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removePersonalInfoOnSave="1" saveSubsetFonts="1" autoCompressPictures="0">
  <p:sldMasterIdLst>
    <p:sldMasterId id="2147483680" r:id="rId1"/>
  </p:sldMasterIdLst>
  <p:notesMasterIdLst>
    <p:notesMasterId r:id="rId44"/>
  </p:notesMasterIdLst>
  <p:handoutMasterIdLst>
    <p:handoutMasterId r:id="rId45"/>
  </p:handoutMasterIdLst>
  <p:sldIdLst>
    <p:sldId id="339" r:id="rId2"/>
    <p:sldId id="332" r:id="rId3"/>
    <p:sldId id="356" r:id="rId4"/>
    <p:sldId id="269" r:id="rId5"/>
    <p:sldId id="357" r:id="rId6"/>
    <p:sldId id="309" r:id="rId7"/>
    <p:sldId id="279" r:id="rId8"/>
    <p:sldId id="344" r:id="rId9"/>
    <p:sldId id="358" r:id="rId10"/>
    <p:sldId id="359" r:id="rId11"/>
    <p:sldId id="274" r:id="rId12"/>
    <p:sldId id="360" r:id="rId13"/>
    <p:sldId id="342" r:id="rId14"/>
    <p:sldId id="361" r:id="rId15"/>
    <p:sldId id="337" r:id="rId16"/>
    <p:sldId id="346" r:id="rId17"/>
    <p:sldId id="362" r:id="rId18"/>
    <p:sldId id="322" r:id="rId19"/>
    <p:sldId id="277" r:id="rId20"/>
    <p:sldId id="363" r:id="rId21"/>
    <p:sldId id="364" r:id="rId22"/>
    <p:sldId id="365" r:id="rId23"/>
    <p:sldId id="324" r:id="rId24"/>
    <p:sldId id="352" r:id="rId25"/>
    <p:sldId id="367" r:id="rId26"/>
    <p:sldId id="366" r:id="rId27"/>
    <p:sldId id="368" r:id="rId28"/>
    <p:sldId id="369" r:id="rId29"/>
    <p:sldId id="370" r:id="rId30"/>
    <p:sldId id="268" r:id="rId31"/>
    <p:sldId id="351" r:id="rId32"/>
    <p:sldId id="334" r:id="rId33"/>
    <p:sldId id="335" r:id="rId34"/>
    <p:sldId id="315" r:id="rId35"/>
    <p:sldId id="336" r:id="rId36"/>
    <p:sldId id="316" r:id="rId37"/>
    <p:sldId id="317" r:id="rId38"/>
    <p:sldId id="318" r:id="rId39"/>
    <p:sldId id="319" r:id="rId40"/>
    <p:sldId id="353" r:id="rId41"/>
    <p:sldId id="354" r:id="rId42"/>
    <p:sldId id="371" r:id="rId43"/>
  </p:sldIdLst>
  <p:sldSz cx="10691813" cy="7559675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成者" initials="A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D7CD"/>
    <a:srgbClr val="38AF38"/>
    <a:srgbClr val="C55A11"/>
    <a:srgbClr val="FF0066"/>
    <a:srgbClr val="C6E0B4"/>
    <a:srgbClr val="B4C6E7"/>
    <a:srgbClr val="FFE699"/>
    <a:srgbClr val="ED7D31"/>
    <a:srgbClr val="CCECFF"/>
    <a:srgbClr val="F39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淡色スタイル 3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淡色スタイル 2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0A1B5D5-9B99-4C35-A422-299274C87663}" styleName="中間スタイル 1 - アクセント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中間スタイル 2 - アクセント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38B1855-1B75-4FBE-930C-398BA8C253C6}" styleName="テーマ スタイル 2 - アクセント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8D230F3-CF80-4859-8CE7-A43EE81993B5}" styleName="淡色スタイル 1 - アクセント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淡色スタイル 2 - アクセント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E8B1032C-EA38-4F05-BA0D-38AFFFC7BED3}" styleName="淡色スタイル 3 - アクセント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D27102A9-8310-4765-A935-A1911B00CA55}" styleName="淡色スタイル 1 - アクセント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4B1156A-380E-4F78-BDF5-A606A8083BF9}" styleName="中間スタイル 4 - アクセント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8A107856-5554-42FB-B03E-39F5DBC370BA}" styleName="中間スタイル 4 - アクセント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73" autoAdjust="0"/>
    <p:restoredTop sz="95153" autoAdjust="0"/>
  </p:normalViewPr>
  <p:slideViewPr>
    <p:cSldViewPr snapToGrid="0" snapToObjects="1">
      <p:cViewPr varScale="1">
        <p:scale>
          <a:sx n="65" d="100"/>
          <a:sy n="65" d="100"/>
        </p:scale>
        <p:origin x="686" y="53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50" d="100"/>
          <a:sy n="50" d="100"/>
        </p:scale>
        <p:origin x="2928" y="4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C3A183F-A984-404E-8D7F-40CD610E76C9}" type="doc">
      <dgm:prSet loTypeId="urn:microsoft.com/office/officeart/2005/8/layout/vList5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kumimoji="1" lang="ja-JP" altLang="en-US"/>
        </a:p>
      </dgm:t>
    </dgm:pt>
    <dgm:pt modelId="{6B82E5D1-96B9-43BE-B46E-93DD91147852}">
      <dgm:prSet phldrT="[テキスト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lnSpc>
              <a:spcPct val="100000"/>
            </a:lnSpc>
          </a:pPr>
          <a:r>
            <a:rPr kumimoji="1" lang="es-ES_tradnl" altLang="en-US" sz="26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  <a:cs typeface="Arial" panose="020B0604020202020204" pitchFamily="34" charset="0"/>
            </a:rPr>
            <a:t>Layunin</a:t>
          </a:r>
          <a:endParaRPr kumimoji="1" lang="ja-JP" altLang="en-US" sz="2600" b="1" dirty="0">
            <a:latin typeface="UD デジタル 教科書体 NP-B" panose="02020700000000000000" pitchFamily="18" charset="-128"/>
            <a:ea typeface="UD デジタル 教科書体 NP-B" panose="02020700000000000000" pitchFamily="18" charset="-128"/>
            <a:cs typeface="Arial" panose="020B0604020202020204" pitchFamily="34" charset="0"/>
          </a:endParaRPr>
        </a:p>
      </dgm:t>
    </dgm:pt>
    <dgm:pt modelId="{6D2B5725-2389-4CA4-9942-2D93BD4B6463}" type="parTrans" cxnId="{D483C521-3BCB-4188-B369-F2701FD1E26B}">
      <dgm:prSet/>
      <dgm:spPr/>
      <dgm:t>
        <a:bodyPr/>
        <a:lstStyle/>
        <a:p>
          <a:pPr>
            <a:lnSpc>
              <a:spcPct val="100000"/>
            </a:lnSpc>
          </a:pPr>
          <a:endParaRPr kumimoji="1" lang="ja-JP" altLang="en-US" sz="2000">
            <a:latin typeface="UD デジタル 教科書体 NP-B" panose="02020700000000000000" pitchFamily="18" charset="-128"/>
            <a:ea typeface="UD デジタル 教科書体 NP-B" panose="02020700000000000000" pitchFamily="18" charset="-128"/>
          </a:endParaRPr>
        </a:p>
      </dgm:t>
    </dgm:pt>
    <dgm:pt modelId="{58B0ED74-ECE0-4992-89A3-B1F1E19F2CA7}" type="sibTrans" cxnId="{D483C521-3BCB-4188-B369-F2701FD1E26B}">
      <dgm:prSet/>
      <dgm:spPr/>
      <dgm:t>
        <a:bodyPr/>
        <a:lstStyle/>
        <a:p>
          <a:pPr>
            <a:lnSpc>
              <a:spcPct val="100000"/>
            </a:lnSpc>
          </a:pPr>
          <a:endParaRPr kumimoji="1" lang="ja-JP" altLang="en-US" sz="2000">
            <a:latin typeface="UD デジタル 教科書体 NP-B" panose="02020700000000000000" pitchFamily="18" charset="-128"/>
            <a:ea typeface="UD デジタル 教科書体 NP-B" panose="02020700000000000000" pitchFamily="18" charset="-128"/>
          </a:endParaRPr>
        </a:p>
      </dgm:t>
    </dgm:pt>
    <dgm:pt modelId="{51AFE945-10C5-46C1-B564-BEE9F28270A7}">
      <dgm:prSet phldrT="[テキスト]" custT="1"/>
      <dgm:spPr/>
      <dgm:t>
        <a:bodyPr/>
        <a:lstStyle/>
        <a:p>
          <a:pPr>
            <a:lnSpc>
              <a:spcPts val="2000"/>
            </a:lnSpc>
            <a:spcAft>
              <a:spcPts val="0"/>
            </a:spcAft>
          </a:pPr>
          <a:r>
            <a:rPr kumimoji="1" lang="es-ES_tradnl" altLang="en-US" sz="1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  <a:cs typeface="Arial" panose="020B0604020202020204" pitchFamily="34" charset="0"/>
            </a:rPr>
            <a:t>Matuto ng mga kailangang kakayahan para sa trabaho at praktikal na buhay</a:t>
          </a:r>
          <a:endParaRPr kumimoji="1" lang="ja-JP" altLang="en-US" sz="1800" dirty="0">
            <a:latin typeface="UD デジタル 教科書体 NP-B" panose="02020700000000000000" pitchFamily="18" charset="-128"/>
            <a:ea typeface="UD デジタル 教科書体 NP-B" panose="02020700000000000000" pitchFamily="18" charset="-128"/>
            <a:cs typeface="Arial" panose="020B0604020202020204" pitchFamily="34" charset="0"/>
          </a:endParaRPr>
        </a:p>
      </dgm:t>
    </dgm:pt>
    <dgm:pt modelId="{74396A8A-B07B-45B3-8DB9-FCDD05209177}" type="parTrans" cxnId="{7B7101E0-CD29-442C-8B18-4E3CD67611FA}">
      <dgm:prSet/>
      <dgm:spPr/>
      <dgm:t>
        <a:bodyPr/>
        <a:lstStyle/>
        <a:p>
          <a:pPr>
            <a:lnSpc>
              <a:spcPct val="100000"/>
            </a:lnSpc>
          </a:pPr>
          <a:endParaRPr kumimoji="1" lang="ja-JP" altLang="en-US" sz="2000">
            <a:latin typeface="UD デジタル 教科書体 NP-B" panose="02020700000000000000" pitchFamily="18" charset="-128"/>
            <a:ea typeface="UD デジタル 教科書体 NP-B" panose="02020700000000000000" pitchFamily="18" charset="-128"/>
          </a:endParaRPr>
        </a:p>
      </dgm:t>
    </dgm:pt>
    <dgm:pt modelId="{A910363F-36CD-4BB4-A70D-6236352E9751}" type="sibTrans" cxnId="{7B7101E0-CD29-442C-8B18-4E3CD67611FA}">
      <dgm:prSet/>
      <dgm:spPr/>
      <dgm:t>
        <a:bodyPr/>
        <a:lstStyle/>
        <a:p>
          <a:pPr>
            <a:lnSpc>
              <a:spcPct val="100000"/>
            </a:lnSpc>
          </a:pPr>
          <a:endParaRPr kumimoji="1" lang="ja-JP" altLang="en-US" sz="2000">
            <a:latin typeface="UD デジタル 教科書体 NP-B" panose="02020700000000000000" pitchFamily="18" charset="-128"/>
            <a:ea typeface="UD デジタル 教科書体 NP-B" panose="02020700000000000000" pitchFamily="18" charset="-128"/>
          </a:endParaRPr>
        </a:p>
      </dgm:t>
    </dgm:pt>
    <dgm:pt modelId="{7CBDD32B-A7B3-4A99-AC85-E28C4A408CA6}">
      <dgm:prSet phldrT="[テキスト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lnSpc>
              <a:spcPts val="3000"/>
            </a:lnSpc>
            <a:spcAft>
              <a:spcPts val="0"/>
            </a:spcAft>
          </a:pPr>
          <a:r>
            <a:rPr kumimoji="1" lang="es-ES_tradnl" altLang="en-US" sz="26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  <a:cs typeface="Arial" panose="020B0604020202020204" pitchFamily="34" charset="0"/>
            </a:rPr>
            <a:t>Mga Kurso</a:t>
          </a:r>
          <a:endParaRPr kumimoji="1" lang="ja-JP" altLang="en-US" sz="2600" b="1" dirty="0">
            <a:latin typeface="UD デジタル 教科書体 NP-B" panose="02020700000000000000" pitchFamily="18" charset="-128"/>
            <a:ea typeface="UD デジタル 教科書体 NP-B" panose="02020700000000000000" pitchFamily="18" charset="-128"/>
            <a:cs typeface="Arial" panose="020B0604020202020204" pitchFamily="34" charset="0"/>
          </a:endParaRPr>
        </a:p>
      </dgm:t>
    </dgm:pt>
    <dgm:pt modelId="{8B1AD911-7809-4CAE-90C8-848B26487DD2}" type="parTrans" cxnId="{52EBE4AE-A7CD-46B2-B656-806E8D0D17FD}">
      <dgm:prSet/>
      <dgm:spPr/>
      <dgm:t>
        <a:bodyPr/>
        <a:lstStyle/>
        <a:p>
          <a:pPr>
            <a:lnSpc>
              <a:spcPct val="100000"/>
            </a:lnSpc>
          </a:pPr>
          <a:endParaRPr kumimoji="1" lang="ja-JP" altLang="en-US" sz="2000">
            <a:latin typeface="UD デジタル 教科書体 NP-B" panose="02020700000000000000" pitchFamily="18" charset="-128"/>
            <a:ea typeface="UD デジタル 教科書体 NP-B" panose="02020700000000000000" pitchFamily="18" charset="-128"/>
          </a:endParaRPr>
        </a:p>
      </dgm:t>
    </dgm:pt>
    <dgm:pt modelId="{17C46CEC-8AF9-42E6-AB66-AF1666890F94}" type="sibTrans" cxnId="{52EBE4AE-A7CD-46B2-B656-806E8D0D17FD}">
      <dgm:prSet/>
      <dgm:spPr/>
      <dgm:t>
        <a:bodyPr/>
        <a:lstStyle/>
        <a:p>
          <a:pPr>
            <a:lnSpc>
              <a:spcPct val="100000"/>
            </a:lnSpc>
          </a:pPr>
          <a:endParaRPr kumimoji="1" lang="ja-JP" altLang="en-US" sz="2000">
            <a:latin typeface="UD デジタル 教科書体 NP-B" panose="02020700000000000000" pitchFamily="18" charset="-128"/>
            <a:ea typeface="UD デジタル 教科書体 NP-B" panose="02020700000000000000" pitchFamily="18" charset="-128"/>
          </a:endParaRPr>
        </a:p>
      </dgm:t>
    </dgm:pt>
    <dgm:pt modelId="{7A68A06A-6BF5-4E8B-94C1-36603D54E65A}">
      <dgm:prSet phldrT="[テキスト]" custT="1"/>
      <dgm:spPr/>
      <dgm:t>
        <a:bodyPr/>
        <a:lstStyle/>
        <a:p>
          <a:pPr>
            <a:lnSpc>
              <a:spcPts val="2000"/>
            </a:lnSpc>
            <a:spcAft>
              <a:spcPts val="0"/>
            </a:spcAft>
          </a:pPr>
          <a:r>
            <a:rPr kumimoji="1" lang="en-US" altLang="en-US" sz="1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  <a:cs typeface="Arial" panose="020B0604020202020204" pitchFamily="34" charset="0"/>
            </a:rPr>
            <a:t>Home Economics, Welfare, Fashion, Industrial, Beautician, Chef, </a:t>
          </a:r>
          <a:r>
            <a:rPr kumimoji="1" lang="en-US" altLang="en-US" sz="1800" dirty="0" err="1">
              <a:latin typeface="UD デジタル 教科書体 NP-B" panose="02020700000000000000" pitchFamily="18" charset="-128"/>
              <a:ea typeface="UD デジタル 教科書体 NP-B" panose="02020700000000000000" pitchFamily="18" charset="-128"/>
              <a:cs typeface="Arial" panose="020B0604020202020204" pitchFamily="34" charset="0"/>
            </a:rPr>
            <a:t>Komersiyal</a:t>
          </a:r>
          <a:r>
            <a:rPr kumimoji="1" lang="en-US" altLang="en-US" sz="1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  <a:cs typeface="Arial" panose="020B0604020202020204" pitchFamily="34" charset="0"/>
            </a:rPr>
            <a:t>, Computer Design, </a:t>
          </a:r>
          <a:r>
            <a:rPr kumimoji="1" lang="en-US" altLang="en-US" sz="1800" dirty="0" err="1">
              <a:latin typeface="UD デジタル 教科書体 NP-B" panose="02020700000000000000" pitchFamily="18" charset="-128"/>
              <a:ea typeface="UD デジタル 教科書体 NP-B" panose="02020700000000000000" pitchFamily="18" charset="-128"/>
              <a:cs typeface="Arial" panose="020B0604020202020204" pitchFamily="34" charset="0"/>
            </a:rPr>
            <a:t>atbp</a:t>
          </a:r>
          <a:r>
            <a:rPr kumimoji="1" lang="en-US" altLang="en-US" sz="1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  <a:cs typeface="Arial" panose="020B0604020202020204" pitchFamily="34" charset="0"/>
            </a:rPr>
            <a:t>.</a:t>
          </a:r>
          <a:endParaRPr kumimoji="1" lang="ja-JP" altLang="en-US" sz="1800" dirty="0">
            <a:latin typeface="UD デジタル 教科書体 NP-B" panose="02020700000000000000" pitchFamily="18" charset="-128"/>
            <a:ea typeface="UD デジタル 教科書体 NP-B" panose="02020700000000000000" pitchFamily="18" charset="-128"/>
            <a:cs typeface="Arial" panose="020B0604020202020204" pitchFamily="34" charset="0"/>
          </a:endParaRPr>
        </a:p>
      </dgm:t>
    </dgm:pt>
    <dgm:pt modelId="{B390B174-CD04-4C04-90A3-3B1DE9A60D1D}" type="parTrans" cxnId="{049CDCDC-086D-4970-962A-A1DCDC9A2BFC}">
      <dgm:prSet/>
      <dgm:spPr/>
      <dgm:t>
        <a:bodyPr/>
        <a:lstStyle/>
        <a:p>
          <a:pPr>
            <a:lnSpc>
              <a:spcPct val="100000"/>
            </a:lnSpc>
          </a:pPr>
          <a:endParaRPr kumimoji="1" lang="ja-JP" altLang="en-US" sz="2000">
            <a:latin typeface="UD デジタル 教科書体 NP-B" panose="02020700000000000000" pitchFamily="18" charset="-128"/>
            <a:ea typeface="UD デジタル 教科書体 NP-B" panose="02020700000000000000" pitchFamily="18" charset="-128"/>
          </a:endParaRPr>
        </a:p>
      </dgm:t>
    </dgm:pt>
    <dgm:pt modelId="{3596F4AF-DB17-48B9-ABBE-72F3C3BD2888}" type="sibTrans" cxnId="{049CDCDC-086D-4970-962A-A1DCDC9A2BFC}">
      <dgm:prSet/>
      <dgm:spPr/>
      <dgm:t>
        <a:bodyPr/>
        <a:lstStyle/>
        <a:p>
          <a:pPr>
            <a:lnSpc>
              <a:spcPct val="100000"/>
            </a:lnSpc>
          </a:pPr>
          <a:endParaRPr kumimoji="1" lang="ja-JP" altLang="en-US" sz="2000">
            <a:latin typeface="UD デジタル 教科書体 NP-B" panose="02020700000000000000" pitchFamily="18" charset="-128"/>
            <a:ea typeface="UD デジタル 教科書体 NP-B" panose="02020700000000000000" pitchFamily="18" charset="-128"/>
          </a:endParaRPr>
        </a:p>
      </dgm:t>
    </dgm:pt>
    <dgm:pt modelId="{391E3DFA-45E0-41CD-A48C-E8BF68E04910}">
      <dgm:prSet phldrT="[テキスト]" custT="1"/>
      <dgm:spPr/>
      <dgm:t>
        <a:bodyPr/>
        <a:lstStyle/>
        <a:p>
          <a:pPr>
            <a:lnSpc>
              <a:spcPts val="2000"/>
            </a:lnSpc>
            <a:spcAft>
              <a:spcPts val="0"/>
            </a:spcAft>
          </a:pPr>
          <a:r>
            <a:rPr kumimoji="1" lang="es-ES_tradnl" altLang="en-US" sz="1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  <a:cs typeface="Arial" panose="020B0604020202020204" pitchFamily="34" charset="0"/>
            </a:rPr>
            <a:t>Makakakuha ng iba</a:t>
          </a:r>
          <a:r>
            <a:rPr kumimoji="1" lang="en-US" altLang="ja-JP" sz="1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  <a:cs typeface="Arial" panose="020B0604020202020204" pitchFamily="34" charset="0"/>
            </a:rPr>
            <a:t>'</a:t>
          </a:r>
          <a:r>
            <a:rPr kumimoji="1" lang="es-ES_tradnl" altLang="en-US" sz="1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  <a:cs typeface="Arial" panose="020B0604020202020204" pitchFamily="34" charset="0"/>
            </a:rPr>
            <a:t>t ibang kuwalipikasyon at kuwalipikasyon upang makakuha ng National Examination (Home Helper, Hazardous Material Handler, Electrician, Lisensiya sa Pagluluto)</a:t>
          </a:r>
          <a:endParaRPr kumimoji="1" lang="ja-JP" altLang="en-US" sz="1800" dirty="0">
            <a:latin typeface="UD デジタル 教科書体 NP-B" panose="02020700000000000000" pitchFamily="18" charset="-128"/>
            <a:ea typeface="UD デジタル 教科書体 NP-B" panose="02020700000000000000" pitchFamily="18" charset="-128"/>
            <a:cs typeface="Arial" panose="020B0604020202020204" pitchFamily="34" charset="0"/>
          </a:endParaRPr>
        </a:p>
      </dgm:t>
    </dgm:pt>
    <dgm:pt modelId="{9EAC5D05-1552-49DD-B487-5182FB1557E0}" type="parTrans" cxnId="{1F92DEEE-9BA4-4293-9A95-6390ACFE7B99}">
      <dgm:prSet/>
      <dgm:spPr/>
      <dgm:t>
        <a:bodyPr/>
        <a:lstStyle/>
        <a:p>
          <a:pPr>
            <a:lnSpc>
              <a:spcPct val="100000"/>
            </a:lnSpc>
          </a:pPr>
          <a:endParaRPr kumimoji="1" lang="ja-JP" altLang="en-US" sz="2000">
            <a:latin typeface="UD デジタル 教科書体 NP-B" panose="02020700000000000000" pitchFamily="18" charset="-128"/>
            <a:ea typeface="UD デジタル 教科書体 NP-B" panose="02020700000000000000" pitchFamily="18" charset="-128"/>
          </a:endParaRPr>
        </a:p>
      </dgm:t>
    </dgm:pt>
    <dgm:pt modelId="{14BB5DE5-7DA5-47AA-913A-F66313970AEC}" type="sibTrans" cxnId="{1F92DEEE-9BA4-4293-9A95-6390ACFE7B99}">
      <dgm:prSet/>
      <dgm:spPr/>
      <dgm:t>
        <a:bodyPr/>
        <a:lstStyle/>
        <a:p>
          <a:pPr>
            <a:lnSpc>
              <a:spcPct val="100000"/>
            </a:lnSpc>
          </a:pPr>
          <a:endParaRPr kumimoji="1" lang="ja-JP" altLang="en-US" sz="2000">
            <a:latin typeface="UD デジタル 教科書体 NP-B" panose="02020700000000000000" pitchFamily="18" charset="-128"/>
            <a:ea typeface="UD デジタル 教科書体 NP-B" panose="02020700000000000000" pitchFamily="18" charset="-128"/>
          </a:endParaRPr>
        </a:p>
      </dgm:t>
    </dgm:pt>
    <dgm:pt modelId="{51224C2C-2C62-4350-9049-9D336564111D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lIns="36000" rIns="36000"/>
        <a:lstStyle/>
        <a:p>
          <a:pPr>
            <a:lnSpc>
              <a:spcPct val="100000"/>
            </a:lnSpc>
          </a:pPr>
          <a:r>
            <a:rPr kumimoji="1" lang="es-ES_tradnl" altLang="en-US" sz="26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  <a:cs typeface="Arial" panose="020B0604020202020204" pitchFamily="34" charset="0"/>
            </a:rPr>
            <a:t>Katangian</a:t>
          </a:r>
          <a:r>
            <a:rPr kumimoji="1" lang="en-US" altLang="en-US" sz="26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  <a:cs typeface="Arial" panose="020B0604020202020204" pitchFamily="34" charset="0"/>
            </a:rPr>
            <a:t>①</a:t>
          </a:r>
          <a:endParaRPr kumimoji="1" lang="ja-JP" altLang="en-US" sz="2600" b="1" dirty="0">
            <a:latin typeface="UD デジタル 教科書体 NP-B" panose="02020700000000000000" pitchFamily="18" charset="-128"/>
            <a:ea typeface="UD デジタル 教科書体 NP-B" panose="02020700000000000000" pitchFamily="18" charset="-128"/>
            <a:cs typeface="Arial" panose="020B0604020202020204" pitchFamily="34" charset="0"/>
          </a:endParaRPr>
        </a:p>
      </dgm:t>
    </dgm:pt>
    <dgm:pt modelId="{A93F9C4E-01BE-44B9-B7E2-8DC20875DCDC}" type="parTrans" cxnId="{C9601711-6C4F-4A40-B17E-6C92CCD742F8}">
      <dgm:prSet/>
      <dgm:spPr/>
      <dgm:t>
        <a:bodyPr/>
        <a:lstStyle/>
        <a:p>
          <a:pPr>
            <a:lnSpc>
              <a:spcPct val="100000"/>
            </a:lnSpc>
          </a:pPr>
          <a:endParaRPr kumimoji="1" lang="ja-JP" altLang="en-US" sz="2000">
            <a:latin typeface="UD デジタル 教科書体 NP-B" panose="02020700000000000000" pitchFamily="18" charset="-128"/>
            <a:ea typeface="UD デジタル 教科書体 NP-B" panose="02020700000000000000" pitchFamily="18" charset="-128"/>
          </a:endParaRPr>
        </a:p>
      </dgm:t>
    </dgm:pt>
    <dgm:pt modelId="{DD246614-3EBD-47BF-A725-00F54F405B65}" type="sibTrans" cxnId="{C9601711-6C4F-4A40-B17E-6C92CCD742F8}">
      <dgm:prSet/>
      <dgm:spPr/>
      <dgm:t>
        <a:bodyPr/>
        <a:lstStyle/>
        <a:p>
          <a:pPr>
            <a:lnSpc>
              <a:spcPct val="100000"/>
            </a:lnSpc>
          </a:pPr>
          <a:endParaRPr kumimoji="1" lang="ja-JP" altLang="en-US" sz="2000">
            <a:latin typeface="UD デジタル 教科書体 NP-B" panose="02020700000000000000" pitchFamily="18" charset="-128"/>
            <a:ea typeface="UD デジタル 教科書体 NP-B" panose="02020700000000000000" pitchFamily="18" charset="-128"/>
          </a:endParaRPr>
        </a:p>
      </dgm:t>
    </dgm:pt>
    <dgm:pt modelId="{1222120D-0F79-41E6-BD8A-68905D98920F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lIns="36000" rIns="36000"/>
        <a:lstStyle/>
        <a:p>
          <a:pPr>
            <a:lnSpc>
              <a:spcPct val="100000"/>
            </a:lnSpc>
          </a:pPr>
          <a:r>
            <a:rPr kumimoji="1" lang="es-ES_tradnl" altLang="en-US" sz="26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  <a:cs typeface="Arial" panose="020B0604020202020204" pitchFamily="34" charset="0"/>
            </a:rPr>
            <a:t>Katangian</a:t>
          </a:r>
          <a:r>
            <a:rPr kumimoji="1" lang="en-US" altLang="en-US" sz="26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  <a:cs typeface="Arial" panose="020B0604020202020204" pitchFamily="34" charset="0"/>
            </a:rPr>
            <a:t>②</a:t>
          </a:r>
          <a:endParaRPr kumimoji="1" lang="ja-JP" altLang="en-US" sz="2600" b="1" dirty="0">
            <a:latin typeface="UD デジタル 教科書体 NP-B" panose="02020700000000000000" pitchFamily="18" charset="-128"/>
            <a:ea typeface="UD デジタル 教科書体 NP-B" panose="02020700000000000000" pitchFamily="18" charset="-128"/>
            <a:cs typeface="Arial" panose="020B0604020202020204" pitchFamily="34" charset="0"/>
          </a:endParaRPr>
        </a:p>
      </dgm:t>
    </dgm:pt>
    <dgm:pt modelId="{C6B686AA-9E29-414B-8F9C-4EAD7A5FDBBD}" type="parTrans" cxnId="{29CF8254-789D-4E11-BE4C-583238426B67}">
      <dgm:prSet/>
      <dgm:spPr/>
      <dgm:t>
        <a:bodyPr/>
        <a:lstStyle/>
        <a:p>
          <a:pPr>
            <a:lnSpc>
              <a:spcPct val="100000"/>
            </a:lnSpc>
          </a:pPr>
          <a:endParaRPr kumimoji="1" lang="ja-JP" altLang="en-US" sz="2000">
            <a:latin typeface="UD デジタル 教科書体 NP-B" panose="02020700000000000000" pitchFamily="18" charset="-128"/>
            <a:ea typeface="UD デジタル 教科書体 NP-B" panose="02020700000000000000" pitchFamily="18" charset="-128"/>
          </a:endParaRPr>
        </a:p>
      </dgm:t>
    </dgm:pt>
    <dgm:pt modelId="{D9DC9215-D474-4814-851D-B70AE84953E7}" type="sibTrans" cxnId="{29CF8254-789D-4E11-BE4C-583238426B67}">
      <dgm:prSet/>
      <dgm:spPr/>
      <dgm:t>
        <a:bodyPr/>
        <a:lstStyle/>
        <a:p>
          <a:pPr>
            <a:lnSpc>
              <a:spcPct val="100000"/>
            </a:lnSpc>
          </a:pPr>
          <a:endParaRPr kumimoji="1" lang="ja-JP" altLang="en-US" sz="2000">
            <a:latin typeface="UD デジタル 教科書体 NP-B" panose="02020700000000000000" pitchFamily="18" charset="-128"/>
            <a:ea typeface="UD デジタル 教科書体 NP-B" panose="02020700000000000000" pitchFamily="18" charset="-128"/>
          </a:endParaRPr>
        </a:p>
      </dgm:t>
    </dgm:pt>
    <dgm:pt modelId="{E2083C75-7C59-4DB1-B5F2-952DAAE7F553}">
      <dgm:prSet custT="1"/>
      <dgm:spPr/>
      <dgm:t>
        <a:bodyPr/>
        <a:lstStyle/>
        <a:p>
          <a:pPr>
            <a:lnSpc>
              <a:spcPts val="2000"/>
            </a:lnSpc>
            <a:spcAft>
              <a:spcPts val="0"/>
            </a:spcAft>
          </a:pPr>
          <a:r>
            <a:rPr kumimoji="1" lang="es-ES_tradnl" altLang="en-US" sz="1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  <a:cs typeface="Arial" panose="020B0604020202020204" pitchFamily="34" charset="0"/>
            </a:rPr>
            <a:t>Maaari ring makakuha ng kuwalipikasyon o diploma tulad ng Senior High School.</a:t>
          </a:r>
          <a:endParaRPr kumimoji="1" lang="ja-JP" altLang="en-US" sz="1800" dirty="0">
            <a:latin typeface="UD デジタル 教科書体 NP-B" panose="02020700000000000000" pitchFamily="18" charset="-128"/>
            <a:ea typeface="UD デジタル 教科書体 NP-B" panose="02020700000000000000" pitchFamily="18" charset="-128"/>
            <a:cs typeface="Arial" panose="020B0604020202020204" pitchFamily="34" charset="0"/>
          </a:endParaRPr>
        </a:p>
      </dgm:t>
    </dgm:pt>
    <dgm:pt modelId="{99552367-119F-4C40-9ED6-E0F5A48CC9C8}" type="parTrans" cxnId="{BE400C9E-43EE-4C6F-9A70-9326F2B11768}">
      <dgm:prSet/>
      <dgm:spPr/>
      <dgm:t>
        <a:bodyPr/>
        <a:lstStyle/>
        <a:p>
          <a:pPr>
            <a:lnSpc>
              <a:spcPct val="100000"/>
            </a:lnSpc>
          </a:pPr>
          <a:endParaRPr kumimoji="1" lang="ja-JP" altLang="en-US" sz="2000">
            <a:latin typeface="UD デジタル 教科書体 NP-B" panose="02020700000000000000" pitchFamily="18" charset="-128"/>
            <a:ea typeface="UD デジタル 教科書体 NP-B" panose="02020700000000000000" pitchFamily="18" charset="-128"/>
          </a:endParaRPr>
        </a:p>
      </dgm:t>
    </dgm:pt>
    <dgm:pt modelId="{DFAC71B9-AFB3-48C2-962E-F206CCBBBC80}" type="sibTrans" cxnId="{BE400C9E-43EE-4C6F-9A70-9326F2B11768}">
      <dgm:prSet/>
      <dgm:spPr/>
      <dgm:t>
        <a:bodyPr/>
        <a:lstStyle/>
        <a:p>
          <a:pPr>
            <a:lnSpc>
              <a:spcPct val="100000"/>
            </a:lnSpc>
          </a:pPr>
          <a:endParaRPr kumimoji="1" lang="ja-JP" altLang="en-US" sz="2000">
            <a:latin typeface="UD デジタル 教科書体 NP-B" panose="02020700000000000000" pitchFamily="18" charset="-128"/>
            <a:ea typeface="UD デジタル 教科書体 NP-B" panose="02020700000000000000" pitchFamily="18" charset="-128"/>
          </a:endParaRPr>
        </a:p>
      </dgm:t>
    </dgm:pt>
    <dgm:pt modelId="{8E0D0F36-281E-4023-B9B1-D831E34E5B44}" type="pres">
      <dgm:prSet presAssocID="{FC3A183F-A984-404E-8D7F-40CD610E76C9}" presName="Name0" presStyleCnt="0">
        <dgm:presLayoutVars>
          <dgm:dir/>
          <dgm:animLvl val="lvl"/>
          <dgm:resizeHandles val="exact"/>
        </dgm:presLayoutVars>
      </dgm:prSet>
      <dgm:spPr/>
    </dgm:pt>
    <dgm:pt modelId="{DB0FADE6-A774-4B0F-90BD-1CB39B3D838E}" type="pres">
      <dgm:prSet presAssocID="{6B82E5D1-96B9-43BE-B46E-93DD91147852}" presName="linNode" presStyleCnt="0"/>
      <dgm:spPr/>
    </dgm:pt>
    <dgm:pt modelId="{EC788E50-79EE-40DD-AB60-67AC032881D6}" type="pres">
      <dgm:prSet presAssocID="{6B82E5D1-96B9-43BE-B46E-93DD91147852}" presName="parentText" presStyleLbl="node1" presStyleIdx="0" presStyleCnt="4" custScaleX="75596" custScaleY="77372">
        <dgm:presLayoutVars>
          <dgm:chMax val="1"/>
          <dgm:bulletEnabled val="1"/>
        </dgm:presLayoutVars>
      </dgm:prSet>
      <dgm:spPr/>
    </dgm:pt>
    <dgm:pt modelId="{A52CC46C-21A2-4F20-A435-F21FDFCEF33D}" type="pres">
      <dgm:prSet presAssocID="{6B82E5D1-96B9-43BE-B46E-93DD91147852}" presName="descendantText" presStyleLbl="alignAccFollowNode1" presStyleIdx="0" presStyleCnt="4" custScaleX="120680" custScaleY="92079" custLinFactNeighborY="1651">
        <dgm:presLayoutVars>
          <dgm:bulletEnabled val="1"/>
        </dgm:presLayoutVars>
      </dgm:prSet>
      <dgm:spPr/>
    </dgm:pt>
    <dgm:pt modelId="{385DADBB-BF0A-445F-8087-3AF63C0962EB}" type="pres">
      <dgm:prSet presAssocID="{58B0ED74-ECE0-4992-89A3-B1F1E19F2CA7}" presName="sp" presStyleCnt="0"/>
      <dgm:spPr/>
    </dgm:pt>
    <dgm:pt modelId="{B8123466-0C0E-442E-8B7D-B7EBD8ED487A}" type="pres">
      <dgm:prSet presAssocID="{7CBDD32B-A7B3-4A99-AC85-E28C4A408CA6}" presName="linNode" presStyleCnt="0"/>
      <dgm:spPr/>
    </dgm:pt>
    <dgm:pt modelId="{524EDFB4-F6BF-4FBA-ABE4-9319ED5BF1BA}" type="pres">
      <dgm:prSet presAssocID="{7CBDD32B-A7B3-4A99-AC85-E28C4A408CA6}" presName="parentText" presStyleLbl="node1" presStyleIdx="1" presStyleCnt="4" custScaleX="75596" custScaleY="110074">
        <dgm:presLayoutVars>
          <dgm:chMax val="1"/>
          <dgm:bulletEnabled val="1"/>
        </dgm:presLayoutVars>
      </dgm:prSet>
      <dgm:spPr/>
    </dgm:pt>
    <dgm:pt modelId="{C75B5296-E12D-4E2C-A131-D08545C2F881}" type="pres">
      <dgm:prSet presAssocID="{7CBDD32B-A7B3-4A99-AC85-E28C4A408CA6}" presName="descendantText" presStyleLbl="alignAccFollowNode1" presStyleIdx="1" presStyleCnt="4" custScaleX="120680" custScaleY="121663" custLinFactNeighborY="1651">
        <dgm:presLayoutVars>
          <dgm:bulletEnabled val="1"/>
        </dgm:presLayoutVars>
      </dgm:prSet>
      <dgm:spPr/>
    </dgm:pt>
    <dgm:pt modelId="{942E06D5-9299-4DCF-9F63-CF655888ADAF}" type="pres">
      <dgm:prSet presAssocID="{17C46CEC-8AF9-42E6-AB66-AF1666890F94}" presName="sp" presStyleCnt="0"/>
      <dgm:spPr/>
    </dgm:pt>
    <dgm:pt modelId="{C0BD15A6-701E-47A7-8732-16EE21B8490B}" type="pres">
      <dgm:prSet presAssocID="{51224C2C-2C62-4350-9049-9D336564111D}" presName="linNode" presStyleCnt="0"/>
      <dgm:spPr/>
    </dgm:pt>
    <dgm:pt modelId="{5AAD1616-B4F1-4E94-8043-0885FC1E399F}" type="pres">
      <dgm:prSet presAssocID="{51224C2C-2C62-4350-9049-9D336564111D}" presName="parentText" presStyleLbl="node1" presStyleIdx="2" presStyleCnt="4" custScaleX="75596">
        <dgm:presLayoutVars>
          <dgm:chMax val="1"/>
          <dgm:bulletEnabled val="1"/>
        </dgm:presLayoutVars>
      </dgm:prSet>
      <dgm:spPr/>
    </dgm:pt>
    <dgm:pt modelId="{2738772A-2FBE-4CBC-836E-562CEAB22164}" type="pres">
      <dgm:prSet presAssocID="{51224C2C-2C62-4350-9049-9D336564111D}" presName="descendantText" presStyleLbl="alignAccFollowNode1" presStyleIdx="2" presStyleCnt="4" custScaleX="120680" custScaleY="119410" custLinFactNeighborX="31" custLinFactNeighborY="743">
        <dgm:presLayoutVars>
          <dgm:bulletEnabled val="1"/>
        </dgm:presLayoutVars>
      </dgm:prSet>
      <dgm:spPr/>
    </dgm:pt>
    <dgm:pt modelId="{202D6AED-226C-48AF-A09E-0B5B94AB000A}" type="pres">
      <dgm:prSet presAssocID="{DD246614-3EBD-47BF-A725-00F54F405B65}" presName="sp" presStyleCnt="0"/>
      <dgm:spPr/>
    </dgm:pt>
    <dgm:pt modelId="{9251ADF1-B3E6-40DB-BE37-9A469629E538}" type="pres">
      <dgm:prSet presAssocID="{1222120D-0F79-41E6-BD8A-68905D98920F}" presName="linNode" presStyleCnt="0"/>
      <dgm:spPr/>
    </dgm:pt>
    <dgm:pt modelId="{56130F29-1F8E-443A-8FCE-091F1B857EFB}" type="pres">
      <dgm:prSet presAssocID="{1222120D-0F79-41E6-BD8A-68905D98920F}" presName="parentText" presStyleLbl="node1" presStyleIdx="3" presStyleCnt="4" custScaleX="75596">
        <dgm:presLayoutVars>
          <dgm:chMax val="1"/>
          <dgm:bulletEnabled val="1"/>
        </dgm:presLayoutVars>
      </dgm:prSet>
      <dgm:spPr/>
    </dgm:pt>
    <dgm:pt modelId="{FB94E50A-540A-4D5F-A3EA-64EE2FAA00EF}" type="pres">
      <dgm:prSet presAssocID="{1222120D-0F79-41E6-BD8A-68905D98920F}" presName="descendantText" presStyleLbl="alignAccFollowNode1" presStyleIdx="3" presStyleCnt="4" custScaleX="120680" custScaleY="116793" custLinFactNeighborX="31" custLinFactNeighborY="2353">
        <dgm:presLayoutVars>
          <dgm:bulletEnabled val="1"/>
        </dgm:presLayoutVars>
      </dgm:prSet>
      <dgm:spPr/>
    </dgm:pt>
  </dgm:ptLst>
  <dgm:cxnLst>
    <dgm:cxn modelId="{C7E76503-B6F4-418F-8E2D-1393014804FE}" type="presOf" srcId="{51AFE945-10C5-46C1-B564-BEE9F28270A7}" destId="{A52CC46C-21A2-4F20-A435-F21FDFCEF33D}" srcOrd="0" destOrd="0" presId="urn:microsoft.com/office/officeart/2005/8/layout/vList5"/>
    <dgm:cxn modelId="{C9601711-6C4F-4A40-B17E-6C92CCD742F8}" srcId="{FC3A183F-A984-404E-8D7F-40CD610E76C9}" destId="{51224C2C-2C62-4350-9049-9D336564111D}" srcOrd="2" destOrd="0" parTransId="{A93F9C4E-01BE-44B9-B7E2-8DC20875DCDC}" sibTransId="{DD246614-3EBD-47BF-A725-00F54F405B65}"/>
    <dgm:cxn modelId="{D483C521-3BCB-4188-B369-F2701FD1E26B}" srcId="{FC3A183F-A984-404E-8D7F-40CD610E76C9}" destId="{6B82E5D1-96B9-43BE-B46E-93DD91147852}" srcOrd="0" destOrd="0" parTransId="{6D2B5725-2389-4CA4-9942-2D93BD4B6463}" sibTransId="{58B0ED74-ECE0-4992-89A3-B1F1E19F2CA7}"/>
    <dgm:cxn modelId="{2720945C-7795-4AFB-8063-2CFEA0F7FD0C}" type="presOf" srcId="{1222120D-0F79-41E6-BD8A-68905D98920F}" destId="{56130F29-1F8E-443A-8FCE-091F1B857EFB}" srcOrd="0" destOrd="0" presId="urn:microsoft.com/office/officeart/2005/8/layout/vList5"/>
    <dgm:cxn modelId="{07562569-25E7-4DED-AF1B-A672BE65116F}" type="presOf" srcId="{E2083C75-7C59-4DB1-B5F2-952DAAE7F553}" destId="{FB94E50A-540A-4D5F-A3EA-64EE2FAA00EF}" srcOrd="0" destOrd="0" presId="urn:microsoft.com/office/officeart/2005/8/layout/vList5"/>
    <dgm:cxn modelId="{F03F7C6A-00BB-4AFC-9F15-15CDDC956238}" type="presOf" srcId="{7A68A06A-6BF5-4E8B-94C1-36603D54E65A}" destId="{C75B5296-E12D-4E2C-A131-D08545C2F881}" srcOrd="0" destOrd="0" presId="urn:microsoft.com/office/officeart/2005/8/layout/vList5"/>
    <dgm:cxn modelId="{6722B96E-CA0B-4FF8-A38A-0189B61419F7}" type="presOf" srcId="{6B82E5D1-96B9-43BE-B46E-93DD91147852}" destId="{EC788E50-79EE-40DD-AB60-67AC032881D6}" srcOrd="0" destOrd="0" presId="urn:microsoft.com/office/officeart/2005/8/layout/vList5"/>
    <dgm:cxn modelId="{29CF8254-789D-4E11-BE4C-583238426B67}" srcId="{FC3A183F-A984-404E-8D7F-40CD610E76C9}" destId="{1222120D-0F79-41E6-BD8A-68905D98920F}" srcOrd="3" destOrd="0" parTransId="{C6B686AA-9E29-414B-8F9C-4EAD7A5FDBBD}" sibTransId="{D9DC9215-D474-4814-851D-B70AE84953E7}"/>
    <dgm:cxn modelId="{6D19E386-711C-43DB-A8C0-A8DDA6EA68C8}" type="presOf" srcId="{7CBDD32B-A7B3-4A99-AC85-E28C4A408CA6}" destId="{524EDFB4-F6BF-4FBA-ABE4-9319ED5BF1BA}" srcOrd="0" destOrd="0" presId="urn:microsoft.com/office/officeart/2005/8/layout/vList5"/>
    <dgm:cxn modelId="{4F31788D-C843-43F8-9D91-77ADE4C54199}" type="presOf" srcId="{391E3DFA-45E0-41CD-A48C-E8BF68E04910}" destId="{2738772A-2FBE-4CBC-836E-562CEAB22164}" srcOrd="0" destOrd="0" presId="urn:microsoft.com/office/officeart/2005/8/layout/vList5"/>
    <dgm:cxn modelId="{BE400C9E-43EE-4C6F-9A70-9326F2B11768}" srcId="{1222120D-0F79-41E6-BD8A-68905D98920F}" destId="{E2083C75-7C59-4DB1-B5F2-952DAAE7F553}" srcOrd="0" destOrd="0" parTransId="{99552367-119F-4C40-9ED6-E0F5A48CC9C8}" sibTransId="{DFAC71B9-AFB3-48C2-962E-F206CCBBBC80}"/>
    <dgm:cxn modelId="{52EBE4AE-A7CD-46B2-B656-806E8D0D17FD}" srcId="{FC3A183F-A984-404E-8D7F-40CD610E76C9}" destId="{7CBDD32B-A7B3-4A99-AC85-E28C4A408CA6}" srcOrd="1" destOrd="0" parTransId="{8B1AD911-7809-4CAE-90C8-848B26487DD2}" sibTransId="{17C46CEC-8AF9-42E6-AB66-AF1666890F94}"/>
    <dgm:cxn modelId="{049CDCDC-086D-4970-962A-A1DCDC9A2BFC}" srcId="{7CBDD32B-A7B3-4A99-AC85-E28C4A408CA6}" destId="{7A68A06A-6BF5-4E8B-94C1-36603D54E65A}" srcOrd="0" destOrd="0" parTransId="{B390B174-CD04-4C04-90A3-3B1DE9A60D1D}" sibTransId="{3596F4AF-DB17-48B9-ABBE-72F3C3BD2888}"/>
    <dgm:cxn modelId="{7B7101E0-CD29-442C-8B18-4E3CD67611FA}" srcId="{6B82E5D1-96B9-43BE-B46E-93DD91147852}" destId="{51AFE945-10C5-46C1-B564-BEE9F28270A7}" srcOrd="0" destOrd="0" parTransId="{74396A8A-B07B-45B3-8DB9-FCDD05209177}" sibTransId="{A910363F-36CD-4BB4-A70D-6236352E9751}"/>
    <dgm:cxn modelId="{1F92DEEE-9BA4-4293-9A95-6390ACFE7B99}" srcId="{51224C2C-2C62-4350-9049-9D336564111D}" destId="{391E3DFA-45E0-41CD-A48C-E8BF68E04910}" srcOrd="0" destOrd="0" parTransId="{9EAC5D05-1552-49DD-B487-5182FB1557E0}" sibTransId="{14BB5DE5-7DA5-47AA-913A-F66313970AEC}"/>
    <dgm:cxn modelId="{351BD4F1-C15E-4B8C-BEAC-D418720F0F81}" type="presOf" srcId="{51224C2C-2C62-4350-9049-9D336564111D}" destId="{5AAD1616-B4F1-4E94-8043-0885FC1E399F}" srcOrd="0" destOrd="0" presId="urn:microsoft.com/office/officeart/2005/8/layout/vList5"/>
    <dgm:cxn modelId="{FDCB8AFD-25D4-4B5F-9A2F-12BBE3E4617D}" type="presOf" srcId="{FC3A183F-A984-404E-8D7F-40CD610E76C9}" destId="{8E0D0F36-281E-4023-B9B1-D831E34E5B44}" srcOrd="0" destOrd="0" presId="urn:microsoft.com/office/officeart/2005/8/layout/vList5"/>
    <dgm:cxn modelId="{AB1F2BC5-0195-4DF5-A05A-E0FE2919DF6D}" type="presParOf" srcId="{8E0D0F36-281E-4023-B9B1-D831E34E5B44}" destId="{DB0FADE6-A774-4B0F-90BD-1CB39B3D838E}" srcOrd="0" destOrd="0" presId="urn:microsoft.com/office/officeart/2005/8/layout/vList5"/>
    <dgm:cxn modelId="{34CD7ABF-4C62-4A44-8A5C-D13C75A89300}" type="presParOf" srcId="{DB0FADE6-A774-4B0F-90BD-1CB39B3D838E}" destId="{EC788E50-79EE-40DD-AB60-67AC032881D6}" srcOrd="0" destOrd="0" presId="urn:microsoft.com/office/officeart/2005/8/layout/vList5"/>
    <dgm:cxn modelId="{474B7D70-D105-4C76-9AF3-874BB263903F}" type="presParOf" srcId="{DB0FADE6-A774-4B0F-90BD-1CB39B3D838E}" destId="{A52CC46C-21A2-4F20-A435-F21FDFCEF33D}" srcOrd="1" destOrd="0" presId="urn:microsoft.com/office/officeart/2005/8/layout/vList5"/>
    <dgm:cxn modelId="{78AF596D-46C3-429D-9044-D256B0F6D6B4}" type="presParOf" srcId="{8E0D0F36-281E-4023-B9B1-D831E34E5B44}" destId="{385DADBB-BF0A-445F-8087-3AF63C0962EB}" srcOrd="1" destOrd="0" presId="urn:microsoft.com/office/officeart/2005/8/layout/vList5"/>
    <dgm:cxn modelId="{53772F38-57D4-45E5-98F9-2D5083072064}" type="presParOf" srcId="{8E0D0F36-281E-4023-B9B1-D831E34E5B44}" destId="{B8123466-0C0E-442E-8B7D-B7EBD8ED487A}" srcOrd="2" destOrd="0" presId="urn:microsoft.com/office/officeart/2005/8/layout/vList5"/>
    <dgm:cxn modelId="{FD873078-9D7B-4F81-B8E0-FE3C1527E3BB}" type="presParOf" srcId="{B8123466-0C0E-442E-8B7D-B7EBD8ED487A}" destId="{524EDFB4-F6BF-4FBA-ABE4-9319ED5BF1BA}" srcOrd="0" destOrd="0" presId="urn:microsoft.com/office/officeart/2005/8/layout/vList5"/>
    <dgm:cxn modelId="{6067CA24-DA44-4E59-889C-7F99022A7390}" type="presParOf" srcId="{B8123466-0C0E-442E-8B7D-B7EBD8ED487A}" destId="{C75B5296-E12D-4E2C-A131-D08545C2F881}" srcOrd="1" destOrd="0" presId="urn:microsoft.com/office/officeart/2005/8/layout/vList5"/>
    <dgm:cxn modelId="{1E3367F2-9D27-4A69-A4F9-5C66AE5515E4}" type="presParOf" srcId="{8E0D0F36-281E-4023-B9B1-D831E34E5B44}" destId="{942E06D5-9299-4DCF-9F63-CF655888ADAF}" srcOrd="3" destOrd="0" presId="urn:microsoft.com/office/officeart/2005/8/layout/vList5"/>
    <dgm:cxn modelId="{1D4611FD-C3C9-4BC9-BDF9-00E4EECD5884}" type="presParOf" srcId="{8E0D0F36-281E-4023-B9B1-D831E34E5B44}" destId="{C0BD15A6-701E-47A7-8732-16EE21B8490B}" srcOrd="4" destOrd="0" presId="urn:microsoft.com/office/officeart/2005/8/layout/vList5"/>
    <dgm:cxn modelId="{EA943DDF-2F92-400F-AFB3-61F6268ECBB1}" type="presParOf" srcId="{C0BD15A6-701E-47A7-8732-16EE21B8490B}" destId="{5AAD1616-B4F1-4E94-8043-0885FC1E399F}" srcOrd="0" destOrd="0" presId="urn:microsoft.com/office/officeart/2005/8/layout/vList5"/>
    <dgm:cxn modelId="{654911A3-B197-4329-822E-16CC93A0CCB9}" type="presParOf" srcId="{C0BD15A6-701E-47A7-8732-16EE21B8490B}" destId="{2738772A-2FBE-4CBC-836E-562CEAB22164}" srcOrd="1" destOrd="0" presId="urn:microsoft.com/office/officeart/2005/8/layout/vList5"/>
    <dgm:cxn modelId="{F8AC1BEF-A43D-4A51-83AC-4E9ABA066961}" type="presParOf" srcId="{8E0D0F36-281E-4023-B9B1-D831E34E5B44}" destId="{202D6AED-226C-48AF-A09E-0B5B94AB000A}" srcOrd="5" destOrd="0" presId="urn:microsoft.com/office/officeart/2005/8/layout/vList5"/>
    <dgm:cxn modelId="{CE3B4269-6F9D-4948-AAF5-D49DBF55D4F7}" type="presParOf" srcId="{8E0D0F36-281E-4023-B9B1-D831E34E5B44}" destId="{9251ADF1-B3E6-40DB-BE37-9A469629E538}" srcOrd="6" destOrd="0" presId="urn:microsoft.com/office/officeart/2005/8/layout/vList5"/>
    <dgm:cxn modelId="{65A0CE2D-E1DA-40B6-A3F5-B7E1BA00DBC7}" type="presParOf" srcId="{9251ADF1-B3E6-40DB-BE37-9A469629E538}" destId="{56130F29-1F8E-443A-8FCE-091F1B857EFB}" srcOrd="0" destOrd="0" presId="urn:microsoft.com/office/officeart/2005/8/layout/vList5"/>
    <dgm:cxn modelId="{6C7D4CFF-BF41-486E-B43E-826551788768}" type="presParOf" srcId="{9251ADF1-B3E6-40DB-BE37-9A469629E538}" destId="{FB94E50A-540A-4D5F-A3EA-64EE2FAA00EF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2CC46C-21A2-4F20-A435-F21FDFCEF33D}">
      <dsp:nvSpPr>
        <dsp:cNvPr id="0" name=""/>
        <dsp:cNvSpPr/>
      </dsp:nvSpPr>
      <dsp:spPr>
        <a:xfrm rot="5400000">
          <a:off x="5174975" y="-2815136"/>
          <a:ext cx="871581" cy="6580627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ts val="2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kumimoji="1" lang="es-ES_tradnl" altLang="en-US" sz="1800" kern="12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  <a:cs typeface="Arial" panose="020B0604020202020204" pitchFamily="34" charset="0"/>
            </a:rPr>
            <a:t>Matuto ng mga kailangang kakayahan para sa trabaho at praktikal na buhay</a:t>
          </a:r>
          <a:endParaRPr kumimoji="1" lang="ja-JP" altLang="en-US" sz="1800" kern="1200" dirty="0">
            <a:latin typeface="UD デジタル 教科書体 NP-B" panose="02020700000000000000" pitchFamily="18" charset="-128"/>
            <a:ea typeface="UD デジタル 教科書体 NP-B" panose="02020700000000000000" pitchFamily="18" charset="-128"/>
            <a:cs typeface="Arial" panose="020B0604020202020204" pitchFamily="34" charset="0"/>
          </a:endParaRPr>
        </a:p>
      </dsp:txBody>
      <dsp:txXfrm rot="-5400000">
        <a:off x="2320453" y="81933"/>
        <a:ext cx="6538080" cy="786487"/>
      </dsp:txXfrm>
    </dsp:sp>
    <dsp:sp modelId="{EC788E50-79EE-40DD-AB60-67AC032881D6}">
      <dsp:nvSpPr>
        <dsp:cNvPr id="0" name=""/>
        <dsp:cNvSpPr/>
      </dsp:nvSpPr>
      <dsp:spPr>
        <a:xfrm>
          <a:off x="1705" y="1817"/>
          <a:ext cx="2318747" cy="915464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0" lvl="0" indent="0" algn="ctr" defTabSz="11557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s-ES_tradnl" altLang="en-US" sz="2600" b="1" kern="12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  <a:cs typeface="Arial" panose="020B0604020202020204" pitchFamily="34" charset="0"/>
            </a:rPr>
            <a:t>Layunin</a:t>
          </a:r>
          <a:endParaRPr kumimoji="1" lang="ja-JP" altLang="en-US" sz="2600" b="1" kern="1200" dirty="0">
            <a:latin typeface="UD デジタル 教科書体 NP-B" panose="02020700000000000000" pitchFamily="18" charset="-128"/>
            <a:ea typeface="UD デジタル 教科書体 NP-B" panose="02020700000000000000" pitchFamily="18" charset="-128"/>
            <a:cs typeface="Arial" panose="020B0604020202020204" pitchFamily="34" charset="0"/>
          </a:endParaRPr>
        </a:p>
      </dsp:txBody>
      <dsp:txXfrm>
        <a:off x="46394" y="46506"/>
        <a:ext cx="2229369" cy="826086"/>
      </dsp:txXfrm>
    </dsp:sp>
    <dsp:sp modelId="{C75B5296-E12D-4E2C-A131-D08545C2F881}">
      <dsp:nvSpPr>
        <dsp:cNvPr id="0" name=""/>
        <dsp:cNvSpPr/>
      </dsp:nvSpPr>
      <dsp:spPr>
        <a:xfrm rot="5400000">
          <a:off x="5034960" y="-1647047"/>
          <a:ext cx="1151611" cy="6580627"/>
        </a:xfrm>
        <a:prstGeom prst="round2SameRect">
          <a:avLst/>
        </a:prstGeom>
        <a:solidFill>
          <a:schemeClr val="accent4">
            <a:tint val="40000"/>
            <a:alpha val="90000"/>
            <a:hueOff val="3837973"/>
            <a:satOff val="-20420"/>
            <a:lumOff val="-1163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3837973"/>
              <a:satOff val="-20420"/>
              <a:lumOff val="-116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ts val="2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kumimoji="1" lang="en-US" altLang="en-US" sz="1800" kern="12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  <a:cs typeface="Arial" panose="020B0604020202020204" pitchFamily="34" charset="0"/>
            </a:rPr>
            <a:t>Home Economics, Welfare, Fashion, Industrial, Beautician, Chef, </a:t>
          </a:r>
          <a:r>
            <a:rPr kumimoji="1" lang="en-US" altLang="en-US" sz="1800" kern="1200" dirty="0" err="1">
              <a:latin typeface="UD デジタル 教科書体 NP-B" panose="02020700000000000000" pitchFamily="18" charset="-128"/>
              <a:ea typeface="UD デジタル 教科書体 NP-B" panose="02020700000000000000" pitchFamily="18" charset="-128"/>
              <a:cs typeface="Arial" panose="020B0604020202020204" pitchFamily="34" charset="0"/>
            </a:rPr>
            <a:t>Komersiyal</a:t>
          </a:r>
          <a:r>
            <a:rPr kumimoji="1" lang="en-US" altLang="en-US" sz="1800" kern="12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  <a:cs typeface="Arial" panose="020B0604020202020204" pitchFamily="34" charset="0"/>
            </a:rPr>
            <a:t>, Computer Design, </a:t>
          </a:r>
          <a:r>
            <a:rPr kumimoji="1" lang="en-US" altLang="en-US" sz="1800" kern="1200" dirty="0" err="1">
              <a:latin typeface="UD デジタル 教科書体 NP-B" panose="02020700000000000000" pitchFamily="18" charset="-128"/>
              <a:ea typeface="UD デジタル 教科書体 NP-B" panose="02020700000000000000" pitchFamily="18" charset="-128"/>
              <a:cs typeface="Arial" panose="020B0604020202020204" pitchFamily="34" charset="0"/>
            </a:rPr>
            <a:t>atbp</a:t>
          </a:r>
          <a:r>
            <a:rPr kumimoji="1" lang="en-US" altLang="en-US" sz="1800" kern="12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  <a:cs typeface="Arial" panose="020B0604020202020204" pitchFamily="34" charset="0"/>
            </a:rPr>
            <a:t>.</a:t>
          </a:r>
          <a:endParaRPr kumimoji="1" lang="ja-JP" altLang="en-US" sz="1800" kern="1200" dirty="0">
            <a:latin typeface="UD デジタル 教科書体 NP-B" panose="02020700000000000000" pitchFamily="18" charset="-128"/>
            <a:ea typeface="UD デジタル 教科書体 NP-B" panose="02020700000000000000" pitchFamily="18" charset="-128"/>
            <a:cs typeface="Arial" panose="020B0604020202020204" pitchFamily="34" charset="0"/>
          </a:endParaRPr>
        </a:p>
      </dsp:txBody>
      <dsp:txXfrm rot="-5400000">
        <a:off x="2320453" y="1123677"/>
        <a:ext cx="6524410" cy="1039177"/>
      </dsp:txXfrm>
    </dsp:sp>
    <dsp:sp modelId="{524EDFB4-F6BF-4FBA-ABE4-9319ED5BF1BA}">
      <dsp:nvSpPr>
        <dsp:cNvPr id="0" name=""/>
        <dsp:cNvSpPr/>
      </dsp:nvSpPr>
      <dsp:spPr>
        <a:xfrm>
          <a:off x="1705" y="976441"/>
          <a:ext cx="2318747" cy="1302393"/>
        </a:xfrm>
        <a:prstGeom prst="roundRect">
          <a:avLst/>
        </a:prstGeom>
        <a:solidFill>
          <a:schemeClr val="accent4">
            <a:hueOff val="3465231"/>
            <a:satOff val="-15989"/>
            <a:lumOff val="5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0" lvl="0" indent="0" algn="ctr" defTabSz="1155700">
            <a:lnSpc>
              <a:spcPts val="3000"/>
            </a:lnSpc>
            <a:spcBef>
              <a:spcPct val="0"/>
            </a:spcBef>
            <a:spcAft>
              <a:spcPts val="0"/>
            </a:spcAft>
            <a:buNone/>
          </a:pPr>
          <a:r>
            <a:rPr kumimoji="1" lang="es-ES_tradnl" altLang="en-US" sz="2600" b="1" kern="12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  <a:cs typeface="Arial" panose="020B0604020202020204" pitchFamily="34" charset="0"/>
            </a:rPr>
            <a:t>Mga Kurso</a:t>
          </a:r>
          <a:endParaRPr kumimoji="1" lang="ja-JP" altLang="en-US" sz="2600" b="1" kern="1200" dirty="0">
            <a:latin typeface="UD デジタル 教科書体 NP-B" panose="02020700000000000000" pitchFamily="18" charset="-128"/>
            <a:ea typeface="UD デジタル 教科書体 NP-B" panose="02020700000000000000" pitchFamily="18" charset="-128"/>
            <a:cs typeface="Arial" panose="020B0604020202020204" pitchFamily="34" charset="0"/>
          </a:endParaRPr>
        </a:p>
      </dsp:txBody>
      <dsp:txXfrm>
        <a:off x="65283" y="1040019"/>
        <a:ext cx="2191591" cy="1175237"/>
      </dsp:txXfrm>
    </dsp:sp>
    <dsp:sp modelId="{2738772A-2FBE-4CBC-836E-562CEAB22164}">
      <dsp:nvSpPr>
        <dsp:cNvPr id="0" name=""/>
        <dsp:cNvSpPr/>
      </dsp:nvSpPr>
      <dsp:spPr>
        <a:xfrm rot="5400000">
          <a:off x="5046574" y="-353686"/>
          <a:ext cx="1130285" cy="6580627"/>
        </a:xfrm>
        <a:prstGeom prst="round2SameRect">
          <a:avLst/>
        </a:prstGeom>
        <a:solidFill>
          <a:schemeClr val="accent4">
            <a:tint val="40000"/>
            <a:alpha val="90000"/>
            <a:hueOff val="7675946"/>
            <a:satOff val="-40841"/>
            <a:lumOff val="-2327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7675946"/>
              <a:satOff val="-40841"/>
              <a:lumOff val="-232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ts val="2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kumimoji="1" lang="es-ES_tradnl" altLang="en-US" sz="1800" kern="12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  <a:cs typeface="Arial" panose="020B0604020202020204" pitchFamily="34" charset="0"/>
            </a:rPr>
            <a:t>Makakakuha ng iba</a:t>
          </a:r>
          <a:r>
            <a:rPr kumimoji="1" lang="en-US" altLang="ja-JP" sz="1800" kern="12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  <a:cs typeface="Arial" panose="020B0604020202020204" pitchFamily="34" charset="0"/>
            </a:rPr>
            <a:t>'</a:t>
          </a:r>
          <a:r>
            <a:rPr kumimoji="1" lang="es-ES_tradnl" altLang="en-US" sz="1800" kern="12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  <a:cs typeface="Arial" panose="020B0604020202020204" pitchFamily="34" charset="0"/>
            </a:rPr>
            <a:t>t ibang kuwalipikasyon at kuwalipikasyon upang makakuha ng National Examination (Home Helper, Hazardous Material Handler, Electrician, Lisensiya sa Pagluluto)</a:t>
          </a:r>
          <a:endParaRPr kumimoji="1" lang="ja-JP" altLang="en-US" sz="1800" kern="1200" dirty="0">
            <a:latin typeface="UD デジタル 教科書体 NP-B" panose="02020700000000000000" pitchFamily="18" charset="-128"/>
            <a:ea typeface="UD デジタル 教科書体 NP-B" panose="02020700000000000000" pitchFamily="18" charset="-128"/>
            <a:cs typeface="Arial" panose="020B0604020202020204" pitchFamily="34" charset="0"/>
          </a:endParaRPr>
        </a:p>
      </dsp:txBody>
      <dsp:txXfrm rot="-5400000">
        <a:off x="2321403" y="2426661"/>
        <a:ext cx="6525451" cy="1019933"/>
      </dsp:txXfrm>
    </dsp:sp>
    <dsp:sp modelId="{5AAD1616-B4F1-4E94-8043-0885FC1E399F}">
      <dsp:nvSpPr>
        <dsp:cNvPr id="0" name=""/>
        <dsp:cNvSpPr/>
      </dsp:nvSpPr>
      <dsp:spPr>
        <a:xfrm>
          <a:off x="1705" y="2337995"/>
          <a:ext cx="2318747" cy="1183198"/>
        </a:xfrm>
        <a:prstGeom prst="roundRect">
          <a:avLst/>
        </a:prstGeom>
        <a:solidFill>
          <a:schemeClr val="accent4">
            <a:hueOff val="6930461"/>
            <a:satOff val="-31979"/>
            <a:lumOff val="1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0" tIns="49530" rIns="36000" bIns="49530" numCol="1" spcCol="1270" anchor="ctr" anchorCtr="0">
          <a:noAutofit/>
        </a:bodyPr>
        <a:lstStyle/>
        <a:p>
          <a:pPr marL="0" lvl="0" indent="0" algn="ctr" defTabSz="11557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s-ES_tradnl" altLang="en-US" sz="2600" b="1" kern="12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  <a:cs typeface="Arial" panose="020B0604020202020204" pitchFamily="34" charset="0"/>
            </a:rPr>
            <a:t>Katangian</a:t>
          </a:r>
          <a:r>
            <a:rPr kumimoji="1" lang="en-US" altLang="en-US" sz="2600" b="1" kern="12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  <a:cs typeface="Arial" panose="020B0604020202020204" pitchFamily="34" charset="0"/>
            </a:rPr>
            <a:t>①</a:t>
          </a:r>
          <a:endParaRPr kumimoji="1" lang="ja-JP" altLang="en-US" sz="2600" b="1" kern="1200" dirty="0">
            <a:latin typeface="UD デジタル 教科書体 NP-B" panose="02020700000000000000" pitchFamily="18" charset="-128"/>
            <a:ea typeface="UD デジタル 教科書体 NP-B" panose="02020700000000000000" pitchFamily="18" charset="-128"/>
            <a:cs typeface="Arial" panose="020B0604020202020204" pitchFamily="34" charset="0"/>
          </a:endParaRPr>
        </a:p>
      </dsp:txBody>
      <dsp:txXfrm>
        <a:off x="59464" y="2395754"/>
        <a:ext cx="2203229" cy="1067680"/>
      </dsp:txXfrm>
    </dsp:sp>
    <dsp:sp modelId="{FB94E50A-540A-4D5F-A3EA-64EE2FAA00EF}">
      <dsp:nvSpPr>
        <dsp:cNvPr id="0" name=""/>
        <dsp:cNvSpPr/>
      </dsp:nvSpPr>
      <dsp:spPr>
        <a:xfrm rot="5400000">
          <a:off x="5058960" y="903911"/>
          <a:ext cx="1105514" cy="6580627"/>
        </a:xfrm>
        <a:prstGeom prst="round2SameRect">
          <a:avLst/>
        </a:prstGeom>
        <a:solidFill>
          <a:schemeClr val="accent4">
            <a:tint val="40000"/>
            <a:alpha val="90000"/>
            <a:hueOff val="11513918"/>
            <a:satOff val="-61261"/>
            <a:lumOff val="-349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11513918"/>
              <a:satOff val="-61261"/>
              <a:lumOff val="-349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ts val="2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kumimoji="1" lang="es-ES_tradnl" altLang="en-US" sz="1800" kern="12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  <a:cs typeface="Arial" panose="020B0604020202020204" pitchFamily="34" charset="0"/>
            </a:rPr>
            <a:t>Maaari ring makakuha ng kuwalipikasyon o diploma tulad ng Senior High School.</a:t>
          </a:r>
          <a:endParaRPr kumimoji="1" lang="ja-JP" altLang="en-US" sz="1800" kern="1200" dirty="0">
            <a:latin typeface="UD デジタル 教科書体 NP-B" panose="02020700000000000000" pitchFamily="18" charset="-128"/>
            <a:ea typeface="UD デジタル 教科書体 NP-B" panose="02020700000000000000" pitchFamily="18" charset="-128"/>
            <a:cs typeface="Arial" panose="020B0604020202020204" pitchFamily="34" charset="0"/>
          </a:endParaRPr>
        </a:p>
      </dsp:txBody>
      <dsp:txXfrm rot="-5400000">
        <a:off x="2321404" y="3695435"/>
        <a:ext cx="6526660" cy="997580"/>
      </dsp:txXfrm>
    </dsp:sp>
    <dsp:sp modelId="{56130F29-1F8E-443A-8FCE-091F1B857EFB}">
      <dsp:nvSpPr>
        <dsp:cNvPr id="0" name=""/>
        <dsp:cNvSpPr/>
      </dsp:nvSpPr>
      <dsp:spPr>
        <a:xfrm>
          <a:off x="1705" y="3580354"/>
          <a:ext cx="2318747" cy="1183198"/>
        </a:xfrm>
        <a:prstGeom prst="round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0" tIns="49530" rIns="36000" bIns="49530" numCol="1" spcCol="1270" anchor="ctr" anchorCtr="0">
          <a:noAutofit/>
        </a:bodyPr>
        <a:lstStyle/>
        <a:p>
          <a:pPr marL="0" lvl="0" indent="0" algn="ctr" defTabSz="11557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s-ES_tradnl" altLang="en-US" sz="2600" b="1" kern="12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  <a:cs typeface="Arial" panose="020B0604020202020204" pitchFamily="34" charset="0"/>
            </a:rPr>
            <a:t>Katangian</a:t>
          </a:r>
          <a:r>
            <a:rPr kumimoji="1" lang="en-US" altLang="en-US" sz="2600" b="1" kern="12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  <a:cs typeface="Arial" panose="020B0604020202020204" pitchFamily="34" charset="0"/>
            </a:rPr>
            <a:t>②</a:t>
          </a:r>
          <a:endParaRPr kumimoji="1" lang="ja-JP" altLang="en-US" sz="2600" b="1" kern="1200" dirty="0">
            <a:latin typeface="UD デジタル 教科書体 NP-B" panose="02020700000000000000" pitchFamily="18" charset="-128"/>
            <a:ea typeface="UD デジタル 教科書体 NP-B" panose="02020700000000000000" pitchFamily="18" charset="-128"/>
            <a:cs typeface="Arial" panose="020B0604020202020204" pitchFamily="34" charset="0"/>
          </a:endParaRPr>
        </a:p>
      </dsp:txBody>
      <dsp:txXfrm>
        <a:off x="59464" y="3638113"/>
        <a:ext cx="2203229" cy="10676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0010" y="9428322"/>
            <a:ext cx="2946571" cy="498321"/>
          </a:xfrm>
          <a:prstGeom prst="rect">
            <a:avLst/>
          </a:prstGeom>
        </p:spPr>
        <p:txBody>
          <a:bodyPr vert="horz" lIns="92018" tIns="46007" rIns="92018" bIns="46007" rtlCol="0" anchor="b"/>
          <a:lstStyle>
            <a:lvl1pPr algn="r">
              <a:defRPr sz="1200"/>
            </a:lvl1pPr>
          </a:lstStyle>
          <a:p>
            <a:fld id="{01BCFB72-B599-4190-ACB4-6CB18B40819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8252483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6" y="5"/>
            <a:ext cx="2945659" cy="498632"/>
          </a:xfrm>
          <a:prstGeom prst="rect">
            <a:avLst/>
          </a:prstGeom>
        </p:spPr>
        <p:txBody>
          <a:bodyPr vert="horz" lIns="91982" tIns="45988" rIns="91982" bIns="45988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841" y="5"/>
            <a:ext cx="2945659" cy="498632"/>
          </a:xfrm>
          <a:prstGeom prst="rect">
            <a:avLst/>
          </a:prstGeom>
        </p:spPr>
        <p:txBody>
          <a:bodyPr vert="horz" lIns="91982" tIns="45988" rIns="91982" bIns="45988" rtlCol="0"/>
          <a:lstStyle>
            <a:lvl1pPr algn="r">
              <a:defRPr sz="1200"/>
            </a:lvl1pPr>
          </a:lstStyle>
          <a:p>
            <a:r>
              <a:rPr kumimoji="1" lang="en-US" altLang="ja-JP"/>
              <a:t>2020/6/16</a:t>
            </a:r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027113" y="1239838"/>
            <a:ext cx="4743450" cy="3352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982" tIns="45988" rIns="91982" bIns="45988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77197"/>
            <a:ext cx="5438140" cy="3908613"/>
          </a:xfrm>
          <a:prstGeom prst="rect">
            <a:avLst/>
          </a:prstGeom>
        </p:spPr>
        <p:txBody>
          <a:bodyPr vert="horz" lIns="91982" tIns="45988" rIns="91982" bIns="45988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6" y="9428023"/>
            <a:ext cx="2945659" cy="498629"/>
          </a:xfrm>
          <a:prstGeom prst="rect">
            <a:avLst/>
          </a:prstGeom>
        </p:spPr>
        <p:txBody>
          <a:bodyPr vert="horz" lIns="91982" tIns="45988" rIns="91982" bIns="45988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841" y="9428023"/>
            <a:ext cx="2945659" cy="498629"/>
          </a:xfrm>
          <a:prstGeom prst="rect">
            <a:avLst/>
          </a:prstGeom>
        </p:spPr>
        <p:txBody>
          <a:bodyPr vert="horz" lIns="91982" tIns="45988" rIns="91982" bIns="45988" rtlCol="0" anchor="b"/>
          <a:lstStyle>
            <a:lvl1pPr algn="r">
              <a:defRPr sz="1200"/>
            </a:lvl1pPr>
          </a:lstStyle>
          <a:p>
            <a:fld id="{093E0DF3-E3A6-394C-86A8-81448B14680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999643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95416" rtl="0" eaLnBrk="1" latinLnBrk="0" hangingPunct="1">
      <a:defRPr kumimoji="1" sz="1306" kern="1200">
        <a:solidFill>
          <a:schemeClr val="tx1"/>
        </a:solidFill>
        <a:latin typeface="+mn-lt"/>
        <a:ea typeface="+mn-ea"/>
        <a:cs typeface="+mn-cs"/>
      </a:defRPr>
    </a:lvl1pPr>
    <a:lvl2pPr marL="497708" algn="l" defTabSz="995416" rtl="0" eaLnBrk="1" latinLnBrk="0" hangingPunct="1">
      <a:defRPr kumimoji="1" sz="1306" kern="1200">
        <a:solidFill>
          <a:schemeClr val="tx1"/>
        </a:solidFill>
        <a:latin typeface="+mn-lt"/>
        <a:ea typeface="+mn-ea"/>
        <a:cs typeface="+mn-cs"/>
      </a:defRPr>
    </a:lvl2pPr>
    <a:lvl3pPr marL="995416" algn="l" defTabSz="995416" rtl="0" eaLnBrk="1" latinLnBrk="0" hangingPunct="1">
      <a:defRPr kumimoji="1" sz="1306" kern="1200">
        <a:solidFill>
          <a:schemeClr val="tx1"/>
        </a:solidFill>
        <a:latin typeface="+mn-lt"/>
        <a:ea typeface="+mn-ea"/>
        <a:cs typeface="+mn-cs"/>
      </a:defRPr>
    </a:lvl3pPr>
    <a:lvl4pPr marL="1493124" algn="l" defTabSz="995416" rtl="0" eaLnBrk="1" latinLnBrk="0" hangingPunct="1">
      <a:defRPr kumimoji="1" sz="1306" kern="1200">
        <a:solidFill>
          <a:schemeClr val="tx1"/>
        </a:solidFill>
        <a:latin typeface="+mn-lt"/>
        <a:ea typeface="+mn-ea"/>
        <a:cs typeface="+mn-cs"/>
      </a:defRPr>
    </a:lvl4pPr>
    <a:lvl5pPr marL="1990832" algn="l" defTabSz="995416" rtl="0" eaLnBrk="1" latinLnBrk="0" hangingPunct="1">
      <a:defRPr kumimoji="1" sz="1306" kern="1200">
        <a:solidFill>
          <a:schemeClr val="tx1"/>
        </a:solidFill>
        <a:latin typeface="+mn-lt"/>
        <a:ea typeface="+mn-ea"/>
        <a:cs typeface="+mn-cs"/>
      </a:defRPr>
    </a:lvl5pPr>
    <a:lvl6pPr marL="2488540" algn="l" defTabSz="995416" rtl="0" eaLnBrk="1" latinLnBrk="0" hangingPunct="1">
      <a:defRPr kumimoji="1" sz="1306" kern="1200">
        <a:solidFill>
          <a:schemeClr val="tx1"/>
        </a:solidFill>
        <a:latin typeface="+mn-lt"/>
        <a:ea typeface="+mn-ea"/>
        <a:cs typeface="+mn-cs"/>
      </a:defRPr>
    </a:lvl6pPr>
    <a:lvl7pPr marL="2986248" algn="l" defTabSz="995416" rtl="0" eaLnBrk="1" latinLnBrk="0" hangingPunct="1">
      <a:defRPr kumimoji="1" sz="1306" kern="1200">
        <a:solidFill>
          <a:schemeClr val="tx1"/>
        </a:solidFill>
        <a:latin typeface="+mn-lt"/>
        <a:ea typeface="+mn-ea"/>
        <a:cs typeface="+mn-cs"/>
      </a:defRPr>
    </a:lvl7pPr>
    <a:lvl8pPr marL="3483955" algn="l" defTabSz="995416" rtl="0" eaLnBrk="1" latinLnBrk="0" hangingPunct="1">
      <a:defRPr kumimoji="1" sz="1306" kern="1200">
        <a:solidFill>
          <a:schemeClr val="tx1"/>
        </a:solidFill>
        <a:latin typeface="+mn-lt"/>
        <a:ea typeface="+mn-ea"/>
        <a:cs typeface="+mn-cs"/>
      </a:defRPr>
    </a:lvl8pPr>
    <a:lvl9pPr marL="3981663" algn="l" defTabSz="995416" rtl="0" eaLnBrk="1" latinLnBrk="0" hangingPunct="1">
      <a:defRPr kumimoji="1" sz="130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027113" y="1239838"/>
            <a:ext cx="4743450" cy="33528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157061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027113" y="1239838"/>
            <a:ext cx="4743450" cy="33528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466211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027113" y="1239838"/>
            <a:ext cx="4743450" cy="33528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46515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027113" y="1239838"/>
            <a:ext cx="4743450" cy="33528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8769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027113" y="1239838"/>
            <a:ext cx="4743450" cy="33528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863566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027113" y="1239838"/>
            <a:ext cx="4743450" cy="33528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700095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409435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027113" y="1239838"/>
            <a:ext cx="4743450" cy="33528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954011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003300" y="1227138"/>
            <a:ext cx="4691063" cy="33162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688123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003300" y="1227138"/>
            <a:ext cx="4691063" cy="33162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981455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027113" y="1239838"/>
            <a:ext cx="4743450" cy="33528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744073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003300" y="1227138"/>
            <a:ext cx="4691063" cy="33162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589981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027113" y="1239838"/>
            <a:ext cx="4743450" cy="33528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75688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027113" y="1239838"/>
            <a:ext cx="4743450" cy="33528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7371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08C22-053B-3C49-B8BB-21FC17935DB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92871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08C22-053B-3C49-B8BB-21FC17935DB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8906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08C22-053B-3C49-B8BB-21FC17935DB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57080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E97D3E6-6E02-40F6-B327-276B3C5CFA6D}"/>
              </a:ext>
            </a:extLst>
          </p:cNvPr>
          <p:cNvSpPr/>
          <p:nvPr userDrawn="1"/>
        </p:nvSpPr>
        <p:spPr>
          <a:xfrm>
            <a:off x="857" y="0"/>
            <a:ext cx="10690099" cy="7559675"/>
          </a:xfrm>
          <a:prstGeom prst="rect">
            <a:avLst/>
          </a:prstGeom>
          <a:solidFill>
            <a:srgbClr val="F9B6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959"/>
          </a:p>
        </p:txBody>
      </p:sp>
      <p:sp>
        <p:nvSpPr>
          <p:cNvPr id="8" name="図プレースホルダー 58">
            <a:extLst>
              <a:ext uri="{FF2B5EF4-FFF2-40B4-BE49-F238E27FC236}">
                <a16:creationId xmlns:a16="http://schemas.microsoft.com/office/drawing/2014/main" id="{A4B93046-1424-4394-96FE-45067525CA1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152955" y="1791923"/>
            <a:ext cx="4425084" cy="4017827"/>
          </a:xfrm>
          <a:prstGeom prst="rect">
            <a:avLst/>
          </a:prstGeom>
          <a:blipFill>
            <a:blip r:embed="rId2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b"/>
          <a:lstStyle>
            <a:lvl1pPr marL="0" indent="0" algn="ctr">
              <a:buNone/>
              <a:defRPr sz="1600" b="1">
                <a:solidFill>
                  <a:schemeClr val="bg1">
                    <a:lumMod val="6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</a:lstStyle>
          <a:p>
            <a:r>
              <a:rPr kumimoji="1" lang="ja-JP" altLang="en-US" dirty="0"/>
              <a:t>アイコンをクリックして絵・写真を追加</a:t>
            </a:r>
            <a:endParaRPr kumimoji="1" lang="en-US" altLang="ja-JP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0516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11A96344-2A32-4AC8-924C-9B9593B6BE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0691813" cy="7559676"/>
          </a:xfrm>
          <a:prstGeom prst="rect">
            <a:avLst/>
          </a:prstGeom>
        </p:spPr>
      </p:pic>
      <p:sp>
        <p:nvSpPr>
          <p:cNvPr id="56" name="Slide Number Placeholder 5">
            <a:extLst>
              <a:ext uri="{FF2B5EF4-FFF2-40B4-BE49-F238E27FC236}">
                <a16:creationId xmlns:a16="http://schemas.microsoft.com/office/drawing/2014/main" id="{0270032E-F8F3-4DDF-AF46-9AC1E5B62D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143079" y="7250573"/>
            <a:ext cx="240565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kumimoji="1" lang="ja-JP" altLang="en-US" sz="900" b="1" smtClean="0">
                <a:solidFill>
                  <a:srgbClr val="0179C3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</a:lstStyle>
          <a:p>
            <a:pPr algn="ctr"/>
            <a:r>
              <a:rPr lang="en-US" altLang="ja-JP" dirty="0"/>
              <a:t>- </a:t>
            </a:r>
            <a:fld id="{DFE08C22-053B-3C49-B8BB-21FC17935DB3}" type="slidenum">
              <a:rPr lang="en-US" altLang="ja-JP" smtClean="0"/>
              <a:pPr algn="ctr"/>
              <a:t>‹#›</a:t>
            </a:fld>
            <a:r>
              <a:rPr lang="en-US" altLang="ja-JP" dirty="0"/>
              <a:t> -</a:t>
            </a:r>
          </a:p>
        </p:txBody>
      </p:sp>
      <p:sp>
        <p:nvSpPr>
          <p:cNvPr id="59" name="図プレースホルダー 58">
            <a:extLst>
              <a:ext uri="{FF2B5EF4-FFF2-40B4-BE49-F238E27FC236}">
                <a16:creationId xmlns:a16="http://schemas.microsoft.com/office/drawing/2014/main" id="{295F4CDD-D142-48B5-96F4-4BB440E20AA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249113" y="4076625"/>
            <a:ext cx="1397936" cy="1215148"/>
          </a:xfrm>
          <a:prstGeom prst="rect">
            <a:avLst/>
          </a:prstGeom>
          <a:blipFill>
            <a:blip r:embed="rId3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b">
            <a:normAutofit/>
          </a:bodyPr>
          <a:lstStyle>
            <a:lvl1pPr marL="0" indent="0" algn="ctr">
              <a:buNone/>
              <a:defRPr sz="900" b="1">
                <a:solidFill>
                  <a:schemeClr val="bg1">
                    <a:lumMod val="6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</a:lstStyle>
          <a:p>
            <a:r>
              <a:rPr kumimoji="1" lang="ja-JP" altLang="en-US" dirty="0"/>
              <a:t>アイコンをクリックして絵・写真を追加</a:t>
            </a:r>
          </a:p>
        </p:txBody>
      </p:sp>
      <p:sp>
        <p:nvSpPr>
          <p:cNvPr id="66" name="図プレースホルダー 58">
            <a:extLst>
              <a:ext uri="{FF2B5EF4-FFF2-40B4-BE49-F238E27FC236}">
                <a16:creationId xmlns:a16="http://schemas.microsoft.com/office/drawing/2014/main" id="{6F81D212-0D06-4C6A-9A7D-AD6F66067B3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778619" y="4076625"/>
            <a:ext cx="1397936" cy="1215148"/>
          </a:xfrm>
          <a:prstGeom prst="rect">
            <a:avLst/>
          </a:prstGeom>
          <a:blipFill>
            <a:blip r:embed="rId3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b">
            <a:normAutofit/>
          </a:bodyPr>
          <a:lstStyle>
            <a:lvl1pPr marL="0" indent="0" algn="ctr">
              <a:buNone/>
              <a:defRPr sz="900" b="1">
                <a:solidFill>
                  <a:schemeClr val="bg1">
                    <a:lumMod val="6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</a:lstStyle>
          <a:p>
            <a:r>
              <a:rPr kumimoji="1" lang="ja-JP" altLang="en-US" dirty="0"/>
              <a:t>アイコンをクリックして絵・写真を追加</a:t>
            </a:r>
          </a:p>
        </p:txBody>
      </p:sp>
      <p:sp>
        <p:nvSpPr>
          <p:cNvPr id="67" name="図プレースホルダー 58">
            <a:extLst>
              <a:ext uri="{FF2B5EF4-FFF2-40B4-BE49-F238E27FC236}">
                <a16:creationId xmlns:a16="http://schemas.microsoft.com/office/drawing/2014/main" id="{B5DCB60E-55FF-4C0D-97B5-7FE6C279BF5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308126" y="4076625"/>
            <a:ext cx="1397936" cy="1215148"/>
          </a:xfrm>
          <a:prstGeom prst="rect">
            <a:avLst/>
          </a:prstGeom>
          <a:blipFill>
            <a:blip r:embed="rId3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b">
            <a:normAutofit/>
          </a:bodyPr>
          <a:lstStyle>
            <a:lvl1pPr marL="0" indent="0" algn="ctr">
              <a:buNone/>
              <a:defRPr sz="900" b="1">
                <a:solidFill>
                  <a:schemeClr val="bg1">
                    <a:lumMod val="6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</a:lstStyle>
          <a:p>
            <a:r>
              <a:rPr kumimoji="1" lang="ja-JP" altLang="en-US" dirty="0"/>
              <a:t>アイコンをクリックして絵・写真を追加</a:t>
            </a:r>
          </a:p>
        </p:txBody>
      </p:sp>
      <p:sp>
        <p:nvSpPr>
          <p:cNvPr id="68" name="図プレースホルダー 58">
            <a:extLst>
              <a:ext uri="{FF2B5EF4-FFF2-40B4-BE49-F238E27FC236}">
                <a16:creationId xmlns:a16="http://schemas.microsoft.com/office/drawing/2014/main" id="{55559B8B-0D64-4977-BD99-EAC56B930D6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249113" y="5459765"/>
            <a:ext cx="1397936" cy="1215148"/>
          </a:xfrm>
          <a:prstGeom prst="rect">
            <a:avLst/>
          </a:prstGeom>
          <a:blipFill>
            <a:blip r:embed="rId3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b">
            <a:normAutofit/>
          </a:bodyPr>
          <a:lstStyle>
            <a:lvl1pPr marL="0" indent="0" algn="ctr">
              <a:buNone/>
              <a:defRPr sz="900" b="1">
                <a:solidFill>
                  <a:schemeClr val="bg1">
                    <a:lumMod val="6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</a:lstStyle>
          <a:p>
            <a:r>
              <a:rPr kumimoji="1" lang="ja-JP" altLang="en-US" dirty="0"/>
              <a:t>アイコンをクリックして絵・写真を追加</a:t>
            </a:r>
          </a:p>
        </p:txBody>
      </p:sp>
      <p:sp>
        <p:nvSpPr>
          <p:cNvPr id="69" name="図プレースホルダー 58">
            <a:extLst>
              <a:ext uri="{FF2B5EF4-FFF2-40B4-BE49-F238E27FC236}">
                <a16:creationId xmlns:a16="http://schemas.microsoft.com/office/drawing/2014/main" id="{AC27A2AF-0AEA-45F5-AB5D-C674200A0EC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778619" y="5459765"/>
            <a:ext cx="1397936" cy="1215148"/>
          </a:xfrm>
          <a:prstGeom prst="rect">
            <a:avLst/>
          </a:prstGeom>
          <a:blipFill>
            <a:blip r:embed="rId3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b">
            <a:normAutofit/>
          </a:bodyPr>
          <a:lstStyle>
            <a:lvl1pPr marL="0" indent="0" algn="ctr">
              <a:buNone/>
              <a:defRPr sz="900" b="1">
                <a:solidFill>
                  <a:schemeClr val="bg1">
                    <a:lumMod val="6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</a:lstStyle>
          <a:p>
            <a:r>
              <a:rPr kumimoji="1" lang="ja-JP" altLang="en-US" dirty="0"/>
              <a:t>アイコンをクリックして絵・写真を追加</a:t>
            </a:r>
          </a:p>
        </p:txBody>
      </p:sp>
      <p:sp>
        <p:nvSpPr>
          <p:cNvPr id="70" name="図プレースホルダー 58">
            <a:extLst>
              <a:ext uri="{FF2B5EF4-FFF2-40B4-BE49-F238E27FC236}">
                <a16:creationId xmlns:a16="http://schemas.microsoft.com/office/drawing/2014/main" id="{26A3751D-7934-4F47-862D-852E068AF7E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308126" y="5459765"/>
            <a:ext cx="1397936" cy="1215148"/>
          </a:xfrm>
          <a:prstGeom prst="rect">
            <a:avLst/>
          </a:prstGeom>
          <a:blipFill>
            <a:blip r:embed="rId3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b">
            <a:normAutofit/>
          </a:bodyPr>
          <a:lstStyle>
            <a:lvl1pPr marL="0" indent="0" algn="ctr">
              <a:buNone/>
              <a:defRPr sz="900" b="1">
                <a:solidFill>
                  <a:schemeClr val="bg1">
                    <a:lumMod val="6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</a:lstStyle>
          <a:p>
            <a:r>
              <a:rPr kumimoji="1" lang="ja-JP" altLang="en-US" dirty="0"/>
              <a:t>アイコンをクリックして絵・写真を追加</a:t>
            </a:r>
          </a:p>
        </p:txBody>
      </p:sp>
    </p:spTree>
    <p:extLst>
      <p:ext uri="{BB962C8B-B14F-4D97-AF65-F5344CB8AC3E}">
        <p14:creationId xmlns:p14="http://schemas.microsoft.com/office/powerpoint/2010/main" val="15980428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D2462975-5077-49E8-8E72-9C50E2A42C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0691813" cy="7559676"/>
          </a:xfrm>
          <a:prstGeom prst="rect">
            <a:avLst/>
          </a:prstGeom>
        </p:spPr>
      </p:pic>
      <p:sp>
        <p:nvSpPr>
          <p:cNvPr id="9" name="図プレースホルダー 58">
            <a:extLst>
              <a:ext uri="{FF2B5EF4-FFF2-40B4-BE49-F238E27FC236}">
                <a16:creationId xmlns:a16="http://schemas.microsoft.com/office/drawing/2014/main" id="{CEDF60F3-1FAE-43EC-9F9F-FB6A0328F00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369777" y="3643407"/>
            <a:ext cx="1870145" cy="1373977"/>
          </a:xfrm>
          <a:prstGeom prst="rect">
            <a:avLst/>
          </a:prstGeom>
          <a:blipFill>
            <a:blip r:embed="rId3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b"/>
          <a:lstStyle>
            <a:lvl1pPr marL="0" indent="0" algn="ctr">
              <a:buNone/>
              <a:defRPr sz="1100" b="1">
                <a:solidFill>
                  <a:schemeClr val="bg1">
                    <a:lumMod val="6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</a:lstStyle>
          <a:p>
            <a:r>
              <a:rPr kumimoji="1" lang="ja-JP" altLang="en-US" dirty="0"/>
              <a:t>アイコンをクリックして絵・写真を追加</a:t>
            </a:r>
          </a:p>
        </p:txBody>
      </p:sp>
      <p:sp>
        <p:nvSpPr>
          <p:cNvPr id="11" name="図プレースホルダー 58">
            <a:extLst>
              <a:ext uri="{FF2B5EF4-FFF2-40B4-BE49-F238E27FC236}">
                <a16:creationId xmlns:a16="http://schemas.microsoft.com/office/drawing/2014/main" id="{0E7C3CC1-6543-4EF6-9216-3C850F1F745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548913" y="3643407"/>
            <a:ext cx="1870145" cy="1373977"/>
          </a:xfrm>
          <a:prstGeom prst="rect">
            <a:avLst/>
          </a:prstGeom>
          <a:blipFill>
            <a:blip r:embed="rId3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b">
            <a:normAutofit/>
          </a:bodyPr>
          <a:lstStyle>
            <a:lvl1pPr marL="0" indent="0" algn="ctr">
              <a:buNone/>
              <a:defRPr lang="ja-JP" altLang="en-US" sz="1100" b="1" dirty="0">
                <a:solidFill>
                  <a:schemeClr val="bg1">
                    <a:lumMod val="6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</a:lstStyle>
          <a:p>
            <a:r>
              <a:rPr kumimoji="1" lang="ja-JP" altLang="en-US" dirty="0"/>
              <a:t>アイコンをクリックして絵・写真を追加</a:t>
            </a:r>
          </a:p>
        </p:txBody>
      </p:sp>
      <p:sp>
        <p:nvSpPr>
          <p:cNvPr id="12" name="図プレースホルダー 58">
            <a:extLst>
              <a:ext uri="{FF2B5EF4-FFF2-40B4-BE49-F238E27FC236}">
                <a16:creationId xmlns:a16="http://schemas.microsoft.com/office/drawing/2014/main" id="{9CC17448-C153-4D93-B869-7F978F3469D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728048" y="3643407"/>
            <a:ext cx="1870145" cy="1373977"/>
          </a:xfrm>
          <a:prstGeom prst="rect">
            <a:avLst/>
          </a:prstGeom>
          <a:blipFill>
            <a:blip r:embed="rId3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b">
            <a:normAutofit/>
          </a:bodyPr>
          <a:lstStyle>
            <a:lvl1pPr marL="0" indent="0" algn="ctr">
              <a:buNone/>
              <a:defRPr lang="ja-JP" altLang="en-US" sz="1100" b="1" dirty="0">
                <a:solidFill>
                  <a:schemeClr val="bg1">
                    <a:lumMod val="6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</a:lstStyle>
          <a:p>
            <a:r>
              <a:rPr kumimoji="1" lang="ja-JP" altLang="en-US" dirty="0"/>
              <a:t>アイコンをクリックして絵・写真を追加</a:t>
            </a:r>
          </a:p>
        </p:txBody>
      </p:sp>
      <p:sp>
        <p:nvSpPr>
          <p:cNvPr id="13" name="図プレースホルダー 58">
            <a:extLst>
              <a:ext uri="{FF2B5EF4-FFF2-40B4-BE49-F238E27FC236}">
                <a16:creationId xmlns:a16="http://schemas.microsoft.com/office/drawing/2014/main" id="{EBA87624-0B0A-43EE-8A48-DD08FBAF831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907184" y="3643407"/>
            <a:ext cx="1870145" cy="1373977"/>
          </a:xfrm>
          <a:prstGeom prst="rect">
            <a:avLst/>
          </a:prstGeom>
          <a:blipFill>
            <a:blip r:embed="rId3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b">
            <a:normAutofit/>
          </a:bodyPr>
          <a:lstStyle>
            <a:lvl1pPr marL="0" indent="0" algn="ctr">
              <a:buNone/>
              <a:defRPr lang="ja-JP" altLang="en-US" sz="1100" b="1" dirty="0">
                <a:solidFill>
                  <a:schemeClr val="bg1">
                    <a:lumMod val="6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</a:lstStyle>
          <a:p>
            <a:r>
              <a:rPr kumimoji="1" lang="ja-JP" altLang="en-US" dirty="0"/>
              <a:t>アイコンをクリックして絵・写真を追加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10903FE-236D-461C-A0A5-116592BEE53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143079" y="7250573"/>
            <a:ext cx="2405658" cy="230832"/>
          </a:xfrm>
          <a:noFill/>
        </p:spPr>
        <p:txBody>
          <a:bodyPr wrap="square" rtlCol="0">
            <a:spAutoFit/>
          </a:bodyPr>
          <a:lstStyle>
            <a:lvl1pPr>
              <a:defRPr kumimoji="1" lang="en-US" altLang="ja-JP" sz="900" b="1" smtClean="0">
                <a:solidFill>
                  <a:srgbClr val="F39800"/>
                </a:solidFill>
                <a:latin typeface="+mn-ea"/>
              </a:defRPr>
            </a:lvl1pPr>
          </a:lstStyle>
          <a:p>
            <a:pPr algn="ctr"/>
            <a:r>
              <a:rPr lang="en-US" altLang="ja-JP" dirty="0"/>
              <a:t>- </a:t>
            </a:r>
            <a:fld id="{DFE08C22-053B-3C49-B8BB-21FC17935DB3}" type="slidenum">
              <a:rPr smtClean="0"/>
              <a:pPr algn="ctr"/>
              <a:t>‹#›</a:t>
            </a:fld>
            <a:r>
              <a:rPr lang="ja-JP" altLang="en-US" dirty="0"/>
              <a:t> </a:t>
            </a:r>
            <a:r>
              <a:rPr lang="en-US" altLang="ja-JP" dirty="0"/>
              <a:t>-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159231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F32DBE6C-028F-4B5B-972E-A834A78207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0691813" cy="7559676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10903FE-236D-461C-A0A5-116592BEE53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143079" y="7250573"/>
            <a:ext cx="2405658" cy="230832"/>
          </a:xfrm>
          <a:noFill/>
        </p:spPr>
        <p:txBody>
          <a:bodyPr wrap="square" rtlCol="0">
            <a:spAutoFit/>
          </a:bodyPr>
          <a:lstStyle>
            <a:lvl1pPr>
              <a:defRPr kumimoji="1" lang="en-US" altLang="ja-JP" sz="900" b="1" smtClean="0">
                <a:solidFill>
                  <a:srgbClr val="F39800"/>
                </a:solidFill>
                <a:latin typeface="+mn-ea"/>
              </a:defRPr>
            </a:lvl1pPr>
          </a:lstStyle>
          <a:p>
            <a:pPr algn="ctr"/>
            <a:r>
              <a:rPr lang="en-US" altLang="ja-JP" dirty="0"/>
              <a:t>- </a:t>
            </a:r>
            <a:fld id="{DFE08C22-053B-3C49-B8BB-21FC17935DB3}" type="slidenum">
              <a:rPr smtClean="0"/>
              <a:pPr algn="ctr"/>
              <a:t>‹#›</a:t>
            </a:fld>
            <a:r>
              <a:rPr lang="ja-JP" altLang="en-US" dirty="0"/>
              <a:t> </a:t>
            </a:r>
            <a:r>
              <a:rPr lang="en-US" altLang="ja-JP" dirty="0"/>
              <a:t>-</a:t>
            </a:r>
            <a:endParaRPr lang="ja-JP" altLang="en-US" dirty="0"/>
          </a:p>
        </p:txBody>
      </p:sp>
      <p:sp>
        <p:nvSpPr>
          <p:cNvPr id="7" name="図プレースホルダー 58">
            <a:extLst>
              <a:ext uri="{FF2B5EF4-FFF2-40B4-BE49-F238E27FC236}">
                <a16:creationId xmlns:a16="http://schemas.microsoft.com/office/drawing/2014/main" id="{3E2692C2-5219-4E37-96EB-42D0888463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599029" y="1791923"/>
            <a:ext cx="2188605" cy="1517025"/>
          </a:xfrm>
          <a:prstGeom prst="rect">
            <a:avLst/>
          </a:prstGeom>
          <a:blipFill>
            <a:blip r:embed="rId3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b">
            <a:normAutofit/>
          </a:bodyPr>
          <a:lstStyle>
            <a:lvl1pPr marL="0" indent="0" algn="ctr">
              <a:buNone/>
              <a:defRPr lang="ja-JP" altLang="en-US" sz="1100" b="1" dirty="0">
                <a:solidFill>
                  <a:schemeClr val="bg1">
                    <a:lumMod val="6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</a:lstStyle>
          <a:p>
            <a:r>
              <a:rPr kumimoji="1" lang="ja-JP" altLang="en-US" dirty="0"/>
              <a:t>アイコンをクリックして絵・写真を追加</a:t>
            </a:r>
          </a:p>
        </p:txBody>
      </p:sp>
      <p:sp>
        <p:nvSpPr>
          <p:cNvPr id="10" name="図プレースホルダー 58">
            <a:extLst>
              <a:ext uri="{FF2B5EF4-FFF2-40B4-BE49-F238E27FC236}">
                <a16:creationId xmlns:a16="http://schemas.microsoft.com/office/drawing/2014/main" id="{D5AA3E9E-6396-4ECA-9AD2-7D1767EF615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09527" y="1791923"/>
            <a:ext cx="2188605" cy="1517025"/>
          </a:xfrm>
          <a:prstGeom prst="rect">
            <a:avLst/>
          </a:prstGeom>
          <a:blipFill>
            <a:blip r:embed="rId3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b">
            <a:normAutofit/>
          </a:bodyPr>
          <a:lstStyle>
            <a:lvl1pPr marL="0" indent="0" algn="ctr">
              <a:buNone/>
              <a:defRPr lang="ja-JP" altLang="en-US" sz="1100" b="1" dirty="0">
                <a:solidFill>
                  <a:schemeClr val="bg1">
                    <a:lumMod val="6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</a:lstStyle>
          <a:p>
            <a:r>
              <a:rPr kumimoji="1" lang="ja-JP" altLang="en-US" dirty="0"/>
              <a:t>アイコンをクリックして絵・写真を追加</a:t>
            </a:r>
          </a:p>
        </p:txBody>
      </p:sp>
      <p:sp>
        <p:nvSpPr>
          <p:cNvPr id="14" name="図プレースホルダー 58">
            <a:extLst>
              <a:ext uri="{FF2B5EF4-FFF2-40B4-BE49-F238E27FC236}">
                <a16:creationId xmlns:a16="http://schemas.microsoft.com/office/drawing/2014/main" id="{AA92D34A-191C-402B-8660-996C026B12A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350253" y="1791923"/>
            <a:ext cx="2188605" cy="1517025"/>
          </a:xfrm>
          <a:prstGeom prst="rect">
            <a:avLst/>
          </a:prstGeom>
          <a:blipFill>
            <a:blip r:embed="rId3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b">
            <a:normAutofit/>
          </a:bodyPr>
          <a:lstStyle>
            <a:lvl1pPr marL="0" indent="0" algn="ctr">
              <a:buNone/>
              <a:defRPr lang="ja-JP" altLang="en-US" sz="1100" b="1" dirty="0">
                <a:solidFill>
                  <a:schemeClr val="bg1">
                    <a:lumMod val="6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</a:lstStyle>
          <a:p>
            <a:r>
              <a:rPr kumimoji="1" lang="ja-JP" altLang="en-US" dirty="0"/>
              <a:t>アイコンをクリックして絵・写真を追加</a:t>
            </a:r>
          </a:p>
        </p:txBody>
      </p:sp>
      <p:sp>
        <p:nvSpPr>
          <p:cNvPr id="15" name="図プレースホルダー 58">
            <a:extLst>
              <a:ext uri="{FF2B5EF4-FFF2-40B4-BE49-F238E27FC236}">
                <a16:creationId xmlns:a16="http://schemas.microsoft.com/office/drawing/2014/main" id="{77698729-97E6-47AC-ADC9-0E7E5B3A260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599029" y="4500170"/>
            <a:ext cx="2188605" cy="1517025"/>
          </a:xfrm>
          <a:prstGeom prst="rect">
            <a:avLst/>
          </a:prstGeom>
          <a:blipFill>
            <a:blip r:embed="rId3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b">
            <a:normAutofit/>
          </a:bodyPr>
          <a:lstStyle>
            <a:lvl1pPr marL="0" indent="0" algn="ctr">
              <a:buNone/>
              <a:defRPr lang="ja-JP" altLang="en-US" sz="1100" b="1" dirty="0">
                <a:solidFill>
                  <a:schemeClr val="bg1">
                    <a:lumMod val="6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</a:lstStyle>
          <a:p>
            <a:r>
              <a:rPr kumimoji="1" lang="ja-JP" altLang="en-US" dirty="0"/>
              <a:t>アイコンをクリックして絵・写真を追加</a:t>
            </a:r>
          </a:p>
        </p:txBody>
      </p:sp>
      <p:sp>
        <p:nvSpPr>
          <p:cNvPr id="16" name="図プレースホルダー 58">
            <a:extLst>
              <a:ext uri="{FF2B5EF4-FFF2-40B4-BE49-F238E27FC236}">
                <a16:creationId xmlns:a16="http://schemas.microsoft.com/office/drawing/2014/main" id="{E8784E77-6950-4FAA-83C4-D4574FD5F28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509527" y="4500170"/>
            <a:ext cx="2188605" cy="1517025"/>
          </a:xfrm>
          <a:prstGeom prst="rect">
            <a:avLst/>
          </a:prstGeom>
          <a:blipFill>
            <a:blip r:embed="rId3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b">
            <a:normAutofit/>
          </a:bodyPr>
          <a:lstStyle>
            <a:lvl1pPr marL="0" indent="0" algn="ctr">
              <a:buNone/>
              <a:defRPr lang="ja-JP" altLang="en-US" sz="1100" b="1" dirty="0">
                <a:solidFill>
                  <a:schemeClr val="bg1">
                    <a:lumMod val="6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</a:lstStyle>
          <a:p>
            <a:r>
              <a:rPr kumimoji="1" lang="ja-JP" altLang="en-US" dirty="0"/>
              <a:t>アイコンをクリックして絵・写真を追加</a:t>
            </a:r>
          </a:p>
        </p:txBody>
      </p:sp>
      <p:sp>
        <p:nvSpPr>
          <p:cNvPr id="17" name="図プレースホルダー 58">
            <a:extLst>
              <a:ext uri="{FF2B5EF4-FFF2-40B4-BE49-F238E27FC236}">
                <a16:creationId xmlns:a16="http://schemas.microsoft.com/office/drawing/2014/main" id="{064732E8-D964-4822-B6BF-9CCC9D28DEC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350253" y="4500170"/>
            <a:ext cx="2188605" cy="1517025"/>
          </a:xfrm>
          <a:prstGeom prst="rect">
            <a:avLst/>
          </a:prstGeom>
          <a:blipFill>
            <a:blip r:embed="rId3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b">
            <a:normAutofit/>
          </a:bodyPr>
          <a:lstStyle>
            <a:lvl1pPr marL="0" indent="0" algn="ctr">
              <a:buNone/>
              <a:defRPr lang="ja-JP" altLang="en-US" sz="1100" b="1" dirty="0">
                <a:solidFill>
                  <a:schemeClr val="bg1">
                    <a:lumMod val="6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</a:lstStyle>
          <a:p>
            <a:r>
              <a:rPr kumimoji="1" lang="ja-JP" altLang="en-US" dirty="0"/>
              <a:t>アイコンをクリックして絵・写真を追加</a:t>
            </a:r>
          </a:p>
        </p:txBody>
      </p:sp>
    </p:spTree>
    <p:extLst>
      <p:ext uri="{BB962C8B-B14F-4D97-AF65-F5344CB8AC3E}">
        <p14:creationId xmlns:p14="http://schemas.microsoft.com/office/powerpoint/2010/main" val="20034058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>
            <a:extLst>
              <a:ext uri="{FF2B5EF4-FFF2-40B4-BE49-F238E27FC236}">
                <a16:creationId xmlns:a16="http://schemas.microsoft.com/office/drawing/2014/main" id="{5E1FEE3E-1B4E-4BDE-80DD-A7C61E0CEE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0691813" cy="7559676"/>
          </a:xfrm>
          <a:prstGeom prst="rect">
            <a:avLst/>
          </a:prstGeom>
        </p:spPr>
      </p:pic>
      <p:sp>
        <p:nvSpPr>
          <p:cNvPr id="59" name="図プレースホルダー 58">
            <a:extLst>
              <a:ext uri="{FF2B5EF4-FFF2-40B4-BE49-F238E27FC236}">
                <a16:creationId xmlns:a16="http://schemas.microsoft.com/office/drawing/2014/main" id="{295F4CDD-D142-48B5-96F4-4BB440E20AA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249113" y="4076625"/>
            <a:ext cx="1397936" cy="1215148"/>
          </a:xfrm>
          <a:prstGeom prst="rect">
            <a:avLst/>
          </a:prstGeom>
          <a:blipFill>
            <a:blip r:embed="rId3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b">
            <a:normAutofit/>
          </a:bodyPr>
          <a:lstStyle>
            <a:lvl1pPr marL="0" indent="0" algn="ctr">
              <a:buNone/>
              <a:defRPr sz="900" b="1">
                <a:solidFill>
                  <a:schemeClr val="bg1">
                    <a:lumMod val="6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</a:lstStyle>
          <a:p>
            <a:r>
              <a:rPr kumimoji="1" lang="ja-JP" altLang="en-US" dirty="0"/>
              <a:t>アイコンをクリックして絵・写真を追加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45C2D46-ABD9-47A7-8682-C6C0347C5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43079" y="7250573"/>
            <a:ext cx="2405658" cy="230832"/>
          </a:xfrm>
          <a:noFill/>
        </p:spPr>
        <p:txBody>
          <a:bodyPr wrap="square" rtlCol="0">
            <a:spAutoFit/>
          </a:bodyPr>
          <a:lstStyle>
            <a:lvl1pPr>
              <a:defRPr kumimoji="1" lang="en-US" altLang="ja-JP" sz="900" b="1" smtClean="0">
                <a:solidFill>
                  <a:srgbClr val="F39800"/>
                </a:solidFill>
                <a:latin typeface="+mn-ea"/>
              </a:defRPr>
            </a:lvl1pPr>
          </a:lstStyle>
          <a:p>
            <a:pPr algn="ctr"/>
            <a:r>
              <a:rPr lang="en-US" altLang="ja-JP" dirty="0"/>
              <a:t>- </a:t>
            </a:r>
            <a:fld id="{DFE08C22-053B-3C49-B8BB-21FC17935DB3}" type="slidenum">
              <a:rPr smtClean="0"/>
              <a:pPr algn="ctr"/>
              <a:t>‹#›</a:t>
            </a:fld>
            <a:r>
              <a:rPr lang="ja-JP" altLang="en-US" dirty="0"/>
              <a:t> </a:t>
            </a:r>
            <a:r>
              <a:rPr lang="en-US" altLang="ja-JP" dirty="0"/>
              <a:t>-</a:t>
            </a:r>
            <a:endParaRPr lang="ja-JP" altLang="en-US" dirty="0"/>
          </a:p>
        </p:txBody>
      </p:sp>
      <p:sp>
        <p:nvSpPr>
          <p:cNvPr id="10" name="図プレースホルダー 58">
            <a:extLst>
              <a:ext uri="{FF2B5EF4-FFF2-40B4-BE49-F238E27FC236}">
                <a16:creationId xmlns:a16="http://schemas.microsoft.com/office/drawing/2014/main" id="{32E00E23-9988-4B80-9FC2-E40C2E05DE9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778619" y="4076625"/>
            <a:ext cx="1397936" cy="1215148"/>
          </a:xfrm>
          <a:prstGeom prst="rect">
            <a:avLst/>
          </a:prstGeom>
          <a:blipFill>
            <a:blip r:embed="rId3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b">
            <a:normAutofit/>
          </a:bodyPr>
          <a:lstStyle>
            <a:lvl1pPr marL="0" indent="0" algn="ctr">
              <a:buNone/>
              <a:defRPr sz="900" b="1">
                <a:solidFill>
                  <a:schemeClr val="bg1">
                    <a:lumMod val="6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</a:lstStyle>
          <a:p>
            <a:r>
              <a:rPr kumimoji="1" lang="ja-JP" altLang="en-US" dirty="0"/>
              <a:t>アイコンをクリックして絵・写真を追加</a:t>
            </a:r>
          </a:p>
        </p:txBody>
      </p:sp>
      <p:sp>
        <p:nvSpPr>
          <p:cNvPr id="11" name="図プレースホルダー 58">
            <a:extLst>
              <a:ext uri="{FF2B5EF4-FFF2-40B4-BE49-F238E27FC236}">
                <a16:creationId xmlns:a16="http://schemas.microsoft.com/office/drawing/2014/main" id="{F4013610-1A15-4BE7-910E-409CC07C9E3C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308126" y="4076625"/>
            <a:ext cx="1397936" cy="1215148"/>
          </a:xfrm>
          <a:prstGeom prst="rect">
            <a:avLst/>
          </a:prstGeom>
          <a:blipFill>
            <a:blip r:embed="rId3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b">
            <a:normAutofit/>
          </a:bodyPr>
          <a:lstStyle>
            <a:lvl1pPr marL="0" indent="0" algn="ctr">
              <a:buNone/>
              <a:defRPr sz="900" b="1">
                <a:solidFill>
                  <a:schemeClr val="bg1">
                    <a:lumMod val="6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</a:lstStyle>
          <a:p>
            <a:r>
              <a:rPr kumimoji="1" lang="ja-JP" altLang="en-US" dirty="0"/>
              <a:t>アイコンをクリックして絵・写真を追加</a:t>
            </a:r>
          </a:p>
        </p:txBody>
      </p:sp>
      <p:sp>
        <p:nvSpPr>
          <p:cNvPr id="12" name="図プレースホルダー 58">
            <a:extLst>
              <a:ext uri="{FF2B5EF4-FFF2-40B4-BE49-F238E27FC236}">
                <a16:creationId xmlns:a16="http://schemas.microsoft.com/office/drawing/2014/main" id="{62AC19F3-2711-43C9-9BA1-4E07A44B822E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249113" y="5459765"/>
            <a:ext cx="1397936" cy="1215148"/>
          </a:xfrm>
          <a:prstGeom prst="rect">
            <a:avLst/>
          </a:prstGeom>
          <a:blipFill>
            <a:blip r:embed="rId3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b">
            <a:normAutofit/>
          </a:bodyPr>
          <a:lstStyle>
            <a:lvl1pPr marL="0" indent="0" algn="ctr">
              <a:buNone/>
              <a:defRPr sz="900" b="1">
                <a:solidFill>
                  <a:schemeClr val="bg1">
                    <a:lumMod val="6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</a:lstStyle>
          <a:p>
            <a:r>
              <a:rPr kumimoji="1" lang="ja-JP" altLang="en-US" dirty="0"/>
              <a:t>アイコンをクリックして絵・写真を追加</a:t>
            </a:r>
          </a:p>
        </p:txBody>
      </p:sp>
      <p:sp>
        <p:nvSpPr>
          <p:cNvPr id="13" name="図プレースホルダー 58">
            <a:extLst>
              <a:ext uri="{FF2B5EF4-FFF2-40B4-BE49-F238E27FC236}">
                <a16:creationId xmlns:a16="http://schemas.microsoft.com/office/drawing/2014/main" id="{F981FA04-0998-40C5-BE4E-B9ADEC7633AA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778619" y="5459765"/>
            <a:ext cx="1397936" cy="1215148"/>
          </a:xfrm>
          <a:prstGeom prst="rect">
            <a:avLst/>
          </a:prstGeom>
          <a:blipFill>
            <a:blip r:embed="rId3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b">
            <a:normAutofit/>
          </a:bodyPr>
          <a:lstStyle>
            <a:lvl1pPr marL="0" indent="0" algn="ctr">
              <a:buNone/>
              <a:defRPr sz="900" b="1">
                <a:solidFill>
                  <a:schemeClr val="bg1">
                    <a:lumMod val="6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</a:lstStyle>
          <a:p>
            <a:r>
              <a:rPr kumimoji="1" lang="ja-JP" altLang="en-US" dirty="0"/>
              <a:t>アイコンをクリックして絵・写真を追加</a:t>
            </a:r>
          </a:p>
        </p:txBody>
      </p:sp>
      <p:sp>
        <p:nvSpPr>
          <p:cNvPr id="14" name="図プレースホルダー 58">
            <a:extLst>
              <a:ext uri="{FF2B5EF4-FFF2-40B4-BE49-F238E27FC236}">
                <a16:creationId xmlns:a16="http://schemas.microsoft.com/office/drawing/2014/main" id="{9C7266B3-AAAE-4453-99DC-4071917D14B9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308126" y="5459765"/>
            <a:ext cx="1397936" cy="1215148"/>
          </a:xfrm>
          <a:prstGeom prst="rect">
            <a:avLst/>
          </a:prstGeom>
          <a:blipFill>
            <a:blip r:embed="rId3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b">
            <a:normAutofit/>
          </a:bodyPr>
          <a:lstStyle>
            <a:lvl1pPr marL="0" indent="0" algn="ctr">
              <a:buNone/>
              <a:defRPr sz="900" b="1">
                <a:solidFill>
                  <a:schemeClr val="bg1">
                    <a:lumMod val="6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</a:lstStyle>
          <a:p>
            <a:r>
              <a:rPr kumimoji="1" lang="ja-JP" altLang="en-US" dirty="0"/>
              <a:t>アイコンをクリックして絵・写真を追加</a:t>
            </a:r>
          </a:p>
        </p:txBody>
      </p:sp>
    </p:spTree>
    <p:extLst>
      <p:ext uri="{BB962C8B-B14F-4D97-AF65-F5344CB8AC3E}">
        <p14:creationId xmlns:p14="http://schemas.microsoft.com/office/powerpoint/2010/main" val="2100075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08C22-053B-3C49-B8BB-21FC17935DB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21831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08C22-053B-3C49-B8BB-21FC17935DB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5429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08C22-053B-3C49-B8BB-21FC17935DB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04962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08C22-053B-3C49-B8BB-21FC17935DB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3176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08C22-053B-3C49-B8BB-21FC17935DB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6857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08C22-053B-3C49-B8BB-21FC17935DB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59137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08C22-053B-3C49-B8BB-21FC17935DB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17845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08C22-053B-3C49-B8BB-21FC17935DB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7129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E08C22-053B-3C49-B8BB-21FC17935DB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87867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76" r:id="rId16"/>
  </p:sldLayoutIdLst>
  <p:hf hdr="0" ftr="0" dt="0"/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kumimoji="1"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kumimoji="1"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0.png"/><Relationship Id="rId7" Type="http://schemas.openxmlformats.org/officeDocument/2006/relationships/image" Target="../media/image4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54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2.png"/><Relationship Id="rId9" Type="http://schemas.microsoft.com/office/2007/relationships/diagramDrawing" Target="../diagrams/drawing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1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2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54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12.png"/><Relationship Id="rId9" Type="http://schemas.openxmlformats.org/officeDocument/2006/relationships/image" Target="../media/image7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66FFBE34-40D6-0C03-E1A9-FA48027447D8}"/>
              </a:ext>
            </a:extLst>
          </p:cNvPr>
          <p:cNvGrpSpPr/>
          <p:nvPr/>
        </p:nvGrpSpPr>
        <p:grpSpPr>
          <a:xfrm>
            <a:off x="-1" y="0"/>
            <a:ext cx="10691813" cy="7559675"/>
            <a:chOff x="177783" y="145417"/>
            <a:chExt cx="10337442" cy="7155543"/>
          </a:xfrm>
        </p:grpSpPr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0137BC5D-6BC5-C943-862A-F8323AFA0F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7783" y="145417"/>
              <a:ext cx="10337442" cy="7155543"/>
            </a:xfrm>
            <a:prstGeom prst="rect">
              <a:avLst/>
            </a:prstGeom>
          </p:spPr>
        </p:pic>
        <p:sp>
          <p:nvSpPr>
            <p:cNvPr id="2" name="正方形/長方形 1"/>
            <p:cNvSpPr/>
            <p:nvPr/>
          </p:nvSpPr>
          <p:spPr>
            <a:xfrm>
              <a:off x="5648240" y="3621106"/>
              <a:ext cx="3890627" cy="1885244"/>
            </a:xfrm>
            <a:prstGeom prst="rect">
              <a:avLst/>
            </a:prstGeom>
            <a:solidFill>
              <a:schemeClr val="bg1"/>
            </a:solidFill>
            <a:ln w="0">
              <a:solidFill>
                <a:schemeClr val="bg1">
                  <a:alpha val="0"/>
                </a:schemeClr>
              </a:solidFill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pic>
        <p:nvPicPr>
          <p:cNvPr id="5" name="図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0116" y="3066909"/>
            <a:ext cx="3142762" cy="2934555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BC0C83D-AE56-494A-B7C4-39418126E389}"/>
              </a:ext>
            </a:extLst>
          </p:cNvPr>
          <p:cNvSpPr txBox="1"/>
          <p:nvPr/>
        </p:nvSpPr>
        <p:spPr>
          <a:xfrm>
            <a:off x="1383302" y="1980151"/>
            <a:ext cx="7772401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nn-NO" altLang="ja-JP" sz="4000" b="1" i="0" u="none" strike="noStrike" kern="1200" cap="none" spc="0" normalizeH="0" baseline="0" noProof="0" dirty="0">
                <a:ln>
                  <a:noFill/>
                </a:ln>
                <a:solidFill>
                  <a:srgbClr val="F39800"/>
                </a:solidFill>
                <a:effectLst/>
                <a:uLnTx/>
                <a:uFillTx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Edukasyon at Mga Karera sa Japan</a:t>
            </a:r>
            <a:endParaRPr kumimoji="1" lang="ja-JP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39800"/>
              </a:solidFill>
              <a:effectLst/>
              <a:uLnTx/>
              <a:uFillTx/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BC0C83D-AE56-494A-B7C4-39418126E389}"/>
              </a:ext>
            </a:extLst>
          </p:cNvPr>
          <p:cNvSpPr txBox="1"/>
          <p:nvPr/>
        </p:nvSpPr>
        <p:spPr>
          <a:xfrm>
            <a:off x="6710908" y="4140057"/>
            <a:ext cx="2327075" cy="47025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="0" i="0" u="none" kern="1200" cap="none" spc="0" normalizeH="0" baseline="0" noProof="0" dirty="0" err="1">
                <a:ln>
                  <a:noFill/>
                </a:ln>
                <a:solidFill>
                  <a:srgbClr val="FA9B00"/>
                </a:solidFill>
                <a:effectLst/>
                <a:uLnTx/>
                <a:uFillTx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  <a:cs typeface="Arial" panose="020B0604020202020204" pitchFamily="34" charset="0"/>
              </a:rPr>
              <a:t>Setyembre</a:t>
            </a:r>
            <a:r>
              <a:rPr kumimoji="1" lang="en-US" altLang="ja-JP" b="0" i="0" u="none" kern="1200" cap="none" spc="0" normalizeH="0" baseline="0" noProof="0" dirty="0">
                <a:ln>
                  <a:noFill/>
                </a:ln>
                <a:solidFill>
                  <a:srgbClr val="FA9B00"/>
                </a:solidFill>
                <a:effectLst/>
                <a:uLnTx/>
                <a:uFillTx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  <a:cs typeface="Arial" panose="020B0604020202020204" pitchFamily="34" charset="0"/>
              </a:rPr>
              <a:t>, 2024</a:t>
            </a:r>
            <a:endParaRPr kumimoji="1" lang="ja-JP" altLang="en-US" b="0" i="0" u="none" kern="1200" cap="none" spc="0" normalizeH="0" baseline="0" noProof="0" dirty="0">
              <a:ln>
                <a:noFill/>
              </a:ln>
              <a:solidFill>
                <a:srgbClr val="FA9B00"/>
              </a:solidFill>
              <a:effectLst/>
              <a:uLnTx/>
              <a:uFillTx/>
              <a:latin typeface="UD デジタル 教科書体 NP-B" panose="02020700000000000000" pitchFamily="18" charset="-128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BBC0C83D-AE56-494A-B7C4-39418126E389}"/>
              </a:ext>
            </a:extLst>
          </p:cNvPr>
          <p:cNvSpPr txBox="1"/>
          <p:nvPr/>
        </p:nvSpPr>
        <p:spPr>
          <a:xfrm>
            <a:off x="4442878" y="4754863"/>
            <a:ext cx="5191590" cy="59625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s-ES_tradnl" altLang="ja-JP" sz="2400" b="1" i="0" u="none" kern="1200" cap="none" spc="0" normalizeH="0" baseline="0" noProof="0" dirty="0">
                <a:ln>
                  <a:noFill/>
                </a:ln>
                <a:solidFill>
                  <a:srgbClr val="FA9B00"/>
                </a:solidFill>
                <a:effectLst/>
                <a:uLnTx/>
                <a:uFillTx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Aichi International Association</a:t>
            </a:r>
            <a:endParaRPr kumimoji="1" lang="ja-JP" altLang="en-US" sz="2400" b="1" i="0" u="none" kern="1200" cap="none" spc="0" normalizeH="0" baseline="0" noProof="0" dirty="0">
              <a:ln>
                <a:noFill/>
              </a:ln>
              <a:solidFill>
                <a:srgbClr val="FA9B00"/>
              </a:solidFill>
              <a:effectLst/>
              <a:uLnTx/>
              <a:uFillTx/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BC0C83D-AE56-494A-B7C4-39418126E389}"/>
              </a:ext>
            </a:extLst>
          </p:cNvPr>
          <p:cNvSpPr txBox="1"/>
          <p:nvPr/>
        </p:nvSpPr>
        <p:spPr>
          <a:xfrm>
            <a:off x="4825458" y="3796653"/>
            <a:ext cx="4212525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A9B00"/>
                </a:solidFill>
                <a:effectLst/>
                <a:uLnTx/>
                <a:uFillTx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  <a:cs typeface="Arial" panose="020B0604020202020204" pitchFamily="34" charset="0"/>
              </a:rPr>
              <a:t>～ </a:t>
            </a:r>
            <a:r>
              <a:rPr kumimoji="1" lang="es-ES_tradnl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A9B00"/>
                </a:solidFill>
                <a:effectLst/>
                <a:uLnTx/>
                <a:uFillTx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  <a:cs typeface="Arial" panose="020B0604020202020204" pitchFamily="34" charset="0"/>
              </a:rPr>
              <a:t>Aichi Prefecture Version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A9B00"/>
                </a:solidFill>
                <a:effectLst/>
                <a:uLnTx/>
                <a:uFillTx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  <a:cs typeface="Arial" panose="020B0604020202020204" pitchFamily="34" charset="0"/>
              </a:rPr>
              <a:t> ～</a:t>
            </a:r>
          </a:p>
        </p:txBody>
      </p:sp>
    </p:spTree>
    <p:extLst>
      <p:ext uri="{BB962C8B-B14F-4D97-AF65-F5344CB8AC3E}">
        <p14:creationId xmlns:p14="http://schemas.microsoft.com/office/powerpoint/2010/main" val="2355519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>
            <a:extLst>
              <a:ext uri="{FF2B5EF4-FFF2-40B4-BE49-F238E27FC236}">
                <a16:creationId xmlns:a16="http://schemas.microsoft.com/office/drawing/2014/main" id="{688677BC-461E-2D45-86A5-FB4582DE0B7D}"/>
              </a:ext>
            </a:extLst>
          </p:cNvPr>
          <p:cNvSpPr/>
          <p:nvPr/>
        </p:nvSpPr>
        <p:spPr>
          <a:xfrm>
            <a:off x="939800" y="508000"/>
            <a:ext cx="9258299" cy="6540499"/>
          </a:xfrm>
          <a:prstGeom prst="roundRect">
            <a:avLst>
              <a:gd name="adj" fmla="val 2401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v</a:t>
            </a:r>
            <a:endParaRPr kumimoji="1" lang="ja-JP" altLang="en-US"/>
          </a:p>
        </p:txBody>
      </p:sp>
      <p:sp>
        <p:nvSpPr>
          <p:cNvPr id="19" name="スライド番号プレースホルダー 3"/>
          <p:cNvSpPr>
            <a:spLocks noGrp="1"/>
          </p:cNvSpPr>
          <p:nvPr>
            <p:ph type="sldNum" sz="quarter" idx="4294967295"/>
          </p:nvPr>
        </p:nvSpPr>
        <p:spPr>
          <a:xfrm>
            <a:off x="4143079" y="7227490"/>
            <a:ext cx="2405658" cy="276999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lang="en-US" altLang="ja-JP" sz="120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9</a:t>
            </a:fld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-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C3998816-2467-1DFA-3C0B-B7C3F1E22B66}"/>
              </a:ext>
            </a:extLst>
          </p:cNvPr>
          <p:cNvSpPr txBox="1"/>
          <p:nvPr/>
        </p:nvSpPr>
        <p:spPr>
          <a:xfrm>
            <a:off x="1262341" y="949612"/>
            <a:ext cx="3267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rgbClr val="F398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② </a:t>
            </a:r>
            <a:r>
              <a:rPr kumimoji="1" lang="en-US" altLang="ja-JP" sz="2800" b="1" dirty="0">
                <a:solidFill>
                  <a:srgbClr val="F398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P</a:t>
            </a:r>
            <a:r>
              <a:rPr kumimoji="1" lang="es-ES_tradnl" altLang="ja-JP" sz="2800" b="1" dirty="0">
                <a:solidFill>
                  <a:srgbClr val="F398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art</a:t>
            </a:r>
            <a:r>
              <a:rPr kumimoji="1" lang="en-US" altLang="ja-JP" sz="2800" b="1" dirty="0">
                <a:solidFill>
                  <a:srgbClr val="F398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</a:t>
            </a:r>
            <a:r>
              <a:rPr kumimoji="1" lang="es-ES_tradnl" altLang="ja-JP" sz="2800" b="1" dirty="0">
                <a:solidFill>
                  <a:srgbClr val="F398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time</a:t>
            </a:r>
            <a:endParaRPr kumimoji="1" lang="ja-JP" altLang="en-US" sz="2800" b="1" dirty="0">
              <a:solidFill>
                <a:srgbClr val="F39800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BB71A35B-EBD9-1ABA-1C19-F1550305D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406264" y="5284394"/>
            <a:ext cx="1576312" cy="1458818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D8932ABC-B8EA-2A8D-A2AC-4EF9A9865C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226" y="5309739"/>
            <a:ext cx="1390057" cy="1390057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471E7394-2D03-1570-C7CC-8455184539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2872" y="4526431"/>
            <a:ext cx="900000" cy="900000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AC92A81B-40FD-7BDD-C707-332026E08A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3000" y="4450330"/>
            <a:ext cx="900000" cy="900000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B5CBE61F-9A4C-25E3-6189-00DA2DBD35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268789" y="5053588"/>
            <a:ext cx="1153660" cy="1641110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B1C8EA25-05CB-03F8-1A5B-0B53AC8AD7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33000" y="5468602"/>
            <a:ext cx="815620" cy="755072"/>
          </a:xfrm>
          <a:prstGeom prst="rect">
            <a:avLst/>
          </a:prstGeom>
        </p:spPr>
      </p:pic>
      <p:pic>
        <p:nvPicPr>
          <p:cNvPr id="38" name="図 37">
            <a:extLst>
              <a:ext uri="{FF2B5EF4-FFF2-40B4-BE49-F238E27FC236}">
                <a16:creationId xmlns:a16="http://schemas.microsoft.com/office/drawing/2014/main" id="{EB7C3435-1AEB-B528-DA97-6EF51D7EB6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67316" y="4794526"/>
            <a:ext cx="1331221" cy="1144850"/>
          </a:xfrm>
          <a:prstGeom prst="rect">
            <a:avLst/>
          </a:prstGeom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CEFFD296-0AD3-9B63-4CB9-A2256AAA23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54236" y="5366951"/>
            <a:ext cx="1637504" cy="1395260"/>
          </a:xfrm>
          <a:prstGeom prst="rect">
            <a:avLst/>
          </a:prstGeom>
        </p:spPr>
      </p:pic>
      <p:pic>
        <p:nvPicPr>
          <p:cNvPr id="45" name="図 44">
            <a:extLst>
              <a:ext uri="{FF2B5EF4-FFF2-40B4-BE49-F238E27FC236}">
                <a16:creationId xmlns:a16="http://schemas.microsoft.com/office/drawing/2014/main" id="{1DB9A30C-A401-6443-1E84-B9BE92108D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841" y="4515528"/>
            <a:ext cx="900000" cy="900000"/>
          </a:xfrm>
          <a:prstGeom prst="rect">
            <a:avLst/>
          </a:prstGeom>
        </p:spPr>
      </p:pic>
      <p:sp>
        <p:nvSpPr>
          <p:cNvPr id="40" name="四角形: 角を丸くする 39">
            <a:extLst>
              <a:ext uri="{FF2B5EF4-FFF2-40B4-BE49-F238E27FC236}">
                <a16:creationId xmlns:a16="http://schemas.microsoft.com/office/drawing/2014/main" id="{B5C625DC-CF60-7A85-4B56-F0AD37E62A9D}"/>
              </a:ext>
            </a:extLst>
          </p:cNvPr>
          <p:cNvSpPr/>
          <p:nvPr/>
        </p:nvSpPr>
        <p:spPr>
          <a:xfrm>
            <a:off x="1485382" y="3746412"/>
            <a:ext cx="4428000" cy="648000"/>
          </a:xfrm>
          <a:prstGeom prst="roundRect">
            <a:avLst/>
          </a:prstGeom>
          <a:solidFill>
            <a:srgbClr val="99FFCC"/>
          </a:solidFill>
          <a:ln>
            <a:solidFill>
              <a:srgbClr val="99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(</a:t>
            </a:r>
            <a:r>
              <a:rPr kumimoji="1" lang="en-US" altLang="ja-JP" b="1" dirty="0" err="1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Halimbawa</a:t>
            </a:r>
            <a:r>
              <a:rPr kumimoji="1" lang="en-US" altLang="ja-JP" b="1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) </a:t>
            </a:r>
            <a:r>
              <a:rPr kumimoji="1" lang="en-US" altLang="ja-JP" b="1" dirty="0" err="1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Buong</a:t>
            </a:r>
            <a:r>
              <a:rPr kumimoji="1" lang="en-US" altLang="ja-JP" b="1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b="1" dirty="0" err="1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araw</a:t>
            </a:r>
            <a:r>
              <a:rPr kumimoji="1" lang="en-US" altLang="ja-JP" b="1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ng </a:t>
            </a:r>
            <a:r>
              <a:rPr kumimoji="1" lang="en-US" altLang="ja-JP" b="1" dirty="0" err="1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isang</a:t>
            </a:r>
            <a:r>
              <a:rPr kumimoji="1" lang="en-US" altLang="ja-JP" b="1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Full-time Senior High School</a:t>
            </a:r>
            <a:endParaRPr kumimoji="1" lang="ja-JP" altLang="en-US" b="1" dirty="0">
              <a:solidFill>
                <a:schemeClr val="tx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48" name="四角形 2845">
            <a:extLst>
              <a:ext uri="{FF2B5EF4-FFF2-40B4-BE49-F238E27FC236}">
                <a16:creationId xmlns:a16="http://schemas.microsoft.com/office/drawing/2014/main" id="{8DA5F876-705D-8F35-FDD2-4535919B2407}"/>
              </a:ext>
            </a:extLst>
          </p:cNvPr>
          <p:cNvSpPr txBox="1">
            <a:spLocks/>
          </p:cNvSpPr>
          <p:nvPr/>
        </p:nvSpPr>
        <p:spPr>
          <a:xfrm>
            <a:off x="1624668" y="1453190"/>
            <a:ext cx="8408332" cy="2326647"/>
          </a:xfrm>
          <a:prstGeom prst="rect">
            <a:avLst/>
          </a:prstGeom>
        </p:spPr>
        <p:txBody>
          <a:bodyPr>
            <a:no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kumimoji="1"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ja-JP" altLang="en-US" sz="2800" dirty="0">
                <a:solidFill>
                  <a:srgbClr val="FF0066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◆ </a:t>
            </a:r>
            <a:r>
              <a:rPr lang="es-ES_tradnl" altLang="ja-JP" sz="2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Makakapagtrabaho habang nag-aaral!</a:t>
            </a:r>
            <a:endParaRPr lang="en-US" altLang="ja-JP" sz="26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901700" indent="-358775">
              <a:lnSpc>
                <a:spcPts val="265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ja-JP" altLang="en-US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・</a:t>
            </a:r>
            <a:r>
              <a:rPr lang="en-US" altLang="ja-JP" sz="2400" b="0" i="0" dirty="0">
                <a:effectLst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4 </a:t>
            </a:r>
            <a:r>
              <a:rPr lang="en-US" altLang="ja-JP" sz="2400" b="0" i="0" dirty="0" err="1">
                <a:effectLst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na</a:t>
            </a:r>
            <a:r>
              <a:rPr lang="en-US" altLang="ja-JP" sz="2400" b="0" i="0" dirty="0">
                <a:effectLst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2400" b="0" i="0" dirty="0" err="1">
                <a:effectLst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oras</a:t>
            </a:r>
            <a:r>
              <a:rPr lang="en-US" altLang="ja-JP" sz="2400" b="0" i="0" dirty="0">
                <a:effectLst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ang </a:t>
            </a:r>
            <a:r>
              <a:rPr lang="en-US" altLang="ja-JP" sz="2400" b="0" i="0" dirty="0" err="1">
                <a:effectLst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klase</a:t>
            </a:r>
            <a:r>
              <a:rPr lang="en-US" altLang="ja-JP" sz="2400" b="0" i="0" dirty="0">
                <a:effectLst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2400" b="0" i="0" dirty="0" err="1">
                <a:effectLst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araw-araw</a:t>
            </a:r>
            <a:r>
              <a:rPr lang="en-US" altLang="ja-JP" sz="2400" b="0" i="0" dirty="0">
                <a:effectLst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“Day shift” (</a:t>
            </a:r>
            <a:r>
              <a:rPr lang="en-US" altLang="ja-JP" sz="2400" b="0" i="0" dirty="0" err="1">
                <a:effectLst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Chuukan</a:t>
            </a:r>
            <a:r>
              <a:rPr lang="en-US" altLang="ja-JP" sz="2400" b="0" i="0" dirty="0">
                <a:effectLst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)  o “Night shift”(</a:t>
            </a:r>
            <a:r>
              <a:rPr lang="en-US" altLang="ja-JP" sz="2400" b="0" i="0" dirty="0" err="1">
                <a:effectLst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Yakan</a:t>
            </a:r>
            <a:r>
              <a:rPr lang="en-US" altLang="ja-JP" sz="2400" b="0" i="0" dirty="0">
                <a:effectLst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) </a:t>
            </a:r>
          </a:p>
          <a:p>
            <a:pPr marL="901700" indent="-358775">
              <a:lnSpc>
                <a:spcPts val="265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ja-JP" altLang="en-US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・</a:t>
            </a:r>
            <a:r>
              <a:rPr lang="en-US" altLang="ja-JP" sz="24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Higit</a:t>
            </a:r>
            <a:r>
              <a:rPr lang="en-US" altLang="ja-JP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24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tatlong</a:t>
            </a:r>
            <a:r>
              <a:rPr lang="en-US" altLang="ja-JP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3 </a:t>
            </a:r>
            <a:r>
              <a:rPr lang="en-US" altLang="ja-JP" sz="24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taon</a:t>
            </a:r>
            <a:r>
              <a:rPr lang="en-US" altLang="ja-JP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ang </a:t>
            </a:r>
            <a:r>
              <a:rPr lang="en-US" altLang="ja-JP" sz="24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gugugulin</a:t>
            </a:r>
            <a:r>
              <a:rPr lang="en-US" altLang="ja-JP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para </a:t>
            </a:r>
            <a:r>
              <a:rPr lang="en-US" altLang="ja-JP" sz="24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makapagtapos</a:t>
            </a:r>
            <a:r>
              <a:rPr lang="en-US" altLang="ja-JP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(</a:t>
            </a:r>
            <a:r>
              <a:rPr lang="en-US" altLang="ja-JP" sz="24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posible</a:t>
            </a:r>
            <a:r>
              <a:rPr lang="en-US" altLang="ja-JP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ang 3 </a:t>
            </a:r>
            <a:r>
              <a:rPr lang="en-US" altLang="ja-JP" sz="24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taon</a:t>
            </a:r>
            <a:r>
              <a:rPr lang="en-US" altLang="ja-JP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kung </a:t>
            </a:r>
            <a:r>
              <a:rPr lang="en-US" altLang="ja-JP" sz="24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magsusumikap</a:t>
            </a:r>
            <a:r>
              <a:rPr lang="en-US" altLang="ja-JP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24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nang</a:t>
            </a:r>
            <a:r>
              <a:rPr lang="en-US" altLang="ja-JP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24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mabuti</a:t>
            </a:r>
            <a:r>
              <a:rPr lang="en-US" altLang="ja-JP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)</a:t>
            </a:r>
          </a:p>
          <a:p>
            <a:pPr marL="989013" indent="-2730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ja-JP" altLang="en-US" sz="2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53" name="矢印: 右 52">
            <a:extLst>
              <a:ext uri="{FF2B5EF4-FFF2-40B4-BE49-F238E27FC236}">
                <a16:creationId xmlns:a16="http://schemas.microsoft.com/office/drawing/2014/main" id="{8FA9AF2F-AB26-E7DB-EB13-CEC4107C95C8}"/>
              </a:ext>
            </a:extLst>
          </p:cNvPr>
          <p:cNvSpPr/>
          <p:nvPr/>
        </p:nvSpPr>
        <p:spPr>
          <a:xfrm>
            <a:off x="2843341" y="5577499"/>
            <a:ext cx="503861" cy="342174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矢印: 右 53">
            <a:extLst>
              <a:ext uri="{FF2B5EF4-FFF2-40B4-BE49-F238E27FC236}">
                <a16:creationId xmlns:a16="http://schemas.microsoft.com/office/drawing/2014/main" id="{49BF12C5-E2BA-A0DC-219E-607983229FD9}"/>
              </a:ext>
            </a:extLst>
          </p:cNvPr>
          <p:cNvSpPr/>
          <p:nvPr/>
        </p:nvSpPr>
        <p:spPr>
          <a:xfrm>
            <a:off x="5167140" y="5577499"/>
            <a:ext cx="503861" cy="342174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矢印: 右 54">
            <a:extLst>
              <a:ext uri="{FF2B5EF4-FFF2-40B4-BE49-F238E27FC236}">
                <a16:creationId xmlns:a16="http://schemas.microsoft.com/office/drawing/2014/main" id="{C1E2750C-9563-ECE6-B132-4A573A49E8F2}"/>
              </a:ext>
            </a:extLst>
          </p:cNvPr>
          <p:cNvSpPr/>
          <p:nvPr/>
        </p:nvSpPr>
        <p:spPr>
          <a:xfrm>
            <a:off x="7745969" y="5584502"/>
            <a:ext cx="503861" cy="342174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773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>
            <a:extLst>
              <a:ext uri="{FF2B5EF4-FFF2-40B4-BE49-F238E27FC236}">
                <a16:creationId xmlns:a16="http://schemas.microsoft.com/office/drawing/2014/main" id="{688677BC-461E-2D45-86A5-FB4582DE0B7D}"/>
              </a:ext>
            </a:extLst>
          </p:cNvPr>
          <p:cNvSpPr/>
          <p:nvPr/>
        </p:nvSpPr>
        <p:spPr>
          <a:xfrm>
            <a:off x="1341080" y="499896"/>
            <a:ext cx="8615720" cy="6641134"/>
          </a:xfrm>
          <a:prstGeom prst="roundRect">
            <a:avLst>
              <a:gd name="adj" fmla="val 2401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v</a:t>
            </a:r>
            <a:endParaRPr kumimoji="1" lang="ja-JP" altLang="en-US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graphicFrame>
        <p:nvGraphicFramePr>
          <p:cNvPr id="9" name="表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234102"/>
              </p:ext>
            </p:extLst>
          </p:nvPr>
        </p:nvGraphicFramePr>
        <p:xfrm>
          <a:off x="1576786" y="1050563"/>
          <a:ext cx="8073841" cy="4506976"/>
        </p:xfrm>
        <a:graphic>
          <a:graphicData uri="http://schemas.openxmlformats.org/drawingml/2006/table">
            <a:tbl>
              <a:tblPr bandRow="1">
                <a:tableStyleId>{912C8C85-51F0-491E-9774-3900AFEF0FD7}</a:tableStyleId>
              </a:tblPr>
              <a:tblGrid>
                <a:gridCol w="1955750">
                  <a:extLst>
                    <a:ext uri="{9D8B030D-6E8A-4147-A177-3AD203B41FA5}">
                      <a16:colId xmlns:a16="http://schemas.microsoft.com/office/drawing/2014/main" val="3153154533"/>
                    </a:ext>
                  </a:extLst>
                </a:gridCol>
                <a:gridCol w="6118091">
                  <a:extLst>
                    <a:ext uri="{9D8B030D-6E8A-4147-A177-3AD203B41FA5}">
                      <a16:colId xmlns:a16="http://schemas.microsoft.com/office/drawing/2014/main" val="2687327723"/>
                    </a:ext>
                  </a:extLst>
                </a:gridCol>
              </a:tblGrid>
              <a:tr h="2448672"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s-ES_tradnl" altLang="ja-JP" sz="2400" b="1" dirty="0">
                          <a:solidFill>
                            <a:schemeClr val="bg1"/>
                          </a:solidFill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Day shift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s-ES_tradnl" altLang="ja-JP" sz="2400" b="1" dirty="0">
                          <a:solidFill>
                            <a:schemeClr val="bg1"/>
                          </a:solidFill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Part-time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s-ES_tradnl" altLang="ja-JP" sz="2000" b="1" i="1" dirty="0">
                          <a:solidFill>
                            <a:schemeClr val="bg1"/>
                          </a:solidFill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(Chukan teiji-sei)</a:t>
                      </a:r>
                      <a:r>
                        <a:rPr kumimoji="1" lang="es-ES_tradnl" altLang="ja-JP" sz="2000" b="1" dirty="0">
                          <a:solidFill>
                            <a:schemeClr val="bg1"/>
                          </a:solidFill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marL="10800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buClr>
                          <a:schemeClr val="accent6"/>
                        </a:buClr>
                        <a:buFontTx/>
                        <a:buNone/>
                      </a:pPr>
                      <a:r>
                        <a:rPr kumimoji="1" lang="en-US" altLang="ja-JP" sz="22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Mag-</a:t>
                      </a:r>
                      <a:r>
                        <a:rPr kumimoji="1" lang="en-US" altLang="ja-JP" sz="22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aral</a:t>
                      </a:r>
                      <a:r>
                        <a:rPr kumimoji="1" lang="en-US" altLang="ja-JP" sz="22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</a:t>
                      </a:r>
                      <a:r>
                        <a:rPr kumimoji="1" lang="en-US" altLang="ja-JP" sz="22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katulad</a:t>
                      </a:r>
                      <a:r>
                        <a:rPr kumimoji="1" lang="en-US" altLang="ja-JP" sz="22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ng full-time Senior High School (</a:t>
                      </a:r>
                      <a:r>
                        <a:rPr kumimoji="1" lang="en-US" altLang="ja-JP" sz="22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Dalawang</a:t>
                      </a:r>
                      <a:r>
                        <a:rPr kumimoji="1" lang="en-US" altLang="ja-JP" sz="22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2 </a:t>
                      </a:r>
                      <a:r>
                        <a:rPr kumimoji="1" lang="en-US" altLang="ja-JP" sz="22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Iskedyul</a:t>
                      </a:r>
                      <a:r>
                        <a:rPr kumimoji="1" lang="en-US" altLang="ja-JP" sz="22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ang </a:t>
                      </a:r>
                      <a:r>
                        <a:rPr kumimoji="1" lang="en-US" altLang="ja-JP" sz="22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pagpipilian</a:t>
                      </a:r>
                      <a:r>
                        <a:rPr kumimoji="1" lang="en-US" altLang="ja-JP" sz="22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)</a:t>
                      </a:r>
                    </a:p>
                    <a:p>
                      <a:pPr marL="10800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buClr>
                          <a:schemeClr val="accent6"/>
                        </a:buClr>
                        <a:buFontTx/>
                        <a:buNone/>
                      </a:pPr>
                      <a:r>
                        <a:rPr kumimoji="1" lang="en-US" altLang="ja-JP" sz="22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Mamili</a:t>
                      </a:r>
                      <a:r>
                        <a:rPr kumimoji="1" lang="en-US" altLang="ja-JP" sz="22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kung Unang </a:t>
                      </a:r>
                      <a:r>
                        <a:rPr kumimoji="1" lang="en-US" altLang="ja-JP" sz="22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bahagi</a:t>
                      </a:r>
                      <a:r>
                        <a:rPr kumimoji="1" lang="en-US" altLang="ja-JP" sz="22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</a:t>
                      </a:r>
                      <a:r>
                        <a:rPr kumimoji="1" lang="en-US" altLang="ja-JP" sz="22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mula</a:t>
                      </a:r>
                      <a:r>
                        <a:rPr kumimoji="1" lang="en-US" altLang="ja-JP" sz="22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9:00 </a:t>
                      </a:r>
                      <a:r>
                        <a:rPr kumimoji="1" lang="en-US" altLang="ja-JP" sz="22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hanggang</a:t>
                      </a:r>
                      <a:r>
                        <a:rPr kumimoji="1" lang="en-US" altLang="ja-JP" sz="22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13:00, o </a:t>
                      </a:r>
                      <a:r>
                        <a:rPr kumimoji="1" lang="en-US" altLang="ja-JP" sz="22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Pangalawang</a:t>
                      </a:r>
                      <a:r>
                        <a:rPr kumimoji="1" lang="en-US" altLang="ja-JP" sz="22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</a:t>
                      </a:r>
                      <a:r>
                        <a:rPr kumimoji="1" lang="en-US" altLang="ja-JP" sz="22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bahagi</a:t>
                      </a:r>
                      <a:r>
                        <a:rPr kumimoji="1" lang="en-US" altLang="ja-JP" sz="22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10:50 </a:t>
                      </a:r>
                      <a:r>
                        <a:rPr kumimoji="1" lang="en-US" altLang="ja-JP" sz="22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hanggang</a:t>
                      </a:r>
                      <a:r>
                        <a:rPr kumimoji="1" lang="en-US" altLang="ja-JP" sz="22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15:20.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20451558"/>
                  </a:ext>
                </a:extLst>
              </a:tr>
              <a:tr h="205830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s-ES_tradnl" altLang="ja-JP" sz="2400" b="1" dirty="0">
                          <a:solidFill>
                            <a:schemeClr val="bg1"/>
                          </a:solidFill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Night shift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s-ES_tradnl" altLang="ja-JP" sz="2400" b="1" dirty="0">
                          <a:solidFill>
                            <a:schemeClr val="bg1"/>
                          </a:solidFill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Part-time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s-ES_tradnl" altLang="ja-JP" sz="2000" b="1" i="1" dirty="0">
                          <a:solidFill>
                            <a:schemeClr val="bg1"/>
                          </a:solidFill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(Yakan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s-ES_tradnl" altLang="ja-JP" sz="2000" b="1" i="1" dirty="0">
                          <a:solidFill>
                            <a:schemeClr val="bg1"/>
                          </a:solidFill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teiji-sei)</a:t>
                      </a:r>
                      <a:endParaRPr kumimoji="1" lang="ja-JP" altLang="en-US" sz="2000" b="1" i="1" dirty="0">
                        <a:solidFill>
                          <a:schemeClr val="bg1"/>
                        </a:solidFill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marL="10800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buClr>
                          <a:schemeClr val="accent6"/>
                        </a:buClr>
                        <a:buFontTx/>
                        <a:buNone/>
                      </a:pPr>
                      <a:r>
                        <a:rPr kumimoji="1" lang="en-US" altLang="ja-JP" sz="22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Mula</a:t>
                      </a:r>
                      <a:r>
                        <a:rPr kumimoji="1" lang="en-US" altLang="ja-JP" sz="22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17:00 </a:t>
                      </a:r>
                      <a:r>
                        <a:rPr kumimoji="1" lang="en-US" altLang="ja-JP" sz="22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hanggang</a:t>
                      </a:r>
                      <a:r>
                        <a:rPr kumimoji="1" lang="en-US" altLang="ja-JP" sz="22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21:00</a:t>
                      </a:r>
                    </a:p>
                    <a:p>
                      <a:pPr marL="10800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buClr>
                          <a:schemeClr val="accent6"/>
                        </a:buClr>
                        <a:buFontTx/>
                        <a:buNone/>
                      </a:pPr>
                      <a:r>
                        <a:rPr kumimoji="1" lang="en-US" altLang="ja-JP" sz="22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May School Meal (</a:t>
                      </a:r>
                      <a:r>
                        <a:rPr kumimoji="1" lang="en-US" altLang="ja-JP" sz="22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kyushoku</a:t>
                      </a:r>
                      <a:r>
                        <a:rPr kumimoji="1" lang="en-US" altLang="ja-JP" sz="22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)</a:t>
                      </a:r>
                    </a:p>
                    <a:p>
                      <a:pPr marL="10800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buClr>
                          <a:schemeClr val="accent6"/>
                        </a:buClr>
                        <a:buFontTx/>
                        <a:buNone/>
                      </a:pPr>
                      <a:r>
                        <a:rPr kumimoji="1" lang="en-US" altLang="ja-JP" sz="22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(May </a:t>
                      </a:r>
                      <a:r>
                        <a:rPr kumimoji="1" lang="en-US" altLang="ja-JP" sz="22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paaralan</a:t>
                      </a:r>
                      <a:r>
                        <a:rPr kumimoji="1" lang="en-US" altLang="ja-JP" sz="22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</a:t>
                      </a:r>
                      <a:r>
                        <a:rPr kumimoji="1" lang="en-US" altLang="ja-JP" sz="22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na</a:t>
                      </a:r>
                      <a:r>
                        <a:rPr kumimoji="1" lang="en-US" altLang="ja-JP" sz="22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ang School meal ay </a:t>
                      </a:r>
                      <a:r>
                        <a:rPr kumimoji="1" lang="en-US" altLang="ja-JP" sz="22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bago</a:t>
                      </a:r>
                      <a:r>
                        <a:rPr kumimoji="1" lang="en-US" altLang="ja-JP" sz="22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</a:t>
                      </a:r>
                      <a:r>
                        <a:rPr kumimoji="1" lang="en-US" altLang="ja-JP" sz="22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magsimula</a:t>
                      </a:r>
                      <a:r>
                        <a:rPr kumimoji="1" lang="en-US" altLang="ja-JP" sz="22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ang </a:t>
                      </a:r>
                      <a:r>
                        <a:rPr kumimoji="1" lang="en-US" altLang="ja-JP" sz="22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klase</a:t>
                      </a:r>
                      <a:r>
                        <a:rPr kumimoji="1" lang="en-US" altLang="ja-JP" sz="22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o </a:t>
                      </a:r>
                      <a:r>
                        <a:rPr kumimoji="1" lang="en-US" altLang="ja-JP" sz="22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nasa</a:t>
                      </a:r>
                      <a:r>
                        <a:rPr kumimoji="1" lang="en-US" altLang="ja-JP" sz="22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</a:t>
                      </a:r>
                      <a:r>
                        <a:rPr kumimoji="1" lang="en-US" altLang="ja-JP" sz="22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pagitan</a:t>
                      </a:r>
                      <a:r>
                        <a:rPr kumimoji="1" lang="en-US" altLang="ja-JP" sz="22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ng </a:t>
                      </a:r>
                      <a:r>
                        <a:rPr kumimoji="1" lang="en-US" altLang="ja-JP" sz="22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bawat</a:t>
                      </a:r>
                      <a:r>
                        <a:rPr kumimoji="1" lang="en-US" altLang="ja-JP" sz="22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</a:t>
                      </a:r>
                      <a:r>
                        <a:rPr kumimoji="1" lang="en-US" altLang="ja-JP" sz="22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klase</a:t>
                      </a:r>
                      <a:r>
                        <a:rPr kumimoji="1" lang="en-US" altLang="ja-JP" sz="22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. )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679628728"/>
                  </a:ext>
                </a:extLst>
              </a:tr>
            </a:tbl>
          </a:graphicData>
        </a:graphic>
      </p:graphicFrame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2CD82AB-254E-404E-939A-8FFECD13E09F}"/>
              </a:ext>
            </a:extLst>
          </p:cNvPr>
          <p:cNvSpPr txBox="1"/>
          <p:nvPr/>
        </p:nvSpPr>
        <p:spPr>
          <a:xfrm>
            <a:off x="2786060" y="5841453"/>
            <a:ext cx="68645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kumimoji="1" lang="en-US" altLang="ja-JP" sz="20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Maaaring</a:t>
            </a:r>
            <a:r>
              <a:rPr kumimoji="1" lang="en-US" altLang="ja-JP" sz="2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mag-</a:t>
            </a:r>
            <a:r>
              <a:rPr kumimoji="1" lang="en-US" altLang="ja-JP" sz="20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aral</a:t>
            </a:r>
            <a:r>
              <a:rPr kumimoji="1" lang="en-US" altLang="ja-JP" sz="2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sz="20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habang</a:t>
            </a:r>
            <a:r>
              <a:rPr kumimoji="1" lang="en-US" altLang="ja-JP" sz="2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sz="20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nagtatrabaho</a:t>
            </a:r>
            <a:endParaRPr kumimoji="1" lang="en-US" altLang="ja-JP" sz="20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342900" indent="-342900"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kumimoji="1" lang="en-US" altLang="ja-JP" sz="20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Maaari</a:t>
            </a:r>
            <a:r>
              <a:rPr kumimoji="1" lang="en-US" altLang="ja-JP" sz="2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sz="20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rin</a:t>
            </a:r>
            <a:r>
              <a:rPr kumimoji="1" lang="en-US" altLang="ja-JP" sz="2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sz="20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makapagtapos</a:t>
            </a:r>
            <a:r>
              <a:rPr kumimoji="1" lang="en-US" altLang="ja-JP" sz="2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sz="20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sa</a:t>
            </a:r>
            <a:r>
              <a:rPr kumimoji="1" lang="en-US" altLang="ja-JP" sz="2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sz="20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loob</a:t>
            </a:r>
            <a:r>
              <a:rPr kumimoji="1" lang="en-US" altLang="ja-JP" sz="2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ng 3 </a:t>
            </a:r>
            <a:r>
              <a:rPr kumimoji="1" lang="en-US" altLang="ja-JP" sz="20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na</a:t>
            </a:r>
            <a:r>
              <a:rPr kumimoji="1" lang="en-US" altLang="ja-JP" sz="2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sz="20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taon</a:t>
            </a:r>
            <a:r>
              <a:rPr kumimoji="1" lang="en-US" altLang="ja-JP" sz="2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sz="20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sa</a:t>
            </a:r>
            <a:r>
              <a:rPr kumimoji="1" lang="en-US" altLang="ja-JP" sz="2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Night shift Part-time system.</a:t>
            </a:r>
            <a:endParaRPr kumimoji="1" lang="ja-JP" altLang="en-US" sz="20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22CD82AB-254E-404E-939A-8FFECD13E09F}"/>
              </a:ext>
            </a:extLst>
          </p:cNvPr>
          <p:cNvSpPr txBox="1"/>
          <p:nvPr/>
        </p:nvSpPr>
        <p:spPr>
          <a:xfrm>
            <a:off x="5671751" y="584027"/>
            <a:ext cx="4118951" cy="470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chemeClr val="accent6"/>
              </a:buClr>
            </a:pPr>
            <a:r>
              <a:rPr kumimoji="1" lang="en-US" altLang="ja-JP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※</a:t>
            </a:r>
            <a:r>
              <a:rPr kumimoji="1" lang="en-US" altLang="ja-JP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Halimbawa</a:t>
            </a:r>
            <a:r>
              <a:rPr kumimoji="1" lang="en-US" altLang="ja-JP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ng </a:t>
            </a:r>
            <a:r>
              <a:rPr kumimoji="1" lang="en-US" altLang="ja-JP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oras</a:t>
            </a:r>
            <a:r>
              <a:rPr kumimoji="1" lang="en-US" altLang="ja-JP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ng </a:t>
            </a:r>
            <a:r>
              <a:rPr kumimoji="1" lang="en-US" altLang="ja-JP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klase</a:t>
            </a:r>
            <a:endParaRPr kumimoji="1" lang="ja-JP" altLang="en-US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28" name="スライド番号プレースホルダー 3"/>
          <p:cNvSpPr>
            <a:spLocks noGrp="1"/>
          </p:cNvSpPr>
          <p:nvPr>
            <p:ph type="sldNum" sz="quarter" idx="4294967295"/>
          </p:nvPr>
        </p:nvSpPr>
        <p:spPr>
          <a:xfrm>
            <a:off x="4143079" y="7227490"/>
            <a:ext cx="2405658" cy="276999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lang="en-US" altLang="ja-JP" sz="120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10</a:t>
            </a:fld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-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28FF10D-17DE-7646-C946-EF629E1227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469" y="5479899"/>
            <a:ext cx="1098202" cy="1041919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910E4A9B-CBDE-9682-B90F-36BAC1E6E1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9172" y="2599021"/>
            <a:ext cx="1818147" cy="1697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53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>
            <a:extLst>
              <a:ext uri="{FF2B5EF4-FFF2-40B4-BE49-F238E27FC236}">
                <a16:creationId xmlns:a16="http://schemas.microsoft.com/office/drawing/2014/main" id="{688677BC-461E-2D45-86A5-FB4582DE0B7D}"/>
              </a:ext>
            </a:extLst>
          </p:cNvPr>
          <p:cNvSpPr/>
          <p:nvPr/>
        </p:nvSpPr>
        <p:spPr>
          <a:xfrm>
            <a:off x="939800" y="513808"/>
            <a:ext cx="9258299" cy="6540499"/>
          </a:xfrm>
          <a:prstGeom prst="roundRect">
            <a:avLst>
              <a:gd name="adj" fmla="val 2401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v</a:t>
            </a:r>
            <a:endParaRPr kumimoji="1" lang="ja-JP" altLang="en-US"/>
          </a:p>
        </p:txBody>
      </p:sp>
      <p:sp>
        <p:nvSpPr>
          <p:cNvPr id="19" name="スライド番号プレースホルダー 3"/>
          <p:cNvSpPr>
            <a:spLocks noGrp="1"/>
          </p:cNvSpPr>
          <p:nvPr>
            <p:ph type="sldNum" sz="quarter" idx="4294967295"/>
          </p:nvPr>
        </p:nvSpPr>
        <p:spPr>
          <a:xfrm>
            <a:off x="4143079" y="7227490"/>
            <a:ext cx="2405658" cy="276999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lang="en-US" altLang="ja-JP" sz="120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11</a:t>
            </a:fld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-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C3998816-2467-1DFA-3C0B-B7C3F1E22B66}"/>
              </a:ext>
            </a:extLst>
          </p:cNvPr>
          <p:cNvSpPr txBox="1"/>
          <p:nvPr/>
        </p:nvSpPr>
        <p:spPr>
          <a:xfrm>
            <a:off x="1344424" y="966881"/>
            <a:ext cx="46644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rgbClr val="F398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③ </a:t>
            </a:r>
            <a:r>
              <a:rPr kumimoji="1" lang="en-US" altLang="ja-JP" sz="2800" b="1" dirty="0">
                <a:solidFill>
                  <a:srgbClr val="F398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Correspondence</a:t>
            </a:r>
            <a:endParaRPr kumimoji="1" lang="ja-JP" altLang="en-US" sz="2800" b="1" dirty="0">
              <a:solidFill>
                <a:srgbClr val="F39800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48" name="四角形 2845">
            <a:extLst>
              <a:ext uri="{FF2B5EF4-FFF2-40B4-BE49-F238E27FC236}">
                <a16:creationId xmlns:a16="http://schemas.microsoft.com/office/drawing/2014/main" id="{8DA5F876-705D-8F35-FDD2-4535919B2407}"/>
              </a:ext>
            </a:extLst>
          </p:cNvPr>
          <p:cNvSpPr txBox="1">
            <a:spLocks/>
          </p:cNvSpPr>
          <p:nvPr/>
        </p:nvSpPr>
        <p:spPr>
          <a:xfrm>
            <a:off x="1443403" y="1663284"/>
            <a:ext cx="8408332" cy="5313608"/>
          </a:xfrm>
          <a:prstGeom prst="rect">
            <a:avLst/>
          </a:prstGeom>
        </p:spPr>
        <p:txBody>
          <a:bodyPr>
            <a:no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kumimoji="1"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4500" indent="-4445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ja-JP" altLang="en-US" sz="2800" dirty="0">
                <a:solidFill>
                  <a:srgbClr val="FF0066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◆ </a:t>
            </a:r>
            <a:r>
              <a:rPr lang="es-ES_tradnl" altLang="ja-JP" sz="28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Okay lang kahit hindi makapasok</a:t>
            </a:r>
            <a:br>
              <a:rPr lang="es-ES_tradnl" altLang="ja-JP" sz="28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lang="es-ES_tradnl" altLang="ja-JP" sz="28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araw-araw.</a:t>
            </a:r>
            <a:endParaRPr lang="en-US" altLang="ja-JP" sz="26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533400" indent="-35560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ja-JP" altLang="en-US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・</a:t>
            </a:r>
            <a:r>
              <a:rPr lang="es-ES_tradnl" altLang="ja-JP" sz="2400" b="0" i="0" dirty="0">
                <a:effectLst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Mag-aaral sa bahay mag-isa.</a:t>
            </a:r>
          </a:p>
          <a:p>
            <a:pPr marL="533400" indent="-35560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ja-JP" altLang="en-US" sz="2400" b="0" i="0" dirty="0">
                <a:effectLst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・</a:t>
            </a:r>
            <a:r>
              <a:rPr lang="es-ES_tradnl" altLang="ja-JP" sz="2400" b="0" i="0" dirty="0">
                <a:effectLst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Pupunta sa paaralan sa itinakdang araw.</a:t>
            </a:r>
          </a:p>
          <a:p>
            <a:pPr marL="533400" indent="-35560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ja-JP" altLang="en-US" sz="2400" b="0" i="0" dirty="0">
                <a:effectLst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・</a:t>
            </a:r>
            <a:r>
              <a:rPr lang="es-ES_tradnl" altLang="ja-JP" sz="2400" b="0" i="0" dirty="0">
                <a:effectLst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May mga paaralan na maaaring</a:t>
            </a:r>
            <a:br>
              <a:rPr lang="es-ES_tradnl" altLang="ja-JP" sz="2400" b="0" i="0" dirty="0">
                <a:effectLst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lang="es-ES_tradnl" altLang="ja-JP" sz="2400" b="0" i="0" dirty="0">
                <a:effectLst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makapag-aral sa online.</a:t>
            </a:r>
          </a:p>
          <a:p>
            <a:pPr marL="533400" indent="-35560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ja-JP" altLang="en-US" sz="2400" b="0" i="0" dirty="0">
                <a:effectLst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・</a:t>
            </a:r>
            <a:r>
              <a:rPr lang="es-ES_tradnl" altLang="ja-JP" sz="2400" b="0" i="0" dirty="0">
                <a:effectLst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May ipapasang report.</a:t>
            </a:r>
          </a:p>
          <a:p>
            <a:pPr marL="533400" indent="-35560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ja-JP" altLang="en-US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・</a:t>
            </a:r>
            <a:r>
              <a:rPr lang="en-US" altLang="ja-JP" sz="24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Higit</a:t>
            </a:r>
            <a:r>
              <a:rPr lang="en-US" altLang="ja-JP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24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tatlong</a:t>
            </a:r>
            <a:r>
              <a:rPr lang="en-US" altLang="ja-JP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3 </a:t>
            </a:r>
            <a:r>
              <a:rPr lang="en-US" altLang="ja-JP" sz="24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taon</a:t>
            </a:r>
            <a:r>
              <a:rPr lang="en-US" altLang="ja-JP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ang </a:t>
            </a:r>
            <a:r>
              <a:rPr lang="en-US" altLang="ja-JP" sz="24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gugugulin</a:t>
            </a:r>
            <a:r>
              <a:rPr lang="en-US" altLang="ja-JP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para </a:t>
            </a:r>
            <a:r>
              <a:rPr lang="en-US" altLang="ja-JP" sz="24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makapagtapos</a:t>
            </a:r>
            <a:r>
              <a:rPr lang="en-US" altLang="ja-JP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(</a:t>
            </a:r>
            <a:r>
              <a:rPr lang="en-US" altLang="ja-JP" sz="24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posible</a:t>
            </a:r>
            <a:r>
              <a:rPr lang="en-US" altLang="ja-JP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ang 3 </a:t>
            </a:r>
            <a:r>
              <a:rPr lang="en-US" altLang="ja-JP" sz="24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taon</a:t>
            </a:r>
            <a:r>
              <a:rPr lang="en-US" altLang="ja-JP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kung </a:t>
            </a:r>
            <a:r>
              <a:rPr lang="en-US" altLang="ja-JP" sz="24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magsusumikap</a:t>
            </a:r>
            <a:r>
              <a:rPr lang="en-US" altLang="ja-JP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24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nang</a:t>
            </a:r>
            <a:r>
              <a:rPr lang="en-US" altLang="ja-JP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24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mabuti</a:t>
            </a:r>
            <a:r>
              <a:rPr lang="en-US" altLang="ja-JP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)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CDD1E0C-429A-8737-4018-0F59DDAFB9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9959" y="3404614"/>
            <a:ext cx="2318320" cy="202503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06B10F54-FB02-23C3-6D5F-9C74635AF6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6676" y="837943"/>
            <a:ext cx="1884466" cy="1884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318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>
            <a:extLst>
              <a:ext uri="{FF2B5EF4-FFF2-40B4-BE49-F238E27FC236}">
                <a16:creationId xmlns:a16="http://schemas.microsoft.com/office/drawing/2014/main" id="{688677BC-461E-2D45-86A5-FB4582DE0B7D}"/>
              </a:ext>
            </a:extLst>
          </p:cNvPr>
          <p:cNvSpPr/>
          <p:nvPr/>
        </p:nvSpPr>
        <p:spPr>
          <a:xfrm>
            <a:off x="732921" y="321304"/>
            <a:ext cx="9599581" cy="6806780"/>
          </a:xfrm>
          <a:prstGeom prst="roundRect">
            <a:avLst>
              <a:gd name="adj" fmla="val 2401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v</a:t>
            </a:r>
            <a:endParaRPr kumimoji="1" lang="ja-JP" altLang="en-US"/>
          </a:p>
        </p:txBody>
      </p:sp>
      <p:sp>
        <p:nvSpPr>
          <p:cNvPr id="16" name="スライド番号プレースホルダー 3"/>
          <p:cNvSpPr>
            <a:spLocks noGrp="1"/>
          </p:cNvSpPr>
          <p:nvPr>
            <p:ph type="sldNum" sz="quarter" idx="4294967295"/>
          </p:nvPr>
        </p:nvSpPr>
        <p:spPr>
          <a:xfrm>
            <a:off x="4143079" y="7227490"/>
            <a:ext cx="2405658" cy="276999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lang="en-US" altLang="ja-JP" sz="120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12</a:t>
            </a:fld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-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1EBDAC5-5BDB-4C28-9362-F649738CCDF3}"/>
              </a:ext>
            </a:extLst>
          </p:cNvPr>
          <p:cNvSpPr txBox="1"/>
          <p:nvPr/>
        </p:nvSpPr>
        <p:spPr>
          <a:xfrm>
            <a:off x="859386" y="474866"/>
            <a:ext cx="5184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rgbClr val="F398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④ </a:t>
            </a:r>
            <a:r>
              <a:rPr kumimoji="1" lang="es-ES_tradnl" altLang="ja-JP" sz="2800" b="1" dirty="0">
                <a:solidFill>
                  <a:srgbClr val="F398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Flexible High School</a:t>
            </a:r>
            <a:endParaRPr kumimoji="1" lang="ja-JP" altLang="en-US" sz="2800" b="1" dirty="0">
              <a:solidFill>
                <a:srgbClr val="F39800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9EE2228-57FA-469B-8474-7ED068B8D9AE}"/>
              </a:ext>
            </a:extLst>
          </p:cNvPr>
          <p:cNvSpPr txBox="1"/>
          <p:nvPr/>
        </p:nvSpPr>
        <p:spPr>
          <a:xfrm>
            <a:off x="5345906" y="474866"/>
            <a:ext cx="5001157" cy="11130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kumimoji="1" lang="es-ES_tradnl" altLang="ja-JP" sz="1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Ang mga mag-aaral ay maaaring magpatuloy sa isa sa tatlong 3 kurso, Full-time Senior High School</a:t>
            </a:r>
            <a:r>
              <a:rPr kumimoji="1" lang="en-US" altLang="ja-JP" sz="1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, </a:t>
            </a:r>
            <a:r>
              <a:rPr kumimoji="1" lang="es-ES_tradnl" altLang="ja-JP" sz="1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Part-time Senior High School</a:t>
            </a:r>
            <a:r>
              <a:rPr kumimoji="1" lang="en-US" altLang="ja-JP" sz="1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, </a:t>
            </a:r>
            <a:r>
              <a:rPr kumimoji="1" lang="es-ES_tradnl" altLang="ja-JP" sz="1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Correspondnece.</a:t>
            </a:r>
            <a:endParaRPr kumimoji="1" lang="ja-JP" altLang="en-US" sz="16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7" name="四角形: 角を丸くする 16">
            <a:extLst>
              <a:ext uri="{FF2B5EF4-FFF2-40B4-BE49-F238E27FC236}">
                <a16:creationId xmlns:a16="http://schemas.microsoft.com/office/drawing/2014/main" id="{F2C7E9BB-7EED-4A92-9AFC-B8F15F5B2650}"/>
              </a:ext>
            </a:extLst>
          </p:cNvPr>
          <p:cNvSpPr/>
          <p:nvPr/>
        </p:nvSpPr>
        <p:spPr>
          <a:xfrm>
            <a:off x="973721" y="1604476"/>
            <a:ext cx="4458388" cy="625047"/>
          </a:xfrm>
          <a:prstGeom prst="roundRect">
            <a:avLst/>
          </a:prstGeom>
          <a:solidFill>
            <a:srgbClr val="99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s-ES_tradnl" altLang="ja-JP" b="1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(Halimbawa) </a:t>
            </a:r>
          </a:p>
          <a:p>
            <a:pPr algn="ctr"/>
            <a:r>
              <a:rPr kumimoji="1" lang="en-US" altLang="ja-JP" b="1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3 years </a:t>
            </a:r>
            <a:r>
              <a:rPr kumimoji="1" lang="en-US" altLang="ja-JP" b="1" dirty="0" err="1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na</a:t>
            </a:r>
            <a:r>
              <a:rPr kumimoji="1" lang="en-US" altLang="ja-JP" b="1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Flexible High School.</a:t>
            </a:r>
            <a:endParaRPr kumimoji="1" lang="ja-JP" altLang="en-US" b="1" dirty="0">
              <a:solidFill>
                <a:schemeClr val="tx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12937F00-1779-4B94-9C3F-A156F179440A}"/>
              </a:ext>
            </a:extLst>
          </p:cNvPr>
          <p:cNvSpPr txBox="1"/>
          <p:nvPr/>
        </p:nvSpPr>
        <p:spPr>
          <a:xfrm>
            <a:off x="3934594" y="2269794"/>
            <a:ext cx="3188251" cy="671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lnSpc>
                <a:spcPts val="1500"/>
              </a:lnSpc>
            </a:pPr>
            <a:r>
              <a:rPr kumimoji="1" lang="ja-JP" altLang="en-US" sz="1400" spc="-60" dirty="0"/>
              <a:t>★</a:t>
            </a:r>
            <a:r>
              <a:rPr kumimoji="1" lang="en-US" altLang="ja-JP" sz="1400" spc="-6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Pangalawang</a:t>
            </a:r>
            <a:r>
              <a:rPr kumimoji="1" lang="en-US" altLang="ja-JP" sz="1400" spc="-6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sz="1400" spc="-6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araw</a:t>
            </a:r>
            <a:r>
              <a:rPr kumimoji="1" lang="en-US" altLang="ja-JP" sz="1400" spc="-6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: </a:t>
            </a:r>
            <a:r>
              <a:rPr kumimoji="1" lang="en-US" altLang="ja-JP" sz="1400" spc="-6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Kukuha</a:t>
            </a:r>
            <a:r>
              <a:rPr kumimoji="1" lang="en-US" altLang="ja-JP" sz="1400" spc="-6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ng </a:t>
            </a:r>
            <a:r>
              <a:rPr kumimoji="1" lang="en-US" altLang="ja-JP" sz="1400" spc="-6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klase</a:t>
            </a:r>
            <a:r>
              <a:rPr kumimoji="1" lang="en-US" altLang="ja-JP" sz="1400" spc="-6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para </a:t>
            </a:r>
            <a:r>
              <a:rPr kumimoji="1" lang="en-US" altLang="ja-JP" sz="1400" spc="-6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sa</a:t>
            </a:r>
            <a:r>
              <a:rPr kumimoji="1" lang="en-US" altLang="ja-JP" sz="1400" spc="-6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sz="1400" spc="-6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Correspondece</a:t>
            </a:r>
            <a:r>
              <a:rPr kumimoji="1" lang="en-US" altLang="ja-JP" sz="1400" spc="-6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at </a:t>
            </a:r>
            <a:r>
              <a:rPr kumimoji="1" lang="en-US" altLang="ja-JP" sz="1400" spc="-6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sa</a:t>
            </a:r>
            <a:r>
              <a:rPr kumimoji="1" lang="en-US" altLang="ja-JP" sz="1400" spc="-6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Part-time High </a:t>
            </a:r>
            <a:r>
              <a:rPr kumimoji="1" lang="en-US" altLang="ja-JP" sz="1400" spc="-6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Schhol</a:t>
            </a:r>
            <a:r>
              <a:rPr kumimoji="1" lang="en-US" altLang="ja-JP" sz="1400" spc="-6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.</a:t>
            </a:r>
            <a:endParaRPr kumimoji="1" lang="en-US" altLang="ja-JP" sz="1400" spc="-60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60B43164-18CB-4C36-820B-EE3D46E4F6B7}"/>
              </a:ext>
            </a:extLst>
          </p:cNvPr>
          <p:cNvSpPr txBox="1"/>
          <p:nvPr/>
        </p:nvSpPr>
        <p:spPr>
          <a:xfrm>
            <a:off x="6983930" y="2269794"/>
            <a:ext cx="3348572" cy="865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lnSpc>
                <a:spcPts val="1500"/>
              </a:lnSpc>
            </a:pPr>
            <a:r>
              <a:rPr kumimoji="1" lang="ja-JP" altLang="en-US" sz="1400" spc="-6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★</a:t>
            </a:r>
            <a:r>
              <a:rPr kumimoji="1" lang="en-US" altLang="ja-JP" sz="1400" spc="-6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Pangatlong</a:t>
            </a:r>
            <a:r>
              <a:rPr kumimoji="1" lang="en-US" altLang="ja-JP" sz="1400" spc="-6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sz="1400" spc="-6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taon</a:t>
            </a:r>
            <a:r>
              <a:rPr kumimoji="1" lang="en-US" altLang="ja-JP" sz="1400" spc="-6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: </a:t>
            </a:r>
            <a:r>
              <a:rPr kumimoji="1" lang="en-US" altLang="ja-JP" sz="1400" spc="-6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Kukuha</a:t>
            </a:r>
            <a:r>
              <a:rPr kumimoji="1" lang="en-US" altLang="ja-JP" sz="1400" spc="-6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ng </a:t>
            </a:r>
            <a:r>
              <a:rPr kumimoji="1" lang="en-US" altLang="ja-JP" sz="1400" spc="-6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klase</a:t>
            </a:r>
            <a:r>
              <a:rPr kumimoji="1" lang="en-US" altLang="ja-JP" sz="1400" spc="-6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sz="1400" spc="-6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sa</a:t>
            </a:r>
            <a:r>
              <a:rPr kumimoji="1" lang="en-US" altLang="ja-JP" sz="1400" spc="-6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sz="1400" spc="-6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Correspondnece</a:t>
            </a:r>
            <a:r>
              <a:rPr kumimoji="1" lang="en-US" altLang="ja-JP" sz="1400" spc="-6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, Part-time Senior High School, at Full-time Senior High School.</a:t>
            </a:r>
            <a:endParaRPr kumimoji="1" lang="en-US" altLang="ja-JP" sz="1400" b="1" spc="-6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FBCC60A5-99BB-45A0-A7B9-3A19B778331E}"/>
              </a:ext>
            </a:extLst>
          </p:cNvPr>
          <p:cNvSpPr txBox="1"/>
          <p:nvPr/>
        </p:nvSpPr>
        <p:spPr>
          <a:xfrm>
            <a:off x="1059926" y="2269794"/>
            <a:ext cx="2700000" cy="671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lnSpc>
                <a:spcPts val="1500"/>
              </a:lnSpc>
            </a:pPr>
            <a:r>
              <a:rPr kumimoji="1" lang="ja-JP" altLang="en-US" sz="1400" spc="-60" dirty="0"/>
              <a:t>★</a:t>
            </a:r>
            <a:r>
              <a:rPr kumimoji="1" lang="en-US" altLang="ja-JP" sz="1400" spc="-6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Unang </a:t>
            </a:r>
            <a:r>
              <a:rPr kumimoji="1" lang="en-US" altLang="ja-JP" sz="1400" spc="-6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taon</a:t>
            </a:r>
            <a:r>
              <a:rPr kumimoji="1" lang="en-US" altLang="ja-JP" sz="1400" spc="-6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: </a:t>
            </a:r>
            <a:r>
              <a:rPr kumimoji="1" lang="en-US" altLang="ja-JP" sz="1400" spc="-6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Papasok</a:t>
            </a:r>
            <a:r>
              <a:rPr kumimoji="1" lang="en-US" altLang="ja-JP" sz="1400" spc="-6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sz="1400" spc="-6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sa</a:t>
            </a:r>
            <a:r>
              <a:rPr kumimoji="1" lang="en-US" altLang="ja-JP" sz="1400" spc="-6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Correspondence High School</a:t>
            </a:r>
            <a:endParaRPr kumimoji="1" lang="en-US" altLang="ja-JP" sz="1400" spc="-60" dirty="0"/>
          </a:p>
        </p:txBody>
      </p:sp>
      <p:graphicFrame>
        <p:nvGraphicFramePr>
          <p:cNvPr id="8" name="表 7">
            <a:extLst>
              <a:ext uri="{FF2B5EF4-FFF2-40B4-BE49-F238E27FC236}">
                <a16:creationId xmlns:a16="http://schemas.microsoft.com/office/drawing/2014/main" id="{C790C029-99D5-3532-DC12-44C7966DC7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474034"/>
              </p:ext>
            </p:extLst>
          </p:nvPr>
        </p:nvGraphicFramePr>
        <p:xfrm>
          <a:off x="4099226" y="3104706"/>
          <a:ext cx="2700000" cy="367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3465218404"/>
                    </a:ext>
                  </a:extLst>
                </a:gridCol>
                <a:gridCol w="396000">
                  <a:extLst>
                    <a:ext uri="{9D8B030D-6E8A-4147-A177-3AD203B41FA5}">
                      <a16:colId xmlns:a16="http://schemas.microsoft.com/office/drawing/2014/main" val="1917530204"/>
                    </a:ext>
                  </a:extLst>
                </a:gridCol>
                <a:gridCol w="396000">
                  <a:extLst>
                    <a:ext uri="{9D8B030D-6E8A-4147-A177-3AD203B41FA5}">
                      <a16:colId xmlns:a16="http://schemas.microsoft.com/office/drawing/2014/main" val="3931487438"/>
                    </a:ext>
                  </a:extLst>
                </a:gridCol>
                <a:gridCol w="396000">
                  <a:extLst>
                    <a:ext uri="{9D8B030D-6E8A-4147-A177-3AD203B41FA5}">
                      <a16:colId xmlns:a16="http://schemas.microsoft.com/office/drawing/2014/main" val="2855778904"/>
                    </a:ext>
                  </a:extLst>
                </a:gridCol>
                <a:gridCol w="396000">
                  <a:extLst>
                    <a:ext uri="{9D8B030D-6E8A-4147-A177-3AD203B41FA5}">
                      <a16:colId xmlns:a16="http://schemas.microsoft.com/office/drawing/2014/main" val="2616318065"/>
                    </a:ext>
                  </a:extLst>
                </a:gridCol>
                <a:gridCol w="396000">
                  <a:extLst>
                    <a:ext uri="{9D8B030D-6E8A-4147-A177-3AD203B41FA5}">
                      <a16:colId xmlns:a16="http://schemas.microsoft.com/office/drawing/2014/main" val="17094713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Period</a:t>
                      </a:r>
                      <a:endParaRPr kumimoji="1" lang="ja-JP" altLang="en-US" sz="14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s-ES_tradnl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Lu</a:t>
                      </a:r>
                      <a:endParaRPr kumimoji="1" lang="ja-JP" altLang="en-US" sz="14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s-ES_tradnl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Ma</a:t>
                      </a:r>
                      <a:endParaRPr kumimoji="1" lang="ja-JP" altLang="en-US" sz="14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s-ES_tradnl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Mi</a:t>
                      </a:r>
                      <a:endParaRPr kumimoji="1" lang="ja-JP" altLang="en-US" sz="14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s-ES_tradnl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Hu</a:t>
                      </a:r>
                      <a:endParaRPr kumimoji="1" lang="ja-JP" altLang="en-US" sz="14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s-ES_tradnl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Bi</a:t>
                      </a:r>
                      <a:endParaRPr kumimoji="1" lang="ja-JP" altLang="en-US" sz="14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7784006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1</a:t>
                      </a:r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51495343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2</a:t>
                      </a:r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C</a:t>
                      </a:r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21678626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3</a:t>
                      </a:r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C</a:t>
                      </a:r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P</a:t>
                      </a:r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3044852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4</a:t>
                      </a:r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C</a:t>
                      </a:r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P</a:t>
                      </a:r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481977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5</a:t>
                      </a:r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C</a:t>
                      </a:r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P</a:t>
                      </a:r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P</a:t>
                      </a:r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46671287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6</a:t>
                      </a:r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C</a:t>
                      </a:r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P</a:t>
                      </a:r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P</a:t>
                      </a:r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24970222"/>
                  </a:ext>
                </a:extLst>
              </a:tr>
            </a:tbl>
          </a:graphicData>
        </a:graphic>
      </p:graphicFrame>
      <p:graphicFrame>
        <p:nvGraphicFramePr>
          <p:cNvPr id="15" name="表 14">
            <a:extLst>
              <a:ext uri="{FF2B5EF4-FFF2-40B4-BE49-F238E27FC236}">
                <a16:creationId xmlns:a16="http://schemas.microsoft.com/office/drawing/2014/main" id="{D1B9079E-A25C-3796-E557-C18833FEC4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2094571"/>
              </p:ext>
            </p:extLst>
          </p:nvPr>
        </p:nvGraphicFramePr>
        <p:xfrm>
          <a:off x="973721" y="3104706"/>
          <a:ext cx="2700000" cy="367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3465218404"/>
                    </a:ext>
                  </a:extLst>
                </a:gridCol>
                <a:gridCol w="396000">
                  <a:extLst>
                    <a:ext uri="{9D8B030D-6E8A-4147-A177-3AD203B41FA5}">
                      <a16:colId xmlns:a16="http://schemas.microsoft.com/office/drawing/2014/main" val="1917530204"/>
                    </a:ext>
                  </a:extLst>
                </a:gridCol>
                <a:gridCol w="396000">
                  <a:extLst>
                    <a:ext uri="{9D8B030D-6E8A-4147-A177-3AD203B41FA5}">
                      <a16:colId xmlns:a16="http://schemas.microsoft.com/office/drawing/2014/main" val="3931487438"/>
                    </a:ext>
                  </a:extLst>
                </a:gridCol>
                <a:gridCol w="396000">
                  <a:extLst>
                    <a:ext uri="{9D8B030D-6E8A-4147-A177-3AD203B41FA5}">
                      <a16:colId xmlns:a16="http://schemas.microsoft.com/office/drawing/2014/main" val="2855778904"/>
                    </a:ext>
                  </a:extLst>
                </a:gridCol>
                <a:gridCol w="396000">
                  <a:extLst>
                    <a:ext uri="{9D8B030D-6E8A-4147-A177-3AD203B41FA5}">
                      <a16:colId xmlns:a16="http://schemas.microsoft.com/office/drawing/2014/main" val="2616318065"/>
                    </a:ext>
                  </a:extLst>
                </a:gridCol>
                <a:gridCol w="396000">
                  <a:extLst>
                    <a:ext uri="{9D8B030D-6E8A-4147-A177-3AD203B41FA5}">
                      <a16:colId xmlns:a16="http://schemas.microsoft.com/office/drawing/2014/main" val="17094713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Period</a:t>
                      </a:r>
                      <a:endParaRPr kumimoji="1" lang="ja-JP" altLang="en-US" sz="14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s-ES_tradnl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Lu</a:t>
                      </a:r>
                      <a:endParaRPr kumimoji="1" lang="ja-JP" altLang="en-US" sz="14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s-ES_tradnl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Ma</a:t>
                      </a:r>
                      <a:endParaRPr kumimoji="1" lang="ja-JP" altLang="en-US" sz="14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s-ES_tradnl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Mi</a:t>
                      </a:r>
                      <a:endParaRPr kumimoji="1" lang="ja-JP" altLang="en-US" sz="14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s-ES_tradnl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Hu</a:t>
                      </a:r>
                      <a:endParaRPr kumimoji="1" lang="ja-JP" altLang="en-US" sz="14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s-ES_tradnl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Bi</a:t>
                      </a:r>
                      <a:endParaRPr kumimoji="1" lang="ja-JP" altLang="en-US" sz="14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7784006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1</a:t>
                      </a:r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C</a:t>
                      </a:r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/>
                </a:tc>
                <a:extLst>
                  <a:ext uri="{0D108BD9-81ED-4DB2-BD59-A6C34878D82A}">
                    <a16:rowId xmlns:a16="http://schemas.microsoft.com/office/drawing/2014/main" val="1051495343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2</a:t>
                      </a:r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C</a:t>
                      </a:r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/>
                </a:tc>
                <a:extLst>
                  <a:ext uri="{0D108BD9-81ED-4DB2-BD59-A6C34878D82A}">
                    <a16:rowId xmlns:a16="http://schemas.microsoft.com/office/drawing/2014/main" val="1921678626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3</a:t>
                      </a:r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C</a:t>
                      </a:r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/>
                </a:tc>
                <a:extLst>
                  <a:ext uri="{0D108BD9-81ED-4DB2-BD59-A6C34878D82A}">
                    <a16:rowId xmlns:a16="http://schemas.microsoft.com/office/drawing/2014/main" val="3693044852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4</a:t>
                      </a:r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C</a:t>
                      </a:r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/>
                </a:tc>
                <a:extLst>
                  <a:ext uri="{0D108BD9-81ED-4DB2-BD59-A6C34878D82A}">
                    <a16:rowId xmlns:a16="http://schemas.microsoft.com/office/drawing/2014/main" val="3695481977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5</a:t>
                      </a:r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C</a:t>
                      </a:r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/>
                </a:tc>
                <a:extLst>
                  <a:ext uri="{0D108BD9-81ED-4DB2-BD59-A6C34878D82A}">
                    <a16:rowId xmlns:a16="http://schemas.microsoft.com/office/drawing/2014/main" val="1246671287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6</a:t>
                      </a:r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C</a:t>
                      </a:r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/>
                </a:tc>
                <a:extLst>
                  <a:ext uri="{0D108BD9-81ED-4DB2-BD59-A6C34878D82A}">
                    <a16:rowId xmlns:a16="http://schemas.microsoft.com/office/drawing/2014/main" val="3124970222"/>
                  </a:ext>
                </a:extLst>
              </a:tr>
            </a:tbl>
          </a:graphicData>
        </a:graphic>
      </p:graphicFrame>
      <p:graphicFrame>
        <p:nvGraphicFramePr>
          <p:cNvPr id="40" name="表 39">
            <a:extLst>
              <a:ext uri="{FF2B5EF4-FFF2-40B4-BE49-F238E27FC236}">
                <a16:creationId xmlns:a16="http://schemas.microsoft.com/office/drawing/2014/main" id="{853DF3AE-26C9-4388-0F8D-6A532876EE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606335"/>
              </p:ext>
            </p:extLst>
          </p:nvPr>
        </p:nvGraphicFramePr>
        <p:xfrm>
          <a:off x="7224730" y="3104706"/>
          <a:ext cx="2700000" cy="367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3465218404"/>
                    </a:ext>
                  </a:extLst>
                </a:gridCol>
                <a:gridCol w="396000">
                  <a:extLst>
                    <a:ext uri="{9D8B030D-6E8A-4147-A177-3AD203B41FA5}">
                      <a16:colId xmlns:a16="http://schemas.microsoft.com/office/drawing/2014/main" val="1917530204"/>
                    </a:ext>
                  </a:extLst>
                </a:gridCol>
                <a:gridCol w="396000">
                  <a:extLst>
                    <a:ext uri="{9D8B030D-6E8A-4147-A177-3AD203B41FA5}">
                      <a16:colId xmlns:a16="http://schemas.microsoft.com/office/drawing/2014/main" val="3931487438"/>
                    </a:ext>
                  </a:extLst>
                </a:gridCol>
                <a:gridCol w="396000">
                  <a:extLst>
                    <a:ext uri="{9D8B030D-6E8A-4147-A177-3AD203B41FA5}">
                      <a16:colId xmlns:a16="http://schemas.microsoft.com/office/drawing/2014/main" val="2855778904"/>
                    </a:ext>
                  </a:extLst>
                </a:gridCol>
                <a:gridCol w="396000">
                  <a:extLst>
                    <a:ext uri="{9D8B030D-6E8A-4147-A177-3AD203B41FA5}">
                      <a16:colId xmlns:a16="http://schemas.microsoft.com/office/drawing/2014/main" val="2616318065"/>
                    </a:ext>
                  </a:extLst>
                </a:gridCol>
                <a:gridCol w="396000">
                  <a:extLst>
                    <a:ext uri="{9D8B030D-6E8A-4147-A177-3AD203B41FA5}">
                      <a16:colId xmlns:a16="http://schemas.microsoft.com/office/drawing/2014/main" val="17094713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Period</a:t>
                      </a:r>
                      <a:endParaRPr kumimoji="1" lang="ja-JP" altLang="en-US" sz="14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s-ES_tradnl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Lu</a:t>
                      </a:r>
                      <a:endParaRPr kumimoji="1" lang="ja-JP" altLang="en-US" sz="14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s-ES_tradnl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Ma</a:t>
                      </a:r>
                      <a:endParaRPr kumimoji="1" lang="ja-JP" altLang="en-US" sz="14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s-ES_tradnl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Mi</a:t>
                      </a:r>
                      <a:endParaRPr kumimoji="1" lang="ja-JP" altLang="en-US" sz="14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s-ES_tradnl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Hu</a:t>
                      </a:r>
                      <a:endParaRPr kumimoji="1" lang="ja-JP" altLang="en-US" sz="14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s-ES_tradnl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Bi</a:t>
                      </a:r>
                      <a:endParaRPr kumimoji="1" lang="ja-JP" altLang="en-US" sz="14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7784006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1</a:t>
                      </a:r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1495343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2</a:t>
                      </a:r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C</a:t>
                      </a:r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21678626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3</a:t>
                      </a:r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P</a:t>
                      </a:r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C</a:t>
                      </a:r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P</a:t>
                      </a:r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P</a:t>
                      </a:r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3044852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4</a:t>
                      </a:r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P</a:t>
                      </a:r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C</a:t>
                      </a:r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P</a:t>
                      </a:r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P</a:t>
                      </a:r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481977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5</a:t>
                      </a:r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F</a:t>
                      </a:r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P</a:t>
                      </a:r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P</a:t>
                      </a:r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F</a:t>
                      </a:r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6671287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6</a:t>
                      </a:r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F</a:t>
                      </a:r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P</a:t>
                      </a:r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P</a:t>
                      </a:r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24970222"/>
                  </a:ext>
                </a:extLst>
              </a:tr>
            </a:tbl>
          </a:graphicData>
        </a:graphic>
      </p:graphicFrame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CEDD5DD2-DBE4-497C-650B-6514FA295D74}"/>
              </a:ext>
            </a:extLst>
          </p:cNvPr>
          <p:cNvSpPr txBox="1"/>
          <p:nvPr/>
        </p:nvSpPr>
        <p:spPr>
          <a:xfrm>
            <a:off x="8246915" y="1761523"/>
            <a:ext cx="1947313" cy="468000"/>
          </a:xfrm>
          <a:prstGeom prst="rect">
            <a:avLst/>
          </a:prstGeom>
          <a:solidFill>
            <a:srgbClr val="00B0F0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kumimoji="1" lang="es-ES_tradnl" altLang="ja-JP" sz="1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Correspondence</a:t>
            </a:r>
            <a:endParaRPr kumimoji="1" lang="ja-JP" altLang="en-US" sz="16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1FA46E75-2050-FC4E-8E30-0C4307FF5F96}"/>
              </a:ext>
            </a:extLst>
          </p:cNvPr>
          <p:cNvSpPr txBox="1"/>
          <p:nvPr/>
        </p:nvSpPr>
        <p:spPr>
          <a:xfrm>
            <a:off x="5580027" y="1761523"/>
            <a:ext cx="1240724" cy="468000"/>
          </a:xfrm>
          <a:prstGeom prst="rect">
            <a:avLst/>
          </a:prstGeom>
          <a:solidFill>
            <a:srgbClr val="FF99FF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kumimoji="1" lang="es-ES_tradnl" altLang="ja-JP" sz="1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Full-time</a:t>
            </a:r>
            <a:endParaRPr kumimoji="1" lang="ja-JP" altLang="en-US" sz="16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D555E448-CD29-32C9-4A98-58F3DA187A05}"/>
              </a:ext>
            </a:extLst>
          </p:cNvPr>
          <p:cNvSpPr txBox="1"/>
          <p:nvPr/>
        </p:nvSpPr>
        <p:spPr>
          <a:xfrm>
            <a:off x="6913471" y="1761523"/>
            <a:ext cx="1240724" cy="468000"/>
          </a:xfrm>
          <a:prstGeom prst="rect">
            <a:avLst/>
          </a:prstGeom>
          <a:solidFill>
            <a:srgbClr val="FFFF00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kumimoji="1" lang="es-ES_tradnl" altLang="ja-JP" sz="1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Part-time</a:t>
            </a:r>
            <a:endParaRPr kumimoji="1" lang="ja-JP" altLang="en-US" sz="16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cxnSp>
        <p:nvCxnSpPr>
          <p:cNvPr id="56" name="直線矢印コネクタ 55">
            <a:extLst>
              <a:ext uri="{FF2B5EF4-FFF2-40B4-BE49-F238E27FC236}">
                <a16:creationId xmlns:a16="http://schemas.microsoft.com/office/drawing/2014/main" id="{89E3B53F-E41D-7B9A-0C8B-C8F9F6F11839}"/>
              </a:ext>
            </a:extLst>
          </p:cNvPr>
          <p:cNvCxnSpPr>
            <a:cxnSpLocks/>
          </p:cNvCxnSpPr>
          <p:nvPr/>
        </p:nvCxnSpPr>
        <p:spPr>
          <a:xfrm flipH="1" flipV="1">
            <a:off x="2692400" y="6224889"/>
            <a:ext cx="269236" cy="695655"/>
          </a:xfrm>
          <a:prstGeom prst="straightConnector1">
            <a:avLst/>
          </a:prstGeom>
          <a:ln w="38100">
            <a:solidFill>
              <a:srgbClr val="66FFFF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矢印コネクタ 58">
            <a:extLst>
              <a:ext uri="{FF2B5EF4-FFF2-40B4-BE49-F238E27FC236}">
                <a16:creationId xmlns:a16="http://schemas.microsoft.com/office/drawing/2014/main" id="{B887E32F-72EF-2309-EC57-A6403A550232}"/>
              </a:ext>
            </a:extLst>
          </p:cNvPr>
          <p:cNvCxnSpPr>
            <a:cxnSpLocks/>
          </p:cNvCxnSpPr>
          <p:nvPr/>
        </p:nvCxnSpPr>
        <p:spPr>
          <a:xfrm flipV="1">
            <a:off x="4337409" y="4383560"/>
            <a:ext cx="3602618" cy="2770305"/>
          </a:xfrm>
          <a:prstGeom prst="straightConnector1">
            <a:avLst/>
          </a:prstGeom>
          <a:ln w="38100">
            <a:solidFill>
              <a:srgbClr val="66FFFF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矢印コネクタ 61">
            <a:extLst>
              <a:ext uri="{FF2B5EF4-FFF2-40B4-BE49-F238E27FC236}">
                <a16:creationId xmlns:a16="http://schemas.microsoft.com/office/drawing/2014/main" id="{E6D925C6-6804-4F70-7F00-EED53FEC276B}"/>
              </a:ext>
            </a:extLst>
          </p:cNvPr>
          <p:cNvCxnSpPr>
            <a:cxnSpLocks/>
          </p:cNvCxnSpPr>
          <p:nvPr/>
        </p:nvCxnSpPr>
        <p:spPr>
          <a:xfrm flipV="1">
            <a:off x="4438599" y="6153552"/>
            <a:ext cx="511288" cy="736675"/>
          </a:xfrm>
          <a:prstGeom prst="straightConnector1">
            <a:avLst/>
          </a:prstGeom>
          <a:ln w="38100">
            <a:solidFill>
              <a:srgbClr val="66FFFF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D041370C-DBA1-4217-9337-34EE9334578D}"/>
              </a:ext>
            </a:extLst>
          </p:cNvPr>
          <p:cNvSpPr/>
          <p:nvPr/>
        </p:nvSpPr>
        <p:spPr>
          <a:xfrm>
            <a:off x="973719" y="6859359"/>
            <a:ext cx="3975175" cy="540000"/>
          </a:xfrm>
          <a:prstGeom prst="roundRect">
            <a:avLst/>
          </a:prstGeom>
          <a:solidFill>
            <a:srgbClr val="66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s-ES_tradnl" altLang="ja-JP" sz="1400" b="1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Mag-aaral sa bahay sa mga araw at oras na hindi makakapunta sa paaralan.</a:t>
            </a:r>
            <a:endParaRPr kumimoji="1" lang="ja-JP" altLang="en-US" sz="1400" b="1" dirty="0">
              <a:solidFill>
                <a:schemeClr val="tx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31229DB-5526-4ACA-8DD0-008C35AEF60C}"/>
              </a:ext>
            </a:extLst>
          </p:cNvPr>
          <p:cNvSpPr txBox="1"/>
          <p:nvPr/>
        </p:nvSpPr>
        <p:spPr>
          <a:xfrm>
            <a:off x="1324969" y="929538"/>
            <a:ext cx="3912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Maaaring</a:t>
            </a:r>
            <a:r>
              <a:rPr kumimoji="1" lang="en-US" altLang="ja-JP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mag-graduate kung </a:t>
            </a:r>
            <a:r>
              <a:rPr kumimoji="1" lang="en-US" altLang="ja-JP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makatapos</a:t>
            </a:r>
            <a:r>
              <a:rPr kumimoji="1" lang="en-US" altLang="ja-JP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ng 74 units.</a:t>
            </a:r>
            <a:endParaRPr kumimoji="1" lang="ja-JP" altLang="en-US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66FC68F-F6DD-8C5E-CB6B-A2A38D657C15}"/>
              </a:ext>
            </a:extLst>
          </p:cNvPr>
          <p:cNvSpPr txBox="1"/>
          <p:nvPr/>
        </p:nvSpPr>
        <p:spPr>
          <a:xfrm>
            <a:off x="5049411" y="6784272"/>
            <a:ext cx="5383607" cy="336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kumimoji="1" lang="fr-FR" altLang="ja-JP" sz="1400" b="1" spc="-1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Lunes:Lu, Martes:Ma, Miyerkules:Mi, Huwebes:Hu, BiyernesBi</a:t>
            </a:r>
          </a:p>
        </p:txBody>
      </p:sp>
    </p:spTree>
    <p:extLst>
      <p:ext uri="{BB962C8B-B14F-4D97-AF65-F5344CB8AC3E}">
        <p14:creationId xmlns:p14="http://schemas.microsoft.com/office/powerpoint/2010/main" val="323165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>
            <a:extLst>
              <a:ext uri="{FF2B5EF4-FFF2-40B4-BE49-F238E27FC236}">
                <a16:creationId xmlns:a16="http://schemas.microsoft.com/office/drawing/2014/main" id="{688677BC-461E-2D45-86A5-FB4582DE0B7D}"/>
              </a:ext>
            </a:extLst>
          </p:cNvPr>
          <p:cNvSpPr/>
          <p:nvPr/>
        </p:nvSpPr>
        <p:spPr>
          <a:xfrm>
            <a:off x="939800" y="508000"/>
            <a:ext cx="9258299" cy="6540499"/>
          </a:xfrm>
          <a:prstGeom prst="roundRect">
            <a:avLst>
              <a:gd name="adj" fmla="val 2401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v</a:t>
            </a:r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3A755A3-9393-194F-A627-06BFF9EA3A72}"/>
              </a:ext>
            </a:extLst>
          </p:cNvPr>
          <p:cNvSpPr txBox="1"/>
          <p:nvPr/>
        </p:nvSpPr>
        <p:spPr>
          <a:xfrm>
            <a:off x="1248797" y="761971"/>
            <a:ext cx="8949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rgbClr val="F398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（３）</a:t>
            </a:r>
            <a:r>
              <a:rPr kumimoji="1" lang="it-IT" altLang="ja-JP" sz="2800" b="1" dirty="0">
                <a:solidFill>
                  <a:srgbClr val="F398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Uri ng mga Kurso sa</a:t>
            </a:r>
            <a:r>
              <a:rPr kumimoji="1" lang="en-US" altLang="ja-JP" sz="2800" b="1" dirty="0">
                <a:solidFill>
                  <a:srgbClr val="F398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High School</a:t>
            </a:r>
            <a:endParaRPr kumimoji="1" lang="ja-JP" altLang="en-US" sz="2800" b="1" dirty="0">
              <a:solidFill>
                <a:srgbClr val="F39800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9" name="スライド番号プレースホルダー 3"/>
          <p:cNvSpPr>
            <a:spLocks noGrp="1"/>
          </p:cNvSpPr>
          <p:nvPr>
            <p:ph type="sldNum" sz="quarter" idx="4294967295"/>
          </p:nvPr>
        </p:nvSpPr>
        <p:spPr>
          <a:xfrm>
            <a:off x="4143079" y="7227490"/>
            <a:ext cx="2405658" cy="276999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lang="en-US" altLang="ja-JP" sz="120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13</a:t>
            </a:fld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-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49951DC4-4B99-A998-2AEC-5BE3B82AB7D6}"/>
              </a:ext>
            </a:extLst>
          </p:cNvPr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2700" y="1233917"/>
            <a:ext cx="8712000" cy="72000"/>
          </a:xfrm>
          <a:prstGeom prst="rect">
            <a:avLst/>
          </a:prstGeom>
        </p:spPr>
      </p:pic>
      <p:graphicFrame>
        <p:nvGraphicFramePr>
          <p:cNvPr id="3" name="表 2">
            <a:extLst>
              <a:ext uri="{FF2B5EF4-FFF2-40B4-BE49-F238E27FC236}">
                <a16:creationId xmlns:a16="http://schemas.microsoft.com/office/drawing/2014/main" id="{CA5E2459-F6EC-F06D-5C65-8AB4131C6F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5273539"/>
              </p:ext>
            </p:extLst>
          </p:nvPr>
        </p:nvGraphicFramePr>
        <p:xfrm>
          <a:off x="1248796" y="1477708"/>
          <a:ext cx="8747819" cy="5410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87456">
                  <a:extLst>
                    <a:ext uri="{9D8B030D-6E8A-4147-A177-3AD203B41FA5}">
                      <a16:colId xmlns:a16="http://schemas.microsoft.com/office/drawing/2014/main" val="4243258940"/>
                    </a:ext>
                  </a:extLst>
                </a:gridCol>
                <a:gridCol w="6160363">
                  <a:extLst>
                    <a:ext uri="{9D8B030D-6E8A-4147-A177-3AD203B41FA5}">
                      <a16:colId xmlns:a16="http://schemas.microsoft.com/office/drawing/2014/main" val="3522978343"/>
                    </a:ext>
                  </a:extLst>
                </a:gridCol>
              </a:tblGrid>
              <a:tr h="206475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s-ES_tradnl" altLang="ja-JP" sz="2400" dirty="0">
                          <a:solidFill>
                            <a:schemeClr val="bg1"/>
                          </a:solidFill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Regular course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s-ES_tradnl" altLang="ja-JP" sz="2000" i="1" dirty="0">
                          <a:solidFill>
                            <a:schemeClr val="bg1"/>
                          </a:solidFill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(Futsu-ka)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00000"/>
                        </a:lnSpc>
                        <a:spcBef>
                          <a:spcPts val="300"/>
                        </a:spcBef>
                        <a:buFont typeface="Wingdings" panose="05000000000000000000" pitchFamily="2" charset="2"/>
                        <a:buChar char="Ø"/>
                      </a:pPr>
                      <a:r>
                        <a:rPr kumimoji="1" lang="en-US" altLang="ja-JP" sz="22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Matutunan</a:t>
                      </a:r>
                      <a:r>
                        <a:rPr kumimoji="1" lang="en-US" altLang="ja-JP" sz="22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ang </a:t>
                      </a:r>
                      <a:r>
                        <a:rPr kumimoji="1" lang="en-US" altLang="ja-JP" sz="22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mga</a:t>
                      </a:r>
                      <a:r>
                        <a:rPr kumimoji="1" lang="en-US" altLang="ja-JP" sz="22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bagay </a:t>
                      </a:r>
                      <a:r>
                        <a:rPr kumimoji="1" lang="en-US" altLang="ja-JP" sz="22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na</a:t>
                      </a:r>
                      <a:r>
                        <a:rPr kumimoji="1" lang="en-US" altLang="ja-JP" sz="22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</a:t>
                      </a:r>
                      <a:r>
                        <a:rPr kumimoji="1" lang="en-US" altLang="ja-JP" sz="22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kakailanganin</a:t>
                      </a:r>
                      <a:r>
                        <a:rPr kumimoji="1" lang="en-US" altLang="ja-JP" sz="22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para </a:t>
                      </a:r>
                      <a:r>
                        <a:rPr kumimoji="1" lang="en-US" altLang="ja-JP" sz="22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sa</a:t>
                      </a:r>
                      <a:r>
                        <a:rPr kumimoji="1" lang="en-US" altLang="ja-JP" sz="22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</a:t>
                      </a:r>
                      <a:r>
                        <a:rPr kumimoji="1" lang="en-US" altLang="ja-JP" sz="22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pagpapatuloy</a:t>
                      </a:r>
                      <a:r>
                        <a:rPr kumimoji="1" lang="en-US" altLang="ja-JP" sz="22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</a:t>
                      </a:r>
                      <a:r>
                        <a:rPr kumimoji="1" lang="en-US" altLang="ja-JP" sz="22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sa</a:t>
                      </a:r>
                      <a:r>
                        <a:rPr kumimoji="1" lang="en-US" altLang="ja-JP" sz="22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</a:t>
                      </a:r>
                      <a:r>
                        <a:rPr kumimoji="1" lang="en-US" altLang="ja-JP" sz="22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kolehiyo</a:t>
                      </a:r>
                      <a:endParaRPr kumimoji="1" lang="en-US" altLang="ja-JP" sz="22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  <a:p>
                      <a:pPr marL="342900" indent="-342900">
                        <a:lnSpc>
                          <a:spcPct val="100000"/>
                        </a:lnSpc>
                        <a:spcBef>
                          <a:spcPts val="300"/>
                        </a:spcBef>
                        <a:buFont typeface="Wingdings" panose="05000000000000000000" pitchFamily="2" charset="2"/>
                        <a:buChar char="Ø"/>
                      </a:pPr>
                      <a:r>
                        <a:rPr kumimoji="1" lang="es-ES_tradnl" altLang="ja-JP" sz="22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Regular Course</a:t>
                      </a:r>
                      <a:r>
                        <a:rPr kumimoji="1" lang="en-US" altLang="ja-JP" sz="22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, Future Exploration Course, Regional Exploration Course,  etc.</a:t>
                      </a:r>
                      <a:endParaRPr kumimoji="1" lang="ja-JP" altLang="en-US" sz="22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8282915"/>
                  </a:ext>
                </a:extLst>
              </a:tr>
              <a:tr h="206475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s-ES_tradnl" altLang="ja-JP" sz="2400" dirty="0">
                          <a:solidFill>
                            <a:schemeClr val="bg1"/>
                          </a:solidFill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Special course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s-ES_tradnl" altLang="ja-JP" sz="2000" i="1" dirty="0">
                          <a:solidFill>
                            <a:schemeClr val="bg1"/>
                          </a:solidFill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(Senmon Gakka)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66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00000"/>
                        </a:lnSpc>
                        <a:spcBef>
                          <a:spcPts val="300"/>
                        </a:spcBef>
                        <a:buFont typeface="Wingdings" panose="05000000000000000000" pitchFamily="2" charset="2"/>
                        <a:buChar char="Ø"/>
                      </a:pPr>
                      <a:r>
                        <a:rPr kumimoji="1" lang="en-US" altLang="ja-JP" sz="22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Matutunan</a:t>
                      </a:r>
                      <a:r>
                        <a:rPr kumimoji="1" lang="en-US" altLang="ja-JP" sz="22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ang </a:t>
                      </a:r>
                      <a:r>
                        <a:rPr kumimoji="1" lang="en-US" altLang="ja-JP" sz="22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mga</a:t>
                      </a:r>
                      <a:r>
                        <a:rPr kumimoji="1" lang="en-US" altLang="ja-JP" sz="22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</a:t>
                      </a:r>
                      <a:r>
                        <a:rPr kumimoji="1" lang="en-US" altLang="ja-JP" sz="22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praktikal</a:t>
                      </a:r>
                      <a:r>
                        <a:rPr kumimoji="1" lang="en-US" altLang="ja-JP" sz="22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</a:t>
                      </a:r>
                      <a:r>
                        <a:rPr kumimoji="1" lang="en-US" altLang="ja-JP" sz="22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na</a:t>
                      </a:r>
                      <a:r>
                        <a:rPr kumimoji="1" lang="en-US" altLang="ja-JP" sz="22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</a:t>
                      </a:r>
                      <a:r>
                        <a:rPr kumimoji="1" lang="en-US" altLang="ja-JP" sz="22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kakayahan</a:t>
                      </a:r>
                      <a:r>
                        <a:rPr kumimoji="1" lang="en-US" altLang="ja-JP" sz="22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at </a:t>
                      </a:r>
                      <a:r>
                        <a:rPr kumimoji="1" lang="en-US" altLang="ja-JP" sz="22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kaalaman</a:t>
                      </a:r>
                      <a:r>
                        <a:rPr kumimoji="1" lang="en-US" altLang="ja-JP" sz="22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.</a:t>
                      </a:r>
                    </a:p>
                    <a:p>
                      <a:pPr marL="342900" indent="-342900">
                        <a:lnSpc>
                          <a:spcPct val="100000"/>
                        </a:lnSpc>
                        <a:spcBef>
                          <a:spcPts val="300"/>
                        </a:spcBef>
                        <a:buFont typeface="Wingdings" panose="05000000000000000000" pitchFamily="2" charset="2"/>
                        <a:buChar char="Ø"/>
                      </a:pPr>
                      <a:r>
                        <a:rPr kumimoji="1" lang="en-US" altLang="ja-JP" sz="22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Agrikultura</a:t>
                      </a:r>
                      <a:r>
                        <a:rPr kumimoji="1" lang="en-US" altLang="ja-JP" sz="22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, </a:t>
                      </a:r>
                      <a:r>
                        <a:rPr kumimoji="1" lang="en-US" altLang="ja-JP" sz="22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Industriya</a:t>
                      </a:r>
                      <a:r>
                        <a:rPr kumimoji="1" lang="en-US" altLang="ja-JP" sz="22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, </a:t>
                      </a:r>
                      <a:r>
                        <a:rPr kumimoji="1" lang="en-US" altLang="ja-JP" sz="22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Komersiyal</a:t>
                      </a:r>
                      <a:r>
                        <a:rPr kumimoji="1" lang="en-US" altLang="ja-JP" sz="22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, Welfare, Home Economics (</a:t>
                      </a:r>
                      <a:r>
                        <a:rPr kumimoji="1" lang="en-US" altLang="ja-JP" sz="22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Tinatawag</a:t>
                      </a:r>
                      <a:r>
                        <a:rPr kumimoji="1" lang="en-US" altLang="ja-JP" sz="22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ding Life Culture), International Relations, etc.</a:t>
                      </a:r>
                      <a:endParaRPr kumimoji="1" lang="ja-JP" altLang="en-US" sz="22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2765423"/>
                  </a:ext>
                </a:extLst>
              </a:tr>
              <a:tr h="108748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s-ES_tradnl" altLang="ja-JP" sz="2400" dirty="0">
                          <a:solidFill>
                            <a:schemeClr val="bg1"/>
                          </a:solidFill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Comprehensive course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s-ES_tradnl" altLang="ja-JP" sz="2000" i="1" dirty="0">
                          <a:solidFill>
                            <a:schemeClr val="bg1"/>
                          </a:solidFill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(Sougou Gakka)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0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kumimoji="1" lang="en-US" altLang="ja-JP" sz="22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Depende</a:t>
                      </a:r>
                      <a:r>
                        <a:rPr kumimoji="1" lang="en-US" altLang="ja-JP" sz="22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</a:t>
                      </a:r>
                      <a:r>
                        <a:rPr kumimoji="1" lang="en-US" altLang="ja-JP" sz="22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sa</a:t>
                      </a:r>
                      <a:r>
                        <a:rPr kumimoji="1" lang="en-US" altLang="ja-JP" sz="22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</a:t>
                      </a:r>
                      <a:r>
                        <a:rPr kumimoji="1" lang="en-US" altLang="ja-JP" sz="22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sariling</a:t>
                      </a:r>
                      <a:r>
                        <a:rPr kumimoji="1" lang="en-US" altLang="ja-JP" sz="22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</a:t>
                      </a:r>
                      <a:r>
                        <a:rPr kumimoji="1" lang="en-US" altLang="ja-JP" sz="22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interes</a:t>
                      </a:r>
                      <a:endParaRPr kumimoji="1" lang="en-US" altLang="ja-JP" sz="22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46661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833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>
            <a:extLst>
              <a:ext uri="{FF2B5EF4-FFF2-40B4-BE49-F238E27FC236}">
                <a16:creationId xmlns:a16="http://schemas.microsoft.com/office/drawing/2014/main" id="{688677BC-461E-2D45-86A5-FB4582DE0B7D}"/>
              </a:ext>
            </a:extLst>
          </p:cNvPr>
          <p:cNvSpPr/>
          <p:nvPr/>
        </p:nvSpPr>
        <p:spPr>
          <a:xfrm>
            <a:off x="1163272" y="688434"/>
            <a:ext cx="8777561" cy="6296481"/>
          </a:xfrm>
          <a:prstGeom prst="roundRect">
            <a:avLst>
              <a:gd name="adj" fmla="val 2401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ja-JP" b="0" i="0" dirty="0">
              <a:solidFill>
                <a:srgbClr val="000000"/>
              </a:solidFill>
              <a:effectLst/>
              <a:latin typeface="Noto Sans JP"/>
            </a:endParaRPr>
          </a:p>
          <a:p>
            <a:pPr algn="ctr"/>
            <a:endParaRPr lang="en-US" altLang="ja-JP" dirty="0">
              <a:solidFill>
                <a:srgbClr val="000000"/>
              </a:solidFill>
              <a:latin typeface="Noto Sans JP"/>
            </a:endParaRPr>
          </a:p>
          <a:p>
            <a:endParaRPr lang="en-US" altLang="ja-JP" dirty="0">
              <a:solidFill>
                <a:srgbClr val="000000"/>
              </a:solidFill>
              <a:latin typeface="Noto Sans JP"/>
            </a:endParaRPr>
          </a:p>
          <a:p>
            <a:r>
              <a:rPr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豊田西高校</a:t>
            </a:r>
            <a:endParaRPr kumimoji="1" lang="ja-JP" altLang="en-US" dirty="0"/>
          </a:p>
        </p:txBody>
      </p:sp>
      <p:sp>
        <p:nvSpPr>
          <p:cNvPr id="11" name="四角形 81"/>
          <p:cNvSpPr txBox="1">
            <a:spLocks/>
          </p:cNvSpPr>
          <p:nvPr/>
        </p:nvSpPr>
        <p:spPr>
          <a:xfrm>
            <a:off x="1733318" y="3793005"/>
            <a:ext cx="7683524" cy="3468909"/>
          </a:xfrm>
          <a:prstGeom prst="rect">
            <a:avLst/>
          </a:prstGeom>
        </p:spPr>
        <p:txBody>
          <a:bodyPr>
            <a:norm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kumimoji="1"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ja-JP" altLang="en-US" sz="2400" b="1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BBC0C83D-AE56-494A-B7C4-39418126E389}"/>
              </a:ext>
            </a:extLst>
          </p:cNvPr>
          <p:cNvSpPr txBox="1"/>
          <p:nvPr/>
        </p:nvSpPr>
        <p:spPr>
          <a:xfrm>
            <a:off x="2024441" y="5035864"/>
            <a:ext cx="6645856" cy="32605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12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</a:t>
            </a:r>
            <a:endParaRPr kumimoji="1" lang="ja-JP" altLang="en-US" sz="1600" b="1" dirty="0">
              <a:solidFill>
                <a:schemeClr val="bg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21" name="スライド番号プレースホルダー 3"/>
          <p:cNvSpPr>
            <a:spLocks noGrp="1"/>
          </p:cNvSpPr>
          <p:nvPr>
            <p:ph type="sldNum" sz="quarter" idx="4294967295"/>
          </p:nvPr>
        </p:nvSpPr>
        <p:spPr>
          <a:xfrm>
            <a:off x="4143079" y="7227490"/>
            <a:ext cx="2405658" cy="276999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lang="en-US" altLang="ja-JP" sz="120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14</a:t>
            </a:fld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-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0B678105-7AC2-473C-8EB0-544FD7D8111E}"/>
              </a:ext>
            </a:extLst>
          </p:cNvPr>
          <p:cNvSpPr txBox="1"/>
          <p:nvPr/>
        </p:nvSpPr>
        <p:spPr>
          <a:xfrm>
            <a:off x="1394405" y="791116"/>
            <a:ext cx="64563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71563" indent="-1071563"/>
            <a:r>
              <a:rPr kumimoji="1" lang="ja-JP" altLang="en-US" sz="2800" b="1" dirty="0">
                <a:solidFill>
                  <a:srgbClr val="F398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（４）</a:t>
            </a:r>
            <a:r>
              <a:rPr kumimoji="1" lang="en-US" altLang="ja-JP" sz="2800" b="1" dirty="0">
                <a:solidFill>
                  <a:srgbClr val="F398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Mga puntos </a:t>
            </a:r>
            <a:r>
              <a:rPr kumimoji="1" lang="en-US" altLang="ja-JP" sz="2800" b="1" dirty="0" err="1">
                <a:solidFill>
                  <a:srgbClr val="F398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sa</a:t>
            </a:r>
            <a:r>
              <a:rPr kumimoji="1" lang="en-US" altLang="ja-JP" sz="2800" b="1" dirty="0">
                <a:solidFill>
                  <a:srgbClr val="F398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sz="2800" b="1" dirty="0" err="1">
                <a:solidFill>
                  <a:srgbClr val="F398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pagpili</a:t>
            </a:r>
            <a:r>
              <a:rPr kumimoji="1" lang="en-US" altLang="ja-JP" sz="2800" b="1" dirty="0">
                <a:solidFill>
                  <a:srgbClr val="F398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ng</a:t>
            </a:r>
            <a:r>
              <a:rPr kumimoji="1" lang="ja-JP" altLang="en-US" sz="2800" b="1" dirty="0">
                <a:solidFill>
                  <a:srgbClr val="F398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br>
              <a:rPr kumimoji="1" lang="en-US" altLang="ja-JP" sz="2800" b="1" dirty="0">
                <a:solidFill>
                  <a:srgbClr val="F398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kumimoji="1" lang="en-US" altLang="ja-JP" sz="2800" b="1" dirty="0">
                <a:solidFill>
                  <a:srgbClr val="F398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Senior High School </a:t>
            </a:r>
            <a:endParaRPr kumimoji="1" lang="ja-JP" altLang="en-US" sz="2800" b="1" dirty="0">
              <a:solidFill>
                <a:srgbClr val="F39800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6519446-BE99-4A18-B67E-ECAAF3535A3C}"/>
              </a:ext>
            </a:extLst>
          </p:cNvPr>
          <p:cNvSpPr txBox="1"/>
          <p:nvPr/>
        </p:nvSpPr>
        <p:spPr>
          <a:xfrm>
            <a:off x="1373467" y="1841976"/>
            <a:ext cx="8324361" cy="472797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73050" indent="-273050">
              <a:lnSpc>
                <a:spcPts val="2500"/>
              </a:lnSpc>
              <a:spcBef>
                <a:spcPts val="900"/>
              </a:spcBef>
            </a:pPr>
            <a:r>
              <a:rPr kumimoji="1" lang="ja-JP" altLang="en-US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・</a:t>
            </a:r>
            <a:r>
              <a:rPr kumimoji="1" lang="es-ES_tradnl" altLang="ja-JP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Magpasya kung ano ang gustong pag-aralan</a:t>
            </a:r>
            <a:br>
              <a:rPr kumimoji="1" lang="es-ES_tradnl" altLang="ja-JP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kumimoji="1" lang="es-ES_tradnl" altLang="ja-JP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at kung ano ang gustong gawin.</a:t>
            </a:r>
          </a:p>
          <a:p>
            <a:pPr marL="273050" indent="-273050">
              <a:lnSpc>
                <a:spcPts val="2500"/>
              </a:lnSpc>
              <a:spcBef>
                <a:spcPts val="900"/>
              </a:spcBef>
            </a:pPr>
            <a:r>
              <a:rPr kumimoji="1" lang="ja-JP" altLang="en-US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・</a:t>
            </a:r>
            <a:r>
              <a:rPr kumimoji="1" lang="es-ES_tradnl" altLang="ja-JP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Pag-isipan kung ano ang gustong gawin pagkatapos ng  Senior High School.</a:t>
            </a:r>
          </a:p>
          <a:p>
            <a:pPr marL="273050" indent="-273050">
              <a:lnSpc>
                <a:spcPts val="2500"/>
              </a:lnSpc>
              <a:spcBef>
                <a:spcPts val="900"/>
              </a:spcBef>
            </a:pPr>
            <a:r>
              <a:rPr kumimoji="1" lang="ja-JP" altLang="en-US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・</a:t>
            </a:r>
            <a:r>
              <a:rPr kumimoji="1" lang="es-ES_tradnl" altLang="ja-JP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Alamin ang tungkol sa tuition fee at</a:t>
            </a:r>
            <a:br>
              <a:rPr kumimoji="1" lang="es-ES_tradnl" altLang="ja-JP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kumimoji="1" lang="es-ES_tradnl" altLang="ja-JP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iba pang bayarin.</a:t>
            </a:r>
          </a:p>
          <a:p>
            <a:pPr marL="273050" indent="-273050">
              <a:lnSpc>
                <a:spcPts val="2500"/>
              </a:lnSpc>
              <a:spcBef>
                <a:spcPts val="900"/>
              </a:spcBef>
            </a:pPr>
            <a:r>
              <a:rPr kumimoji="1" lang="ja-JP" altLang="en-US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・</a:t>
            </a:r>
            <a:r>
              <a:rPr kumimoji="1" lang="es-ES_tradnl" altLang="ja-JP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Bisitahin mismo ang paaralan para</a:t>
            </a:r>
            <a:br>
              <a:rPr kumimoji="1" lang="es-ES_tradnl" altLang="ja-JP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kumimoji="1" lang="es-ES_tradnl" altLang="ja-JP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makita at madama ang kapaligiran ng paaralan.</a:t>
            </a:r>
          </a:p>
          <a:p>
            <a:pPr marL="273050" indent="-273050">
              <a:lnSpc>
                <a:spcPts val="2500"/>
              </a:lnSpc>
              <a:spcBef>
                <a:spcPts val="900"/>
              </a:spcBef>
            </a:pPr>
            <a:r>
              <a:rPr kumimoji="1" lang="ja-JP" altLang="en-US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・</a:t>
            </a:r>
            <a:r>
              <a:rPr kumimoji="1" lang="es-ES_tradnl" altLang="ja-JP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Humingi ng payo sa magulang at guro.</a:t>
            </a:r>
          </a:p>
          <a:p>
            <a:pPr marL="273050" indent="-273050">
              <a:lnSpc>
                <a:spcPts val="2500"/>
              </a:lnSpc>
              <a:spcBef>
                <a:spcPts val="900"/>
              </a:spcBef>
            </a:pPr>
            <a:r>
              <a:rPr kumimoji="1" lang="ja-JP" altLang="en-US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・</a:t>
            </a:r>
            <a:r>
              <a:rPr kumimoji="1" lang="es-ES_tradnl" altLang="ja-JP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Magtanong sa mga senpai tungkol sa kanilang karanasan at kalagayan ng paaralan.</a:t>
            </a:r>
          </a:p>
          <a:p>
            <a:pPr marL="273050" indent="-273050">
              <a:lnSpc>
                <a:spcPts val="2500"/>
              </a:lnSpc>
              <a:spcBef>
                <a:spcPts val="900"/>
              </a:spcBef>
              <a:tabLst>
                <a:tab pos="5473700" algn="l"/>
              </a:tabLst>
            </a:pPr>
            <a:r>
              <a:rPr kumimoji="1" lang="ja-JP" altLang="en-US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・</a:t>
            </a:r>
            <a:r>
              <a:rPr kumimoji="1" lang="es-ES_tradnl" altLang="ja-JP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Alamin kung kayang bumiyahe mula sa bahay.	</a:t>
            </a:r>
          </a:p>
          <a:p>
            <a:pPr marL="273050" indent="-273050" algn="r">
              <a:lnSpc>
                <a:spcPts val="2500"/>
              </a:lnSpc>
              <a:spcBef>
                <a:spcPts val="600"/>
              </a:spcBef>
              <a:tabLst>
                <a:tab pos="5473700" algn="l"/>
              </a:tabLst>
            </a:pPr>
            <a:r>
              <a:rPr kumimoji="1" lang="en-US" altLang="ja-JP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... </a:t>
            </a:r>
            <a:r>
              <a:rPr kumimoji="1" lang="en-US" altLang="ja-JP" sz="2400" b="1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atbp</a:t>
            </a:r>
            <a:r>
              <a:rPr kumimoji="1" lang="en-US" altLang="ja-JP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.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3AAE0E60-1714-E4E9-51AE-74644D320589}"/>
              </a:ext>
            </a:extLst>
          </p:cNvPr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4898" y="1654873"/>
            <a:ext cx="5760000" cy="6480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B496381E-57DC-45AC-9E5F-341327149C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5011" y="2523810"/>
            <a:ext cx="1994320" cy="1761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433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>
            <a:extLst>
              <a:ext uri="{FF2B5EF4-FFF2-40B4-BE49-F238E27FC236}">
                <a16:creationId xmlns:a16="http://schemas.microsoft.com/office/drawing/2014/main" id="{688677BC-461E-2D45-86A5-FB4582DE0B7D}"/>
              </a:ext>
            </a:extLst>
          </p:cNvPr>
          <p:cNvSpPr/>
          <p:nvPr/>
        </p:nvSpPr>
        <p:spPr>
          <a:xfrm>
            <a:off x="893803" y="252248"/>
            <a:ext cx="9312800" cy="6975242"/>
          </a:xfrm>
          <a:prstGeom prst="roundRect">
            <a:avLst>
              <a:gd name="adj" fmla="val 2401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ja-JP" b="0" i="0" dirty="0">
              <a:solidFill>
                <a:srgbClr val="000000"/>
              </a:solidFill>
              <a:effectLst/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algn="ctr"/>
            <a:endParaRPr lang="en-US" altLang="ja-JP" dirty="0">
              <a:solidFill>
                <a:srgbClr val="000000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algn="ctr"/>
            <a:endParaRPr lang="en-US" altLang="ja-JP" b="0" i="0" dirty="0">
              <a:solidFill>
                <a:srgbClr val="000000"/>
              </a:solidFill>
              <a:effectLst/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dirty="0">
              <a:solidFill>
                <a:srgbClr val="000000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豊田西高校</a:t>
            </a:r>
            <a:endParaRPr kumimoji="1" lang="ja-JP" altLang="en-US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21" name="スライド番号プレースホルダー 3"/>
          <p:cNvSpPr>
            <a:spLocks noGrp="1"/>
          </p:cNvSpPr>
          <p:nvPr>
            <p:ph type="sldNum" sz="quarter" idx="4294967295"/>
          </p:nvPr>
        </p:nvSpPr>
        <p:spPr>
          <a:xfrm>
            <a:off x="4143079" y="7227490"/>
            <a:ext cx="2405658" cy="276999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lang="en-US" altLang="ja-JP" sz="120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15</a:t>
            </a:fld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-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3F7E9DD-6925-460F-859D-199B16689999}"/>
              </a:ext>
            </a:extLst>
          </p:cNvPr>
          <p:cNvSpPr txBox="1"/>
          <p:nvPr/>
        </p:nvSpPr>
        <p:spPr>
          <a:xfrm>
            <a:off x="1875675" y="3736886"/>
            <a:ext cx="5089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_tradnl" altLang="ja-JP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Aichi school navi</a:t>
            </a:r>
            <a:r>
              <a:rPr lang="ja-JP" altLang="es-ES_tradnl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</a:t>
            </a:r>
            <a:r>
              <a:rPr lang="en-US" altLang="ja-JP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"</a:t>
            </a:r>
            <a:r>
              <a:rPr lang="es-ES_tradnl" altLang="ja-JP" i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Sagaso My School"</a:t>
            </a:r>
            <a:endParaRPr kumimoji="1" lang="ja-JP" altLang="en-US" i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B2C6912-8459-465C-9645-A9B6F95D6745}"/>
              </a:ext>
            </a:extLst>
          </p:cNvPr>
          <p:cNvSpPr txBox="1"/>
          <p:nvPr/>
        </p:nvSpPr>
        <p:spPr>
          <a:xfrm>
            <a:off x="1814191" y="5081826"/>
            <a:ext cx="51508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Nagoya City Public Senior High School</a:t>
            </a:r>
            <a:br>
              <a:rPr lang="en-US" altLang="ja-JP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lang="en-US" altLang="ja-JP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Homepage</a:t>
            </a:r>
            <a:endParaRPr kumimoji="1" lang="ja-JP" altLang="en-US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B95A905-4BF6-4CF1-AC2D-003DC08F9E29}"/>
              </a:ext>
            </a:extLst>
          </p:cNvPr>
          <p:cNvSpPr txBox="1"/>
          <p:nvPr/>
        </p:nvSpPr>
        <p:spPr>
          <a:xfrm>
            <a:off x="1245597" y="4384773"/>
            <a:ext cx="82242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8775" indent="-358775"/>
            <a:r>
              <a:rPr kumimoji="1" lang="ja-JP" altLang="en-US" sz="22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・</a:t>
            </a:r>
            <a:r>
              <a:rPr kumimoji="1" lang="es-ES_tradnl" altLang="ja-JP" sz="22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Ipinapakilala dito ang mga Senior High School sa Nagoya City</a:t>
            </a:r>
            <a:endParaRPr kumimoji="1" lang="ja-JP" altLang="en-US" sz="22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CA124C2E-998C-491D-A89F-039AF29EFF87}"/>
              </a:ext>
            </a:extLst>
          </p:cNvPr>
          <p:cNvSpPr txBox="1"/>
          <p:nvPr/>
        </p:nvSpPr>
        <p:spPr>
          <a:xfrm>
            <a:off x="1217865" y="1092159"/>
            <a:ext cx="88900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463" indent="-271463"/>
            <a:r>
              <a:rPr kumimoji="1" lang="ja-JP" altLang="en-US" sz="22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・</a:t>
            </a:r>
            <a:r>
              <a:rPr kumimoji="1" lang="en-US" altLang="ja-JP" sz="22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May </a:t>
            </a:r>
            <a:r>
              <a:rPr kumimoji="1" lang="en-US" altLang="ja-JP" sz="2200" b="1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dalawang</a:t>
            </a:r>
            <a:r>
              <a:rPr kumimoji="1" lang="en-US" altLang="ja-JP" sz="22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2</a:t>
            </a:r>
            <a:r>
              <a:rPr kumimoji="1" lang="ja-JP" altLang="en-US" sz="22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sz="22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National High School </a:t>
            </a:r>
            <a:r>
              <a:rPr kumimoji="1" lang="en-US" altLang="ja-JP" sz="2200" b="1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sa</a:t>
            </a:r>
            <a:r>
              <a:rPr kumimoji="1" lang="en-US" altLang="ja-JP" sz="22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Aichi Ken.</a:t>
            </a:r>
            <a:endParaRPr kumimoji="1" lang="ja-JP" altLang="en-US" sz="22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0A79F6AA-DFDE-4D80-8C4D-BB3214DF9567}"/>
              </a:ext>
            </a:extLst>
          </p:cNvPr>
          <p:cNvSpPr txBox="1"/>
          <p:nvPr/>
        </p:nvSpPr>
        <p:spPr>
          <a:xfrm>
            <a:off x="1893984" y="2213008"/>
            <a:ext cx="7459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Aichi University of Education Affiliated </a:t>
            </a:r>
            <a:br>
              <a:rPr lang="en-US" altLang="ja-JP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lang="en-US" altLang="ja-JP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High School</a:t>
            </a:r>
            <a:r>
              <a:rPr lang="ja-JP" altLang="en-US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endParaRPr kumimoji="1" lang="ja-JP" altLang="en-US" b="1" dirty="0">
              <a:solidFill>
                <a:srgbClr val="0070C0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3C40F3CC-E796-4B9A-BF80-37F191D4C7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6833" y="4363261"/>
            <a:ext cx="1599062" cy="1722917"/>
          </a:xfrm>
          <a:prstGeom prst="rect">
            <a:avLst/>
          </a:prstGeom>
        </p:spPr>
      </p:pic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0B678105-7AC2-473C-8EB0-544FD7D8111E}"/>
              </a:ext>
            </a:extLst>
          </p:cNvPr>
          <p:cNvSpPr txBox="1"/>
          <p:nvPr/>
        </p:nvSpPr>
        <p:spPr>
          <a:xfrm>
            <a:off x="1133325" y="376797"/>
            <a:ext cx="901008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700" b="1" dirty="0">
                <a:solidFill>
                  <a:srgbClr val="F398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（５）</a:t>
            </a:r>
            <a:r>
              <a:rPr kumimoji="1" lang="en-US" altLang="ja-JP" sz="2700" b="1" spc="-100" dirty="0" err="1">
                <a:solidFill>
                  <a:srgbClr val="F398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Paraan</a:t>
            </a:r>
            <a:r>
              <a:rPr kumimoji="1" lang="en-US" altLang="ja-JP" sz="2700" b="1" spc="-100" dirty="0">
                <a:solidFill>
                  <a:srgbClr val="F398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ng </a:t>
            </a:r>
            <a:r>
              <a:rPr kumimoji="1" lang="en-US" altLang="ja-JP" sz="2700" b="1" spc="-100" dirty="0" err="1">
                <a:solidFill>
                  <a:srgbClr val="F398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paghahanap</a:t>
            </a:r>
            <a:r>
              <a:rPr kumimoji="1" lang="en-US" altLang="ja-JP" sz="2700" b="1" spc="-100" dirty="0">
                <a:solidFill>
                  <a:srgbClr val="F398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ng Senior High School </a:t>
            </a:r>
            <a:endParaRPr kumimoji="1" lang="ja-JP" altLang="en-US" sz="2700" b="1" spc="-100" dirty="0">
              <a:solidFill>
                <a:srgbClr val="F39800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E05CAAEA-9C5D-4C42-8507-015B21896DB5}"/>
              </a:ext>
            </a:extLst>
          </p:cNvPr>
          <p:cNvSpPr txBox="1"/>
          <p:nvPr/>
        </p:nvSpPr>
        <p:spPr>
          <a:xfrm>
            <a:off x="1182399" y="5753877"/>
            <a:ext cx="89610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8775" indent="-358775"/>
            <a:r>
              <a:rPr kumimoji="1" lang="ja-JP" altLang="en-US" sz="22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・</a:t>
            </a:r>
            <a:r>
              <a:rPr kumimoji="1" lang="es-ES_tradnl" altLang="ja-JP" sz="22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Maaaring maghanap dito ng Private Seniro</a:t>
            </a:r>
            <a:br>
              <a:rPr kumimoji="1" lang="es-ES_tradnl" altLang="ja-JP" sz="22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kumimoji="1" lang="es-ES_tradnl" altLang="ja-JP" sz="22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High School sa Nagoya City </a:t>
            </a:r>
            <a:endParaRPr kumimoji="1" lang="ja-JP" altLang="en-US" sz="22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59382608-A04D-4D08-BE89-37B1107ACFB2}"/>
              </a:ext>
            </a:extLst>
          </p:cNvPr>
          <p:cNvSpPr txBox="1"/>
          <p:nvPr/>
        </p:nvSpPr>
        <p:spPr>
          <a:xfrm>
            <a:off x="1821246" y="6504102"/>
            <a:ext cx="5143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Nagoya City Private Senior High School Homepage </a:t>
            </a:r>
            <a:endParaRPr kumimoji="1" lang="ja-JP" altLang="en-US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ED3AF0F-9BAC-4476-99BF-534FA38F45F9}"/>
              </a:ext>
            </a:extLst>
          </p:cNvPr>
          <p:cNvSpPr txBox="1"/>
          <p:nvPr/>
        </p:nvSpPr>
        <p:spPr>
          <a:xfrm>
            <a:off x="1918291" y="1494214"/>
            <a:ext cx="8189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Nagoya University Affiliated Upper and Lower Secondary School</a:t>
            </a:r>
            <a:r>
              <a:rPr lang="ja-JP" altLang="en-US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endParaRPr kumimoji="1" lang="ja-JP" altLang="en-US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4D2F382-EAF3-3AEE-68E3-99661436E884}"/>
              </a:ext>
            </a:extLst>
          </p:cNvPr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2737" y="884720"/>
            <a:ext cx="8676000" cy="64800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02204C48-661D-4377-ADD9-7AE20E3F1B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5811" y="1763570"/>
            <a:ext cx="828000" cy="828000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DA5EC36D-8D78-4274-BDAC-E691147FC6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6257" y="2161676"/>
            <a:ext cx="828000" cy="828000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94A56846-42A2-48CB-8A10-42BEBE084E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61114" y="3357542"/>
            <a:ext cx="997438" cy="997438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9F118858-AEDD-4D51-9AC6-41B9DABDCC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2382" y="4914204"/>
            <a:ext cx="900000" cy="900000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197DF28A-7895-4088-9294-1092EEE7AB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92639" y="6294739"/>
            <a:ext cx="900000" cy="900000"/>
          </a:xfrm>
          <a:prstGeom prst="rect">
            <a:avLst/>
          </a:prstGeom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5D58ED61-4068-4DB6-B182-D4AD527B2CC1}"/>
              </a:ext>
            </a:extLst>
          </p:cNvPr>
          <p:cNvSpPr txBox="1"/>
          <p:nvPr/>
        </p:nvSpPr>
        <p:spPr>
          <a:xfrm>
            <a:off x="3679071" y="6745581"/>
            <a:ext cx="5223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https://www.aichi-shigaku.gr.jp/contents/school.htm</a:t>
            </a:r>
            <a:endParaRPr kumimoji="1" lang="ja-JP" altLang="en-US" dirty="0"/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EAD46976-326F-4B0F-8A28-DFF49938D48B}"/>
              </a:ext>
            </a:extLst>
          </p:cNvPr>
          <p:cNvSpPr txBox="1"/>
          <p:nvPr/>
        </p:nvSpPr>
        <p:spPr>
          <a:xfrm>
            <a:off x="3633150" y="5374313"/>
            <a:ext cx="4075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https://www.nagoya-c.ed.jp/highschool/</a:t>
            </a:r>
            <a:endParaRPr kumimoji="1" lang="ja-JP" altLang="en-US" dirty="0"/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0FC1F5CA-7BA6-4038-A807-F8DC3A0616DA}"/>
              </a:ext>
            </a:extLst>
          </p:cNvPr>
          <p:cNvSpPr txBox="1"/>
          <p:nvPr/>
        </p:nvSpPr>
        <p:spPr>
          <a:xfrm>
            <a:off x="4948489" y="3967535"/>
            <a:ext cx="4480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https://aichi-school-navi.aichi-c.ed.jp/</a:t>
            </a:r>
            <a:endParaRPr kumimoji="1" lang="ja-JP" altLang="en-US" dirty="0"/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87F6D46F-77AF-4DDB-B94F-7404F1B055F1}"/>
              </a:ext>
            </a:extLst>
          </p:cNvPr>
          <p:cNvSpPr txBox="1"/>
          <p:nvPr/>
        </p:nvSpPr>
        <p:spPr>
          <a:xfrm>
            <a:off x="4191962" y="2514750"/>
            <a:ext cx="4104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http://www.auehs.aichi-edu.ac.jp/</a:t>
            </a:r>
            <a:endParaRPr kumimoji="1" lang="ja-JP" altLang="en-US" dirty="0"/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2833CCC0-5F2B-4A4A-9478-78F877ACDE5A}"/>
              </a:ext>
            </a:extLst>
          </p:cNvPr>
          <p:cNvSpPr txBox="1"/>
          <p:nvPr/>
        </p:nvSpPr>
        <p:spPr>
          <a:xfrm>
            <a:off x="5300652" y="1808410"/>
            <a:ext cx="4497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https://highschl.educa.nagoya-u.ac.jp/</a:t>
            </a:r>
            <a:endParaRPr kumimoji="1" lang="ja-JP" altLang="en-US" dirty="0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1AB40F52-0774-4F6A-B0B6-EE3B65AFFA06}"/>
              </a:ext>
            </a:extLst>
          </p:cNvPr>
          <p:cNvSpPr txBox="1"/>
          <p:nvPr/>
        </p:nvSpPr>
        <p:spPr>
          <a:xfrm>
            <a:off x="1233392" y="3026968"/>
            <a:ext cx="88745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463" indent="-271463"/>
            <a:r>
              <a:rPr kumimoji="1" lang="ja-JP" altLang="en-US" sz="22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・</a:t>
            </a:r>
            <a:r>
              <a:rPr kumimoji="1" lang="es-ES_tradnl" altLang="ja-JP" sz="22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Maaring maghanap ng mga High School sa Aichi Ken sa </a:t>
            </a:r>
            <a:r>
              <a:rPr kumimoji="1" lang="en-US" altLang="ja-JP" sz="2200" b="1" i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"</a:t>
            </a:r>
            <a:r>
              <a:rPr kumimoji="1" lang="en-US" altLang="ja-JP" sz="2200" b="1" i="1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Sagaso</a:t>
            </a:r>
            <a:r>
              <a:rPr kumimoji="1" lang="en-US" altLang="ja-JP" sz="2200" b="1" i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My School"</a:t>
            </a:r>
            <a:r>
              <a:rPr kumimoji="1" lang="en-US" altLang="ja-JP" sz="22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s-ES_tradnl" altLang="ja-JP" sz="22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gamit ang internet.</a:t>
            </a:r>
            <a:endParaRPr kumimoji="1" lang="ja-JP" altLang="en-US" sz="22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089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角丸四角形 3">
            <a:extLst>
              <a:ext uri="{FF2B5EF4-FFF2-40B4-BE49-F238E27FC236}">
                <a16:creationId xmlns:a16="http://schemas.microsoft.com/office/drawing/2014/main" id="{BCA097A4-EE71-7F4F-B37D-15E725DCE69A}"/>
              </a:ext>
            </a:extLst>
          </p:cNvPr>
          <p:cNvSpPr/>
          <p:nvPr/>
        </p:nvSpPr>
        <p:spPr>
          <a:xfrm>
            <a:off x="790422" y="211992"/>
            <a:ext cx="9681670" cy="6928543"/>
          </a:xfrm>
          <a:prstGeom prst="roundRect">
            <a:avLst>
              <a:gd name="adj" fmla="val 2401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v</a:t>
            </a:r>
            <a:endParaRPr kumimoji="1" lang="ja-JP" altLang="en-US"/>
          </a:p>
        </p:txBody>
      </p:sp>
      <p:sp>
        <p:nvSpPr>
          <p:cNvPr id="16" name="スライド番号プレースホルダー 3"/>
          <p:cNvSpPr>
            <a:spLocks noGrp="1"/>
          </p:cNvSpPr>
          <p:nvPr>
            <p:ph type="sldNum" sz="quarter" idx="4294967295"/>
          </p:nvPr>
        </p:nvSpPr>
        <p:spPr>
          <a:xfrm>
            <a:off x="4143079" y="7227490"/>
            <a:ext cx="2405658" cy="276999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lang="en-US" altLang="ja-JP" sz="120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16</a:t>
            </a:fld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-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8D38340-87E1-72E6-EF55-88FA60C25AFB}"/>
              </a:ext>
            </a:extLst>
          </p:cNvPr>
          <p:cNvSpPr txBox="1"/>
          <p:nvPr/>
        </p:nvSpPr>
        <p:spPr>
          <a:xfrm>
            <a:off x="1421009" y="419140"/>
            <a:ext cx="8854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rgbClr val="F398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（</a:t>
            </a:r>
            <a:r>
              <a:rPr kumimoji="1" lang="en-US" altLang="ja-JP" sz="2800" b="1" dirty="0">
                <a:solidFill>
                  <a:srgbClr val="F398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6</a:t>
            </a:r>
            <a:r>
              <a:rPr kumimoji="1" lang="ja-JP" altLang="en-US" sz="2800" b="1" dirty="0">
                <a:solidFill>
                  <a:srgbClr val="F398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）</a:t>
            </a:r>
            <a:r>
              <a:rPr kumimoji="1" lang="sv-SE" altLang="ja-JP" sz="2800" b="1" dirty="0">
                <a:solidFill>
                  <a:srgbClr val="F398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Tungkol sa magagastos sa High School</a:t>
            </a:r>
            <a:endParaRPr kumimoji="1" lang="ja-JP" altLang="en-US" sz="2800" b="1" dirty="0">
              <a:solidFill>
                <a:srgbClr val="F39800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684FB141-28CE-09F1-FF6F-C4DDFE661C35}"/>
              </a:ext>
            </a:extLst>
          </p:cNvPr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64912" y="889190"/>
            <a:ext cx="8460000" cy="64800"/>
          </a:xfrm>
          <a:prstGeom prst="rect">
            <a:avLst/>
          </a:prstGeom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7F24AFD0-A37E-D8E1-FAB8-0A19B75DF56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86740">
            <a:off x="874576" y="291905"/>
            <a:ext cx="500263" cy="743362"/>
          </a:xfrm>
          <a:prstGeom prst="rect">
            <a:avLst/>
          </a:prstGeom>
        </p:spPr>
      </p:pic>
      <p:pic>
        <p:nvPicPr>
          <p:cNvPr id="60" name="図 59">
            <a:extLst>
              <a:ext uri="{FF2B5EF4-FFF2-40B4-BE49-F238E27FC236}">
                <a16:creationId xmlns:a16="http://schemas.microsoft.com/office/drawing/2014/main" id="{93E3F2E0-3ABC-429D-2AE3-B14D55E3387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415" y="136759"/>
            <a:ext cx="283500" cy="504000"/>
          </a:xfrm>
          <a:prstGeom prst="rect">
            <a:avLst/>
          </a:prstGeom>
        </p:spPr>
      </p:pic>
      <p:graphicFrame>
        <p:nvGraphicFramePr>
          <p:cNvPr id="225" name="表 224">
            <a:extLst>
              <a:ext uri="{FF2B5EF4-FFF2-40B4-BE49-F238E27FC236}">
                <a16:creationId xmlns:a16="http://schemas.microsoft.com/office/drawing/2014/main" id="{AC1DDA9D-E788-38E1-9A06-A6233CCBBE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2710081"/>
              </p:ext>
            </p:extLst>
          </p:nvPr>
        </p:nvGraphicFramePr>
        <p:xfrm>
          <a:off x="910901" y="1111561"/>
          <a:ext cx="9391571" cy="47548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539691">
                  <a:extLst>
                    <a:ext uri="{9D8B030D-6E8A-4147-A177-3AD203B41FA5}">
                      <a16:colId xmlns:a16="http://schemas.microsoft.com/office/drawing/2014/main" val="3265908141"/>
                    </a:ext>
                  </a:extLst>
                </a:gridCol>
                <a:gridCol w="1916309">
                  <a:extLst>
                    <a:ext uri="{9D8B030D-6E8A-4147-A177-3AD203B41FA5}">
                      <a16:colId xmlns:a16="http://schemas.microsoft.com/office/drawing/2014/main" val="2038933338"/>
                    </a:ext>
                  </a:extLst>
                </a:gridCol>
                <a:gridCol w="1872000">
                  <a:extLst>
                    <a:ext uri="{9D8B030D-6E8A-4147-A177-3AD203B41FA5}">
                      <a16:colId xmlns:a16="http://schemas.microsoft.com/office/drawing/2014/main" val="2840290565"/>
                    </a:ext>
                  </a:extLst>
                </a:gridCol>
                <a:gridCol w="1939571">
                  <a:extLst>
                    <a:ext uri="{9D8B030D-6E8A-4147-A177-3AD203B41FA5}">
                      <a16:colId xmlns:a16="http://schemas.microsoft.com/office/drawing/2014/main" val="677832052"/>
                    </a:ext>
                  </a:extLst>
                </a:gridCol>
                <a:gridCol w="2124000">
                  <a:extLst>
                    <a:ext uri="{9D8B030D-6E8A-4147-A177-3AD203B41FA5}">
                      <a16:colId xmlns:a16="http://schemas.microsoft.com/office/drawing/2014/main" val="3335863799"/>
                    </a:ext>
                  </a:extLst>
                </a:gridCol>
              </a:tblGrid>
              <a:tr h="198307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ja-JP" altLang="en-US" sz="18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種類</a:t>
                      </a:r>
                    </a:p>
                  </a:txBody>
                  <a:tcPr marL="36000" marR="3600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s-ES_tradnl" altLang="ja-JP" sz="18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Public</a:t>
                      </a:r>
                      <a:endParaRPr kumimoji="1" lang="ja-JP" altLang="en-US" sz="18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s-ES_tradnl" altLang="ja-JP" sz="1800" dirty="0">
                          <a:solidFill>
                            <a:schemeClr val="bg1"/>
                          </a:solidFill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Private</a:t>
                      </a:r>
                      <a:endParaRPr kumimoji="1" lang="en-US" altLang="ja-JP" sz="1800" dirty="0">
                        <a:solidFill>
                          <a:schemeClr val="bg1"/>
                        </a:solidFill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7669504"/>
                  </a:ext>
                </a:extLst>
              </a:tr>
              <a:tr h="190915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>
                          <a:solidFill>
                            <a:schemeClr val="bg1"/>
                          </a:solidFill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Full-time</a:t>
                      </a:r>
                      <a:endParaRPr kumimoji="1" lang="ja-JP" altLang="en-US" sz="1400" dirty="0">
                        <a:solidFill>
                          <a:schemeClr val="bg1"/>
                        </a:solidFill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>
                          <a:solidFill>
                            <a:schemeClr val="bg1"/>
                          </a:solidFill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Part-time</a:t>
                      </a:r>
                      <a:endParaRPr kumimoji="1" lang="ja-JP" altLang="en-US" sz="1400" dirty="0">
                        <a:solidFill>
                          <a:schemeClr val="bg1"/>
                        </a:solidFill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b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s-ES_tradnl" altLang="ja-JP" sz="1400" dirty="0">
                          <a:solidFill>
                            <a:schemeClr val="bg1"/>
                          </a:solidFill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Correspondence</a:t>
                      </a:r>
                      <a:endParaRPr kumimoji="1" lang="ja-JP" altLang="en-US" sz="1400" dirty="0">
                        <a:solidFill>
                          <a:schemeClr val="bg1"/>
                        </a:solidFill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b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>
                          <a:solidFill>
                            <a:schemeClr val="bg1"/>
                          </a:solidFill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Full-time</a:t>
                      </a:r>
                      <a:endParaRPr kumimoji="1" lang="ja-JP" altLang="en-US" sz="1400" dirty="0">
                        <a:solidFill>
                          <a:schemeClr val="bg1"/>
                        </a:solidFill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0731697"/>
                  </a:ext>
                </a:extLst>
              </a:tr>
              <a:tr h="4531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en-US" altLang="ja-JP" sz="18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Tuition</a:t>
                      </a:r>
                      <a:endParaRPr kumimoji="1" lang="ja-JP" altLang="en-US" sz="18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es-ES_tradnl" altLang="ja-JP" sz="18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JPY 118,800</a:t>
                      </a:r>
                      <a:r>
                        <a:rPr kumimoji="1" lang="es-ES_tradnl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/taon</a:t>
                      </a:r>
                    </a:p>
                  </a:txBody>
                  <a:tcPr marL="36000" marR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en-US" altLang="ja-JP" sz="18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JPY 22,800</a:t>
                      </a:r>
                      <a:r>
                        <a:rPr kumimoji="1" lang="ja-JP" altLang="en-US" sz="18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～</a:t>
                      </a:r>
                      <a:r>
                        <a:rPr kumimoji="1" lang="en-US" altLang="ja-JP" sz="18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32,400</a:t>
                      </a:r>
                      <a:r>
                        <a:rPr kumimoji="1" lang="es-ES_tradnl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/taon</a:t>
                      </a:r>
                      <a:endParaRPr kumimoji="1" lang="ja-JP" altLang="en-US" sz="14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en-US" altLang="ja-JP" sz="18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JPY 336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en-US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per unit</a:t>
                      </a:r>
                      <a:endParaRPr kumimoji="1" lang="ja-JP" altLang="en-US" sz="14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Tinatayang</a:t>
                      </a:r>
                      <a:endParaRPr kumimoji="1" lang="en-US" altLang="ja-JP" sz="14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en-US" altLang="ja-JP" sz="18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</a:t>
                      </a:r>
                      <a:r>
                        <a:rPr kumimoji="1" lang="en-US" altLang="ja-JP" sz="1800" spc="-6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JPY 400,000</a:t>
                      </a:r>
                      <a:r>
                        <a:rPr kumimoji="1" lang="es-ES_tradnl" altLang="ja-JP" sz="1400" spc="-6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/taon</a:t>
                      </a:r>
                      <a:endParaRPr kumimoji="1" lang="ja-JP" altLang="en-US" sz="1400" spc="-60" baseline="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707937893"/>
                  </a:ext>
                </a:extLst>
              </a:tr>
              <a:tr h="31398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en-US" altLang="ja-JP" sz="16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Enrollment</a:t>
                      </a:r>
                      <a:endParaRPr kumimoji="1" lang="ja-JP" altLang="en-US" sz="16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en-US" altLang="ja-JP" sz="18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JPY 5,650</a:t>
                      </a:r>
                      <a:endParaRPr kumimoji="1" lang="ja-JP" altLang="en-US" sz="18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en-US" altLang="ja-JP" sz="18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JPY 2,100</a:t>
                      </a:r>
                      <a:endParaRPr kumimoji="1" lang="ja-JP" altLang="en-US" sz="18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en-US" altLang="ja-JP" sz="18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JPY 500</a:t>
                      </a:r>
                      <a:endParaRPr kumimoji="1" lang="ja-JP" altLang="en-US" sz="18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Tinatayang</a:t>
                      </a:r>
                      <a:endParaRPr kumimoji="1" lang="en-US" altLang="ja-JP" sz="14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en-US" altLang="ja-JP" sz="18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JPY 200,000</a:t>
                      </a:r>
                      <a:endParaRPr kumimoji="1" lang="ja-JP" altLang="en-US" sz="18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828037753"/>
                  </a:ext>
                </a:extLst>
              </a:tr>
              <a:tr h="80102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en-US" altLang="ja-JP" sz="16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PTA membership, student council</a:t>
                      </a:r>
                    </a:p>
                  </a:txBody>
                  <a:tcPr marL="36000" marR="3600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en-US" altLang="ja-JP" sz="14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Tinatayang</a:t>
                      </a:r>
                      <a:endParaRPr kumimoji="1" lang="en-US" altLang="ja-JP" sz="14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en-US" altLang="ja-JP" sz="18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JPY 6,000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en-US" altLang="ja-JP" sz="14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bawat</a:t>
                      </a:r>
                      <a:r>
                        <a:rPr kumimoji="1" lang="en-US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</a:t>
                      </a:r>
                      <a:r>
                        <a:rPr kumimoji="1" lang="en-US" altLang="ja-JP" sz="14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buwan</a:t>
                      </a:r>
                      <a:endParaRPr kumimoji="1" lang="ja-JP" altLang="en-US" sz="14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en-US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Day shift: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en-US" altLang="ja-JP" sz="18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JPY 7,550</a:t>
                      </a:r>
                      <a:r>
                        <a:rPr kumimoji="1" lang="es-ES_tradnl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/taon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en-US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Night shift: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en-US" altLang="ja-JP" sz="18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JPY 4,350</a:t>
                      </a:r>
                      <a:r>
                        <a:rPr kumimoji="1" lang="es-ES_tradnl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/taon</a:t>
                      </a:r>
                      <a:endParaRPr kumimoji="1" lang="en-US" altLang="ja-JP" sz="14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en-US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(include deposit)</a:t>
                      </a:r>
                      <a:endParaRPr kumimoji="1" lang="ja-JP" altLang="en-US" sz="14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en-US" altLang="ja-JP" sz="14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Tinatayang</a:t>
                      </a:r>
                      <a:endParaRPr kumimoji="1" lang="en-US" altLang="ja-JP" sz="14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en-US" altLang="ja-JP" sz="18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JPY 35,000</a:t>
                      </a:r>
                      <a:r>
                        <a:rPr kumimoji="1" lang="en-US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/p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en-US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(</a:t>
                      </a:r>
                      <a:r>
                        <a:rPr kumimoji="1" lang="en-US" altLang="ja-JP" sz="14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mga</a:t>
                      </a:r>
                      <a:r>
                        <a:rPr kumimoji="1" lang="en-US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</a:t>
                      </a:r>
                      <a:r>
                        <a:rPr kumimoji="1" lang="en-US" altLang="ja-JP" sz="14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bayad</a:t>
                      </a:r>
                      <a:r>
                        <a:rPr kumimoji="1" lang="en-US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</a:t>
                      </a:r>
                      <a:r>
                        <a:rPr kumimoji="1" lang="en-US" altLang="ja-JP" sz="14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na</a:t>
                      </a:r>
                      <a:r>
                        <a:rPr kumimoji="1" lang="en-US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</a:t>
                      </a:r>
                      <a:r>
                        <a:rPr kumimoji="1" lang="en-US" altLang="ja-JP" sz="14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kokolektahin</a:t>
                      </a:r>
                      <a:r>
                        <a:rPr kumimoji="1" lang="en-US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ng </a:t>
                      </a:r>
                      <a:r>
                        <a:rPr kumimoji="1" lang="en-US" altLang="ja-JP" sz="14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paaralan</a:t>
                      </a:r>
                      <a:r>
                        <a:rPr kumimoji="1" lang="en-US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)</a:t>
                      </a:r>
                      <a:endParaRPr kumimoji="1" lang="ja-JP" altLang="en-US" sz="14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Tinatayang</a:t>
                      </a:r>
                      <a:endParaRPr kumimoji="1" lang="en-US" altLang="ja-JP" sz="14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en-US" altLang="ja-JP" sz="18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JPY 20,000</a:t>
                      </a:r>
                      <a:r>
                        <a:rPr kumimoji="1" lang="es-ES_tradnl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/taon</a:t>
                      </a:r>
                      <a:endParaRPr kumimoji="1" lang="en-US" altLang="ja-JP" sz="14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238484983"/>
                  </a:ext>
                </a:extLst>
              </a:tr>
              <a:tr h="53401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es-ES_tradnl" altLang="ja-JP" sz="18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School meal</a:t>
                      </a:r>
                    </a:p>
                  </a:txBody>
                  <a:tcPr marL="36000" marR="3600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en-US" altLang="ja-JP" sz="18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JPY 0</a:t>
                      </a:r>
                      <a:endParaRPr kumimoji="1" lang="en-US" altLang="ja-JP" sz="14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en-US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(Walang </a:t>
                      </a:r>
                      <a:r>
                        <a:rPr kumimoji="1" lang="en-US" altLang="ja-JP" sz="14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bayad</a:t>
                      </a:r>
                      <a:r>
                        <a:rPr kumimoji="1" lang="en-US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</a:t>
                      </a:r>
                      <a:r>
                        <a:rPr kumimoji="1" lang="en-US" altLang="ja-JP" sz="14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sa</a:t>
                      </a:r>
                      <a:r>
                        <a:rPr kumimoji="1" lang="en-US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School meal)</a:t>
                      </a:r>
                      <a:endParaRPr kumimoji="1" lang="ja-JP" altLang="en-US" sz="14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en-US" altLang="ja-JP" sz="18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JPY 5,300</a:t>
                      </a:r>
                      <a:r>
                        <a:rPr kumimoji="1" lang="en-US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</a:t>
                      </a:r>
                      <a:r>
                        <a:rPr kumimoji="1" lang="en-US" altLang="ja-JP" sz="14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bawat</a:t>
                      </a:r>
                      <a:r>
                        <a:rPr kumimoji="1" lang="en-US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</a:t>
                      </a:r>
                      <a:r>
                        <a:rPr kumimoji="1" lang="en-US" altLang="ja-JP" sz="14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buwan</a:t>
                      </a:r>
                      <a:endParaRPr kumimoji="1" lang="en-US" altLang="ja-JP" sz="14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en-US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(Para </a:t>
                      </a:r>
                      <a:r>
                        <a:rPr kumimoji="1" lang="en-US" altLang="ja-JP" sz="14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sa</a:t>
                      </a:r>
                      <a:r>
                        <a:rPr kumimoji="1" lang="en-US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Day shift </a:t>
                      </a:r>
                      <a:r>
                        <a:rPr kumimoji="1" lang="en-US" altLang="ja-JP" sz="14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lamang</a:t>
                      </a:r>
                      <a:r>
                        <a:rPr kumimoji="1" lang="en-US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)</a:t>
                      </a:r>
                    </a:p>
                  </a:txBody>
                  <a:tcPr marL="36000" marR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en-US" altLang="ja-JP" sz="18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JPY 0</a:t>
                      </a:r>
                      <a:endParaRPr kumimoji="1" lang="en-US" altLang="ja-JP" sz="14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en-US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(Walang </a:t>
                      </a:r>
                      <a:r>
                        <a:rPr kumimoji="1" lang="en-US" altLang="ja-JP" sz="14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bayad</a:t>
                      </a:r>
                      <a:r>
                        <a:rPr kumimoji="1" lang="en-US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</a:t>
                      </a:r>
                      <a:r>
                        <a:rPr kumimoji="1" lang="en-US" altLang="ja-JP" sz="14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sa</a:t>
                      </a:r>
                      <a:r>
                        <a:rPr kumimoji="1" lang="en-US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School meal)</a:t>
                      </a:r>
                      <a:endParaRPr kumimoji="1" lang="ja-JP" altLang="en-US" sz="14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en-US" altLang="ja-JP" sz="18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JPY 0</a:t>
                      </a:r>
                      <a:endParaRPr kumimoji="1" lang="en-US" altLang="ja-JP" sz="14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en-US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(Walang </a:t>
                      </a:r>
                      <a:r>
                        <a:rPr kumimoji="1" lang="en-US" altLang="ja-JP" sz="14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bayad</a:t>
                      </a:r>
                      <a:r>
                        <a:rPr kumimoji="1" lang="en-US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</a:t>
                      </a:r>
                      <a:r>
                        <a:rPr kumimoji="1" lang="en-US" altLang="ja-JP" sz="14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sa</a:t>
                      </a:r>
                      <a:r>
                        <a:rPr kumimoji="1" lang="en-US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School meal)</a:t>
                      </a:r>
                      <a:endParaRPr kumimoji="1" lang="ja-JP" altLang="en-US" sz="14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269425652"/>
                  </a:ext>
                </a:extLst>
              </a:tr>
              <a:tr h="31398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en-US" altLang="ja-JP" sz="14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Bayad</a:t>
                      </a:r>
                      <a:r>
                        <a:rPr kumimoji="1" lang="en-US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</a:t>
                      </a:r>
                      <a:r>
                        <a:rPr kumimoji="1" lang="en-US" altLang="ja-JP" sz="14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sa</a:t>
                      </a:r>
                      <a:r>
                        <a:rPr kumimoji="1" lang="en-US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 Entrance exam</a:t>
                      </a:r>
                    </a:p>
                  </a:txBody>
                  <a:tcPr marL="36000" marR="3600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en-US" altLang="ja-JP" sz="18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JPY 2,200</a:t>
                      </a:r>
                      <a:endParaRPr kumimoji="1" lang="ja-JP" altLang="en-US" sz="18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en-US" altLang="ja-JP" sz="18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JPY 950</a:t>
                      </a:r>
                      <a:endParaRPr kumimoji="1" lang="ja-JP" altLang="en-US" sz="18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en-US" altLang="ja-JP" sz="18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JPY 0</a:t>
                      </a:r>
                      <a:endParaRPr kumimoji="1" lang="ja-JP" altLang="en-US" sz="18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en-US" altLang="ja-JP" sz="14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Tinatayang</a:t>
                      </a:r>
                      <a:endParaRPr kumimoji="1" lang="en-US" altLang="ja-JP" sz="14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en-US" altLang="ja-JP" sz="18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JPY 14,000</a:t>
                      </a:r>
                      <a:endParaRPr kumimoji="1" lang="ja-JP" altLang="en-US" sz="18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36000" marR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612654316"/>
                  </a:ext>
                </a:extLst>
              </a:tr>
            </a:tbl>
          </a:graphicData>
        </a:graphic>
      </p:graphicFrame>
      <p:sp>
        <p:nvSpPr>
          <p:cNvPr id="226" name="テキスト ボックス 225">
            <a:extLst>
              <a:ext uri="{FF2B5EF4-FFF2-40B4-BE49-F238E27FC236}">
                <a16:creationId xmlns:a16="http://schemas.microsoft.com/office/drawing/2014/main" id="{8C6374FF-1075-D8B7-AA4E-FB6E74BF35C4}"/>
              </a:ext>
            </a:extLst>
          </p:cNvPr>
          <p:cNvSpPr txBox="1"/>
          <p:nvPr/>
        </p:nvSpPr>
        <p:spPr>
          <a:xfrm>
            <a:off x="1196822" y="5936864"/>
            <a:ext cx="87045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8000" indent="-108000">
              <a:buClr>
                <a:srgbClr val="FF3399"/>
              </a:buClr>
            </a:pPr>
            <a:r>
              <a:rPr kumimoji="1" lang="ja-JP" altLang="en-US" sz="12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＊</a:t>
            </a:r>
            <a:r>
              <a:rPr kumimoji="1" lang="en-US" altLang="ja-JP" sz="12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Ang </a:t>
            </a:r>
            <a:r>
              <a:rPr kumimoji="1" lang="en-US" altLang="ja-JP" sz="12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bayad</a:t>
            </a:r>
            <a:r>
              <a:rPr kumimoji="1" lang="en-US" altLang="ja-JP" sz="12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sz="12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sa</a:t>
            </a:r>
            <a:r>
              <a:rPr kumimoji="1" lang="en-US" altLang="ja-JP" sz="12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sz="12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pagsusulit</a:t>
            </a:r>
            <a:r>
              <a:rPr kumimoji="1" lang="en-US" altLang="ja-JP" sz="12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at </a:t>
            </a:r>
            <a:r>
              <a:rPr kumimoji="1" lang="en-US" altLang="ja-JP" sz="12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bayad</a:t>
            </a:r>
            <a:r>
              <a:rPr kumimoji="1" lang="en-US" altLang="ja-JP" sz="12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sz="12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sa</a:t>
            </a:r>
            <a:r>
              <a:rPr kumimoji="1" lang="en-US" altLang="ja-JP" sz="12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sz="12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pagsusulit</a:t>
            </a:r>
            <a:r>
              <a:rPr kumimoji="1" lang="en-US" altLang="ja-JP" sz="12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para </a:t>
            </a:r>
            <a:r>
              <a:rPr kumimoji="1" lang="en-US" altLang="ja-JP" sz="12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sa</a:t>
            </a:r>
            <a:r>
              <a:rPr kumimoji="1" lang="en-US" altLang="ja-JP" sz="12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2025 entrance exam ay </a:t>
            </a:r>
            <a:r>
              <a:rPr kumimoji="1" lang="en-US" altLang="ja-JP" sz="12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iaanunsyo</a:t>
            </a:r>
            <a:r>
              <a:rPr kumimoji="1" lang="en-US" altLang="ja-JP" sz="12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sz="12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sa</a:t>
            </a:r>
            <a:r>
              <a:rPr kumimoji="1" lang="en-US" altLang="ja-JP" sz="12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sz="12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bandang</a:t>
            </a:r>
            <a:r>
              <a:rPr kumimoji="1" lang="en-US" altLang="ja-JP" sz="12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sz="12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Nobyembre</a:t>
            </a:r>
            <a:r>
              <a:rPr kumimoji="1" lang="en-US" altLang="ja-JP" sz="12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.</a:t>
            </a:r>
          </a:p>
          <a:p>
            <a:pPr marL="108000" indent="-108000">
              <a:buClr>
                <a:srgbClr val="FF3399"/>
              </a:buClr>
            </a:pPr>
            <a:r>
              <a:rPr kumimoji="1" lang="ja-JP" altLang="en-US" sz="12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＊</a:t>
            </a:r>
            <a:r>
              <a:rPr kumimoji="1" lang="en-US" altLang="ja-JP" sz="12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Ang </a:t>
            </a:r>
            <a:r>
              <a:rPr kumimoji="1" lang="en-US" altLang="ja-JP" sz="12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mga</a:t>
            </a:r>
            <a:r>
              <a:rPr kumimoji="1" lang="en-US" altLang="ja-JP" sz="12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sz="12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bayad</a:t>
            </a:r>
            <a:r>
              <a:rPr kumimoji="1" lang="en-US" altLang="ja-JP" sz="12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sz="12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sa</a:t>
            </a:r>
            <a:r>
              <a:rPr kumimoji="1" lang="en-US" altLang="ja-JP" sz="12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sz="12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aklat</a:t>
            </a:r>
            <a:r>
              <a:rPr kumimoji="1" lang="en-US" altLang="ja-JP" sz="12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, </a:t>
            </a:r>
            <a:r>
              <a:rPr kumimoji="1" lang="en-US" altLang="ja-JP" sz="12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mga</a:t>
            </a:r>
            <a:r>
              <a:rPr kumimoji="1" lang="en-US" altLang="ja-JP" sz="12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sz="12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bayad</a:t>
            </a:r>
            <a:r>
              <a:rPr kumimoji="1" lang="en-US" altLang="ja-JP" sz="12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sz="12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sa</a:t>
            </a:r>
            <a:r>
              <a:rPr kumimoji="1" lang="en-US" altLang="ja-JP" sz="12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Excursion, </a:t>
            </a:r>
            <a:r>
              <a:rPr kumimoji="1" lang="en-US" altLang="ja-JP" sz="12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mga</a:t>
            </a:r>
            <a:r>
              <a:rPr kumimoji="1" lang="en-US" altLang="ja-JP" sz="12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sz="12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bayad</a:t>
            </a:r>
            <a:r>
              <a:rPr kumimoji="1" lang="en-US" altLang="ja-JP" sz="12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sz="12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sa</a:t>
            </a:r>
            <a:r>
              <a:rPr kumimoji="1" lang="en-US" altLang="ja-JP" sz="12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sz="12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materyales</a:t>
            </a:r>
            <a:r>
              <a:rPr kumimoji="1" lang="en-US" altLang="ja-JP" sz="12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sz="12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sa</a:t>
            </a:r>
            <a:r>
              <a:rPr kumimoji="1" lang="en-US" altLang="ja-JP" sz="12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sz="12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pag-aaral</a:t>
            </a:r>
            <a:r>
              <a:rPr kumimoji="1" lang="en-US" altLang="ja-JP" sz="12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, </a:t>
            </a:r>
            <a:r>
              <a:rPr kumimoji="1" lang="en-US" altLang="ja-JP" sz="12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mga</a:t>
            </a:r>
            <a:r>
              <a:rPr kumimoji="1" lang="en-US" altLang="ja-JP" sz="12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sz="12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bayad</a:t>
            </a:r>
            <a:r>
              <a:rPr kumimoji="1" lang="en-US" altLang="ja-JP" sz="12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sz="12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sa</a:t>
            </a:r>
            <a:r>
              <a:rPr kumimoji="1" lang="en-US" altLang="ja-JP" sz="12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sz="12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uniporme</a:t>
            </a:r>
            <a:r>
              <a:rPr kumimoji="1" lang="en-US" altLang="ja-JP" sz="12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, at </a:t>
            </a:r>
            <a:r>
              <a:rPr kumimoji="1" lang="en-US" altLang="ja-JP" sz="12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bayad</a:t>
            </a:r>
            <a:r>
              <a:rPr kumimoji="1" lang="en-US" altLang="ja-JP" sz="12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sz="12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sa</a:t>
            </a:r>
            <a:r>
              <a:rPr kumimoji="1" lang="en-US" altLang="ja-JP" sz="12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sz="12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transportasyon</a:t>
            </a:r>
            <a:r>
              <a:rPr kumimoji="1" lang="en-US" altLang="ja-JP" sz="12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ay </a:t>
            </a:r>
            <a:r>
              <a:rPr kumimoji="1" lang="en-US" altLang="ja-JP" sz="12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magkahiwalay</a:t>
            </a:r>
            <a:r>
              <a:rPr kumimoji="1" lang="en-US" altLang="ja-JP" sz="12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sz="12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na</a:t>
            </a:r>
            <a:r>
              <a:rPr kumimoji="1" lang="en-US" altLang="ja-JP" sz="12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sz="12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sisingilin</a:t>
            </a:r>
            <a:endParaRPr kumimoji="1" lang="en-US" altLang="ja-JP" sz="12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108000" indent="-108000" algn="r">
              <a:buClr>
                <a:srgbClr val="FF3399"/>
              </a:buClr>
            </a:pPr>
            <a:r>
              <a:rPr kumimoji="1" lang="ja-JP" altLang="en-US" sz="12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★</a:t>
            </a:r>
            <a:r>
              <a:rPr kumimoji="1" lang="en-US" altLang="ja-JP" sz="12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Sanggunian</a:t>
            </a:r>
            <a:r>
              <a:rPr kumimoji="1" lang="en-US" altLang="ja-JP" sz="12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: Website ng Aichi Prefectural Board of Education (July 2024 at </a:t>
            </a:r>
            <a:r>
              <a:rPr kumimoji="1" lang="en-US" altLang="ja-JP" sz="12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kasalukuyan</a:t>
            </a:r>
            <a:r>
              <a:rPr kumimoji="1" lang="en-US" altLang="ja-JP" sz="12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), </a:t>
            </a:r>
            <a:r>
              <a:rPr kumimoji="1" lang="en-US" altLang="ja-JP" sz="12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atbp</a:t>
            </a:r>
            <a:endParaRPr kumimoji="1" lang="en-US" altLang="ja-JP" sz="12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81797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>
            <a:extLst>
              <a:ext uri="{FF2B5EF4-FFF2-40B4-BE49-F238E27FC236}">
                <a16:creationId xmlns:a16="http://schemas.microsoft.com/office/drawing/2014/main" id="{688677BC-461E-2D45-86A5-FB4582DE0B7D}"/>
              </a:ext>
            </a:extLst>
          </p:cNvPr>
          <p:cNvSpPr/>
          <p:nvPr/>
        </p:nvSpPr>
        <p:spPr>
          <a:xfrm>
            <a:off x="918831" y="507999"/>
            <a:ext cx="9583033" cy="6585501"/>
          </a:xfrm>
          <a:prstGeom prst="roundRect">
            <a:avLst>
              <a:gd name="adj" fmla="val 2401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v</a:t>
            </a:r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2CD82AB-254E-404E-939A-8FFECD13E09F}"/>
              </a:ext>
            </a:extLst>
          </p:cNvPr>
          <p:cNvSpPr txBox="1"/>
          <p:nvPr/>
        </p:nvSpPr>
        <p:spPr>
          <a:xfrm>
            <a:off x="1053335" y="578140"/>
            <a:ext cx="58961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3399"/>
              </a:buClr>
              <a:buFont typeface="Wingdings" panose="05000000000000000000" pitchFamily="2" charset="2"/>
              <a:buChar char="u"/>
            </a:pPr>
            <a:r>
              <a:rPr kumimoji="1" lang="es-ES_tradnl" altLang="ja-JP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Pangunahing Sistema para</a:t>
            </a:r>
            <a:br>
              <a:rPr kumimoji="1" lang="es-ES_tradnl" altLang="ja-JP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kumimoji="1" lang="es-ES_tradnl" altLang="ja-JP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Subsidiya</a:t>
            </a:r>
            <a:r>
              <a:rPr kumimoji="1" lang="ja-JP" altLang="es-ES_tradnl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（</a:t>
            </a:r>
            <a:r>
              <a:rPr kumimoji="1" lang="es-ES_tradnl" altLang="ja-JP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Tulong pinansiyal</a:t>
            </a:r>
            <a:r>
              <a:rPr kumimoji="1" lang="ja-JP" altLang="es-ES_tradnl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）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2CD82AB-254E-404E-939A-8FFECD13E09F}"/>
              </a:ext>
            </a:extLst>
          </p:cNvPr>
          <p:cNvSpPr txBox="1"/>
          <p:nvPr/>
        </p:nvSpPr>
        <p:spPr>
          <a:xfrm>
            <a:off x="6949440" y="696507"/>
            <a:ext cx="2976704" cy="595709"/>
          </a:xfrm>
          <a:prstGeom prst="roundRect">
            <a:avLst>
              <a:gd name="adj" fmla="val 31946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wrap="square" lIns="0" tIns="0" rIns="0" bIns="0" rtlCol="0" anchor="ctr" anchorCtr="0">
            <a:spAutoFit/>
          </a:bodyPr>
          <a:lstStyle/>
          <a:p>
            <a:pPr algn="ctr">
              <a:lnSpc>
                <a:spcPts val="1900"/>
              </a:lnSpc>
              <a:buClr>
                <a:srgbClr val="FF3399"/>
              </a:buClr>
            </a:pPr>
            <a:r>
              <a:rPr kumimoji="1" lang="en-US" altLang="ja-JP" sz="1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Mag-apply </a:t>
            </a:r>
            <a:r>
              <a:rPr kumimoji="1" lang="en-US" altLang="ja-JP" sz="1600" b="1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sa</a:t>
            </a:r>
            <a:r>
              <a:rPr kumimoji="1" lang="en-US" altLang="ja-JP" sz="1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sz="1600" b="1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papasukang</a:t>
            </a:r>
            <a:r>
              <a:rPr kumimoji="1" lang="en-US" altLang="ja-JP" sz="1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high school</a:t>
            </a:r>
          </a:p>
        </p:txBody>
      </p:sp>
      <p:sp>
        <p:nvSpPr>
          <p:cNvPr id="39" name="スライド番号プレースホルダー 3"/>
          <p:cNvSpPr>
            <a:spLocks noGrp="1"/>
          </p:cNvSpPr>
          <p:nvPr>
            <p:ph type="sldNum" sz="quarter" idx="4294967295"/>
          </p:nvPr>
        </p:nvSpPr>
        <p:spPr>
          <a:xfrm>
            <a:off x="4143079" y="7227490"/>
            <a:ext cx="2405658" cy="276999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lang="en-US" altLang="ja-JP" sz="120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17</a:t>
            </a:fld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-</a:t>
            </a:r>
          </a:p>
        </p:txBody>
      </p:sp>
      <p:graphicFrame>
        <p:nvGraphicFramePr>
          <p:cNvPr id="2" name="表 1">
            <a:extLst>
              <a:ext uri="{FF2B5EF4-FFF2-40B4-BE49-F238E27FC236}">
                <a16:creationId xmlns:a16="http://schemas.microsoft.com/office/drawing/2014/main" id="{B779928E-25FC-EF50-E789-2EFFF409B0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9690507"/>
              </p:ext>
            </p:extLst>
          </p:nvPr>
        </p:nvGraphicFramePr>
        <p:xfrm>
          <a:off x="1066347" y="1419178"/>
          <a:ext cx="9288000" cy="55473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604265">
                  <a:extLst>
                    <a:ext uri="{9D8B030D-6E8A-4147-A177-3AD203B41FA5}">
                      <a16:colId xmlns:a16="http://schemas.microsoft.com/office/drawing/2014/main" val="3265908141"/>
                    </a:ext>
                  </a:extLst>
                </a:gridCol>
                <a:gridCol w="1328651">
                  <a:extLst>
                    <a:ext uri="{9D8B030D-6E8A-4147-A177-3AD203B41FA5}">
                      <a16:colId xmlns:a16="http://schemas.microsoft.com/office/drawing/2014/main" val="2038933338"/>
                    </a:ext>
                  </a:extLst>
                </a:gridCol>
                <a:gridCol w="1492926">
                  <a:extLst>
                    <a:ext uri="{9D8B030D-6E8A-4147-A177-3AD203B41FA5}">
                      <a16:colId xmlns:a16="http://schemas.microsoft.com/office/drawing/2014/main" val="2840290565"/>
                    </a:ext>
                  </a:extLst>
                </a:gridCol>
                <a:gridCol w="3862158">
                  <a:extLst>
                    <a:ext uri="{9D8B030D-6E8A-4147-A177-3AD203B41FA5}">
                      <a16:colId xmlns:a16="http://schemas.microsoft.com/office/drawing/2014/main" val="3335863799"/>
                    </a:ext>
                  </a:extLst>
                </a:gridCol>
              </a:tblGrid>
              <a:tr h="60284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s-ES_tradnl" altLang="ja-JP" sz="2000" dirty="0">
                          <a:solidFill>
                            <a:schemeClr val="bg1"/>
                          </a:solidFill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Mga subsidiya at scholarship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s-ES_tradnl" altLang="ja-JP" sz="1600" dirty="0">
                          <a:solidFill>
                            <a:schemeClr val="bg1"/>
                          </a:solidFill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Target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s-ES_tradnl" altLang="ja-JP" sz="1600" spc="-50" baseline="0" dirty="0">
                          <a:solidFill>
                            <a:schemeClr val="bg1"/>
                          </a:solidFill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Obligasyong babayaran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s-ES_tradnl" altLang="ja-JP" sz="2000" dirty="0">
                          <a:solidFill>
                            <a:schemeClr val="bg1"/>
                          </a:solidFill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Mga Nilalaman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0731697"/>
                  </a:ext>
                </a:extLst>
              </a:tr>
              <a:tr h="1127052"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</a:pPr>
                      <a:r>
                        <a:rPr kumimoji="1" lang="en-US" altLang="ja-JP" sz="20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Suportang</a:t>
                      </a:r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</a:t>
                      </a:r>
                      <a:r>
                        <a:rPr kumimoji="1" lang="en-US" altLang="ja-JP" sz="20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pampinansyal</a:t>
                      </a:r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</a:t>
                      </a:r>
                      <a:r>
                        <a:rPr kumimoji="1" lang="en-US" altLang="ja-JP" sz="20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sa</a:t>
                      </a:r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Senior High School </a:t>
                      </a:r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s-ES_tradnl" altLang="ja-JP" sz="1800" spc="-5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National</a:t>
                      </a:r>
                      <a:r>
                        <a:rPr kumimoji="1" lang="en-US" altLang="ja-JP" sz="1800" spc="-5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, Public,</a:t>
                      </a: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s-ES_tradnl" altLang="ja-JP" sz="1800" spc="-5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Private</a:t>
                      </a:r>
                      <a:endParaRPr kumimoji="1" lang="ja-JP" altLang="en-US" sz="1800" spc="-50" baseline="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s-ES_tradnl" altLang="ja-JP" sz="18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Hindi kailangan</a:t>
                      </a:r>
                      <a:endParaRPr kumimoji="1" lang="ja-JP" altLang="en-US" sz="18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kumimoji="1" lang="es-ES_tradnl" altLang="ja-JP" sz="18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Maaaring maging libre ang tuition fee.</a:t>
                      </a:r>
                      <a:endParaRPr kumimoji="1" lang="en-US" altLang="ja-JP" sz="18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  <a:p>
                      <a:pPr marL="274638" indent="-274638" algn="l">
                        <a:lnSpc>
                          <a:spcPct val="100000"/>
                        </a:lnSpc>
                      </a:pPr>
                      <a:r>
                        <a:rPr kumimoji="1" lang="en-US" altLang="ja-JP" sz="18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※</a:t>
                      </a:r>
                      <a:r>
                        <a:rPr kumimoji="1" lang="es-ES_tradnl" altLang="ja-JP" sz="18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May limit ang halagang matatanggap.</a:t>
                      </a:r>
                      <a:endParaRPr kumimoji="1" lang="ja-JP" altLang="en-US" sz="18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707937893"/>
                  </a:ext>
                </a:extLst>
              </a:tr>
              <a:tr h="602842"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</a:pPr>
                      <a:r>
                        <a:rPr kumimoji="1" lang="es-ES_tradnl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Tulong sa enrollment fee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s-ES_tradnl" altLang="ja-JP" sz="1800" spc="-5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Private</a:t>
                      </a:r>
                      <a:endParaRPr kumimoji="1" lang="ja-JP" altLang="en-US" sz="1800" spc="-50" baseline="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s-ES_tradnl" altLang="ja-JP" sz="18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Hindi kailangan</a:t>
                      </a:r>
                      <a:endParaRPr kumimoji="1" lang="ja-JP" altLang="en-US" sz="18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kumimoji="1" lang="en-US" altLang="ja-JP" sz="18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Tutulungan</a:t>
                      </a:r>
                      <a:r>
                        <a:rPr kumimoji="1" lang="en-US" altLang="ja-JP" sz="18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ang  </a:t>
                      </a:r>
                      <a:r>
                        <a:rPr kumimoji="1" lang="en-US" altLang="ja-JP" sz="18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bahagyang</a:t>
                      </a:r>
                      <a:r>
                        <a:rPr kumimoji="1" lang="en-US" altLang="ja-JP" sz="18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Enrollment fee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828037753"/>
                  </a:ext>
                </a:extLst>
              </a:tr>
              <a:tr h="602842"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</a:pPr>
                      <a:r>
                        <a:rPr kumimoji="1" lang="es-ES_tradnl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Tulong sa tuition fee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s-ES_tradnl" altLang="ja-JP" sz="1800" spc="-5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Private</a:t>
                      </a:r>
                      <a:endParaRPr kumimoji="1" lang="ja-JP" altLang="en-US" sz="1800" spc="-50" baseline="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s-ES_tradnl" altLang="ja-JP" sz="18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Hindi kailangan</a:t>
                      </a:r>
                      <a:endParaRPr kumimoji="1" lang="ja-JP" altLang="en-US" sz="18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kumimoji="1" lang="en-US" altLang="ja-JP" sz="18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Partial tuition fees are subsidized</a:t>
                      </a:r>
                      <a:endParaRPr kumimoji="1" lang="ja-JP" altLang="en-US" sz="18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238484983"/>
                  </a:ext>
                </a:extLst>
              </a:tr>
              <a:tr h="786315"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</a:pPr>
                      <a:r>
                        <a:rPr kumimoji="1" lang="es-ES_tradnl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Scholarship loan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s-ES_tradnl" altLang="ja-JP" sz="1800" spc="-5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National</a:t>
                      </a:r>
                      <a:r>
                        <a:rPr kumimoji="1" lang="en-US" altLang="ja-JP" sz="1800" spc="-5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, Public,</a:t>
                      </a: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s-ES_tradnl" altLang="ja-JP" sz="1800" spc="-5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Private</a:t>
                      </a:r>
                      <a:endParaRPr kumimoji="1" lang="ja-JP" altLang="en-US" sz="1800" spc="-50" baseline="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s-ES_tradnl" altLang="ja-JP" sz="1800" dirty="0">
                          <a:solidFill>
                            <a:srgbClr val="FF0000"/>
                          </a:solidFill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Kailangan</a:t>
                      </a:r>
                      <a:endParaRPr kumimoji="1" lang="ja-JP" altLang="en-US" sz="1800" dirty="0">
                        <a:solidFill>
                          <a:srgbClr val="FF0000"/>
                        </a:solidFill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kumimoji="1" lang="en-US" altLang="ja-JP" sz="18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JPY 11,000</a:t>
                      </a:r>
                      <a:r>
                        <a:rPr kumimoji="1" lang="ja-JP" altLang="en-US" sz="18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～</a:t>
                      </a:r>
                      <a:r>
                        <a:rPr kumimoji="1" lang="en-US" altLang="ja-JP" sz="18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35,000 / </a:t>
                      </a:r>
                      <a:r>
                        <a:rPr kumimoji="1" lang="en-US" altLang="ja-JP" sz="18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buwan</a:t>
                      </a:r>
                      <a:endParaRPr kumimoji="1" lang="en-US" altLang="ja-JP" sz="18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269425652"/>
                  </a:ext>
                </a:extLst>
              </a:tr>
              <a:tr h="1323631"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</a:pPr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Mga </a:t>
                      </a:r>
                      <a:r>
                        <a:rPr kumimoji="1" lang="en-US" altLang="ja-JP" sz="20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benepisyo</a:t>
                      </a:r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</a:t>
                      </a:r>
                      <a:r>
                        <a:rPr kumimoji="1" lang="en-US" altLang="ja-JP" sz="20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sa</a:t>
                      </a:r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scholarship para </a:t>
                      </a:r>
                      <a:r>
                        <a:rPr kumimoji="1" lang="en-US" altLang="ja-JP" sz="20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sa</a:t>
                      </a:r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</a:t>
                      </a:r>
                      <a:r>
                        <a:rPr kumimoji="1" lang="en-US" altLang="ja-JP" sz="20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mga</a:t>
                      </a:r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mag-</a:t>
                      </a:r>
                      <a:r>
                        <a:rPr kumimoji="1" lang="en-US" altLang="ja-JP" sz="20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aaral</a:t>
                      </a:r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</a:t>
                      </a:r>
                      <a:r>
                        <a:rPr kumimoji="1" lang="en-US" altLang="ja-JP" sz="20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sa</a:t>
                      </a:r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high school, </a:t>
                      </a:r>
                      <a:r>
                        <a:rPr kumimoji="1" lang="en-US" altLang="ja-JP" sz="20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atbp</a:t>
                      </a:r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.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s-ES_tradnl" altLang="ja-JP" sz="1800" spc="-5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National</a:t>
                      </a:r>
                      <a:r>
                        <a:rPr kumimoji="1" lang="en-US" altLang="ja-JP" sz="1800" spc="-5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, Public,</a:t>
                      </a: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s-ES_tradnl" altLang="ja-JP" sz="1800" spc="-5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Private</a:t>
                      </a:r>
                      <a:endParaRPr kumimoji="1" lang="ja-JP" altLang="en-US" sz="1800" spc="-50" baseline="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s-ES_tradnl" altLang="ja-JP" sz="18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Hindi kailangan</a:t>
                      </a:r>
                      <a:endParaRPr kumimoji="1" lang="ja-JP" altLang="en-US" sz="18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kumimoji="1" lang="en-US" altLang="ja-JP" sz="18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Pagsuporta</a:t>
                      </a:r>
                      <a:r>
                        <a:rPr kumimoji="1" lang="en-US" altLang="ja-JP" sz="18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</a:t>
                      </a:r>
                      <a:r>
                        <a:rPr kumimoji="1" lang="en-US" altLang="ja-JP" sz="18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sa</a:t>
                      </a:r>
                      <a:r>
                        <a:rPr kumimoji="1" lang="en-US" altLang="ja-JP" sz="18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</a:t>
                      </a:r>
                      <a:r>
                        <a:rPr kumimoji="1" lang="en-US" altLang="ja-JP" sz="18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mga</a:t>
                      </a:r>
                      <a:r>
                        <a:rPr kumimoji="1" lang="en-US" altLang="ja-JP" sz="18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</a:t>
                      </a:r>
                      <a:r>
                        <a:rPr kumimoji="1" lang="en-US" altLang="ja-JP" sz="18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gastos</a:t>
                      </a:r>
                      <a:r>
                        <a:rPr kumimoji="1" lang="en-US" altLang="ja-JP" sz="18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</a:t>
                      </a:r>
                      <a:r>
                        <a:rPr kumimoji="1" lang="en-US" altLang="ja-JP" sz="18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sa</a:t>
                      </a:r>
                      <a:r>
                        <a:rPr kumimoji="1" lang="en-US" altLang="ja-JP" sz="18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pang-</a:t>
                      </a:r>
                      <a:r>
                        <a:rPr kumimoji="1" lang="en-US" altLang="ja-JP" sz="18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edukasyon</a:t>
                      </a:r>
                      <a:r>
                        <a:rPr kumimoji="1" lang="en-US" altLang="ja-JP" sz="18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</a:t>
                      </a:r>
                      <a:r>
                        <a:rPr kumimoji="1" lang="en-US" altLang="ja-JP" sz="18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bukod</a:t>
                      </a:r>
                      <a:r>
                        <a:rPr kumimoji="1" lang="en-US" altLang="ja-JP" sz="18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</a:t>
                      </a:r>
                      <a:r>
                        <a:rPr kumimoji="1" lang="en-US" altLang="ja-JP" sz="18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sa</a:t>
                      </a:r>
                      <a:r>
                        <a:rPr kumimoji="1" lang="en-US" altLang="ja-JP" sz="18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</a:t>
                      </a:r>
                      <a:r>
                        <a:rPr kumimoji="1" lang="en-US" altLang="ja-JP" sz="18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mga</a:t>
                      </a:r>
                      <a:r>
                        <a:rPr kumimoji="1" lang="en-US" altLang="ja-JP" sz="18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</a:t>
                      </a:r>
                      <a:r>
                        <a:rPr kumimoji="1" lang="en-US" altLang="ja-JP" sz="18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bayarin</a:t>
                      </a:r>
                      <a:r>
                        <a:rPr kumimoji="1" lang="en-US" altLang="ja-JP" sz="18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</a:t>
                      </a:r>
                      <a:r>
                        <a:rPr kumimoji="1" lang="en-US" altLang="ja-JP" sz="18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sa</a:t>
                      </a:r>
                      <a:r>
                        <a:rPr kumimoji="1" lang="en-US" altLang="ja-JP" sz="18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</a:t>
                      </a:r>
                      <a:r>
                        <a:rPr kumimoji="1" lang="en-US" altLang="ja-JP" sz="18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pag-aaral</a:t>
                      </a:r>
                      <a:r>
                        <a:rPr kumimoji="1" lang="en-US" altLang="ja-JP" sz="18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, </a:t>
                      </a:r>
                      <a:r>
                        <a:rPr kumimoji="1" lang="en-US" altLang="ja-JP" sz="18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tulad</a:t>
                      </a:r>
                      <a:r>
                        <a:rPr kumimoji="1" lang="en-US" altLang="ja-JP" sz="18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ng </a:t>
                      </a:r>
                      <a:r>
                        <a:rPr kumimoji="1" lang="en-US" altLang="ja-JP" sz="18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mga</a:t>
                      </a:r>
                      <a:r>
                        <a:rPr kumimoji="1" lang="en-US" altLang="ja-JP" sz="18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</a:t>
                      </a:r>
                      <a:r>
                        <a:rPr kumimoji="1" lang="en-US" altLang="ja-JP" sz="18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gastos</a:t>
                      </a:r>
                      <a:r>
                        <a:rPr kumimoji="1" lang="en-US" altLang="ja-JP" sz="18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</a:t>
                      </a:r>
                      <a:r>
                        <a:rPr kumimoji="1" lang="en-US" altLang="ja-JP" sz="18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sa</a:t>
                      </a:r>
                      <a:r>
                        <a:rPr kumimoji="1" lang="en-US" altLang="ja-JP" sz="18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</a:t>
                      </a:r>
                      <a:r>
                        <a:rPr kumimoji="1" lang="en-US" altLang="ja-JP" sz="18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gagamiting</a:t>
                      </a:r>
                      <a:r>
                        <a:rPr kumimoji="1" lang="en-US" altLang="ja-JP" sz="18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</a:t>
                      </a:r>
                      <a:r>
                        <a:rPr kumimoji="1" lang="en-US" altLang="ja-JP" sz="18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mga</a:t>
                      </a:r>
                      <a:r>
                        <a:rPr kumimoji="1" lang="en-US" altLang="ja-JP" sz="18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</a:t>
                      </a:r>
                      <a:r>
                        <a:rPr kumimoji="1" lang="en-US" altLang="ja-JP" sz="18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aklat</a:t>
                      </a:r>
                      <a:r>
                        <a:rPr kumimoji="1" lang="en-US" altLang="ja-JP" sz="18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at </a:t>
                      </a:r>
                      <a:r>
                        <a:rPr kumimoji="1" lang="en-US" altLang="ja-JP" sz="18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iba</a:t>
                      </a:r>
                      <a:r>
                        <a:rPr kumimoji="1" lang="en-US" altLang="ja-JP" sz="18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pa.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6126543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208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>
            <a:extLst>
              <a:ext uri="{FF2B5EF4-FFF2-40B4-BE49-F238E27FC236}">
                <a16:creationId xmlns:a16="http://schemas.microsoft.com/office/drawing/2014/main" id="{2FD42157-BCB3-A40B-E82A-435C7B130169}"/>
              </a:ext>
            </a:extLst>
          </p:cNvPr>
          <p:cNvSpPr/>
          <p:nvPr/>
        </p:nvSpPr>
        <p:spPr>
          <a:xfrm>
            <a:off x="757196" y="305758"/>
            <a:ext cx="9624963" cy="6921732"/>
          </a:xfrm>
          <a:prstGeom prst="roundRect">
            <a:avLst>
              <a:gd name="adj" fmla="val 2401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ja-JP" b="0" i="0" dirty="0">
              <a:solidFill>
                <a:srgbClr val="000000"/>
              </a:solidFill>
              <a:effectLst/>
              <a:latin typeface="Noto Sans JP"/>
            </a:endParaRPr>
          </a:p>
          <a:p>
            <a:pPr algn="ctr"/>
            <a:endParaRPr lang="en-US" altLang="ja-JP" dirty="0">
              <a:solidFill>
                <a:srgbClr val="000000"/>
              </a:solidFill>
              <a:latin typeface="Noto Sans JP"/>
            </a:endParaRPr>
          </a:p>
          <a:p>
            <a:endParaRPr lang="en-US" altLang="ja-JP" dirty="0">
              <a:solidFill>
                <a:srgbClr val="000000"/>
              </a:solidFill>
              <a:latin typeface="Noto Sans JP"/>
            </a:endParaRPr>
          </a:p>
          <a:p>
            <a:r>
              <a:rPr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豊田西高校</a:t>
            </a:r>
            <a:endParaRPr kumimoji="1" lang="ja-JP" altLang="en-US" dirty="0"/>
          </a:p>
        </p:txBody>
      </p:sp>
      <p:sp>
        <p:nvSpPr>
          <p:cNvPr id="8" name="四角形: 角を丸くする 2">
            <a:extLst>
              <a:ext uri="{FF2B5EF4-FFF2-40B4-BE49-F238E27FC236}">
                <a16:creationId xmlns:a16="http://schemas.microsoft.com/office/drawing/2014/main" id="{6E27DC12-4212-493A-995C-A3C1BF9B2F5D}"/>
              </a:ext>
            </a:extLst>
          </p:cNvPr>
          <p:cNvSpPr/>
          <p:nvPr/>
        </p:nvSpPr>
        <p:spPr>
          <a:xfrm>
            <a:off x="2002420" y="1094772"/>
            <a:ext cx="6898512" cy="770842"/>
          </a:xfrm>
          <a:prstGeom prst="roundRect">
            <a:avLst>
              <a:gd name="adj" fmla="val 43918"/>
            </a:avLst>
          </a:prstGeom>
          <a:solidFill>
            <a:srgbClr val="F39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kumimoji="1" lang="en-US" altLang="ja-JP" sz="2400" b="1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Nakasalalay</a:t>
            </a:r>
            <a:r>
              <a:rPr kumimoji="1" lang="en-US" altLang="ja-JP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sz="2400" b="1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lamang</a:t>
            </a:r>
            <a:r>
              <a:rPr kumimoji="1" lang="en-US" altLang="ja-JP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sz="2400" b="1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ba</a:t>
            </a:r>
            <a:r>
              <a:rPr kumimoji="1" lang="en-US" altLang="ja-JP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sz="2400" b="1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sa</a:t>
            </a:r>
            <a:r>
              <a:rPr kumimoji="1" lang="en-US" altLang="ja-JP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Exam</a:t>
            </a:r>
            <a:br>
              <a:rPr kumimoji="1" lang="en-US" altLang="ja-JP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kumimoji="1" lang="en-US" altLang="ja-JP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kung </a:t>
            </a:r>
            <a:r>
              <a:rPr kumimoji="1" lang="en-US" altLang="ja-JP" sz="2400" b="1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Papasa</a:t>
            </a:r>
            <a:r>
              <a:rPr kumimoji="1" lang="en-US" altLang="ja-JP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o </a:t>
            </a:r>
            <a:r>
              <a:rPr kumimoji="1" lang="en-US" altLang="ja-JP" sz="2400" b="1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babagsak</a:t>
            </a:r>
            <a:r>
              <a:rPr kumimoji="1" lang="en-US" altLang="ja-JP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? </a:t>
            </a:r>
            <a:endParaRPr kumimoji="1" lang="ja-JP" altLang="en-US" sz="24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2CD82AB-254E-404E-939A-8FFECD13E09F}"/>
              </a:ext>
            </a:extLst>
          </p:cNvPr>
          <p:cNvSpPr txBox="1"/>
          <p:nvPr/>
        </p:nvSpPr>
        <p:spPr>
          <a:xfrm>
            <a:off x="792414" y="1913778"/>
            <a:ext cx="95156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＜</a:t>
            </a:r>
            <a:r>
              <a:rPr kumimoji="1" lang="es-ES_tradnl" altLang="ja-JP" sz="1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Sagot</a:t>
            </a:r>
            <a:r>
              <a:rPr kumimoji="1" lang="ja-JP" altLang="en-US" sz="1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＞ </a:t>
            </a:r>
            <a:r>
              <a:rPr kumimoji="1" lang="en-US" altLang="ja-JP" sz="2800" b="1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Hindi </a:t>
            </a:r>
            <a:r>
              <a:rPr kumimoji="1" lang="en-US" altLang="ja-JP" sz="2800" b="1" dirty="0" err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ito</a:t>
            </a:r>
            <a:r>
              <a:rPr kumimoji="1" lang="en-US" altLang="ja-JP" sz="2800" b="1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sz="2800" b="1" dirty="0" err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nakasalalay</a:t>
            </a:r>
            <a:r>
              <a:rPr kumimoji="1" lang="en-US" altLang="ja-JP" sz="2800" b="1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sz="2800" b="1" dirty="0" err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sa</a:t>
            </a:r>
            <a:r>
              <a:rPr kumimoji="1" lang="en-US" altLang="ja-JP" sz="2800" b="1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Exam.</a:t>
            </a:r>
            <a:endParaRPr kumimoji="1" lang="ja-JP" altLang="en-US" sz="2800" b="1" dirty="0">
              <a:solidFill>
                <a:srgbClr val="FF0000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2CD82AB-254E-404E-939A-8FFECD13E09F}"/>
              </a:ext>
            </a:extLst>
          </p:cNvPr>
          <p:cNvSpPr txBox="1"/>
          <p:nvPr/>
        </p:nvSpPr>
        <p:spPr>
          <a:xfrm>
            <a:off x="1046397" y="2457983"/>
            <a:ext cx="9132301" cy="1536513"/>
          </a:xfrm>
          <a:prstGeom prst="roundRect">
            <a:avLst>
              <a:gd name="adj" fmla="val 45584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marL="444500" indent="-269875">
              <a:lnSpc>
                <a:spcPts val="3000"/>
              </a:lnSpc>
              <a:tabLst>
                <a:tab pos="2147888" algn="l"/>
              </a:tabLst>
            </a:pPr>
            <a:r>
              <a:rPr kumimoji="1" lang="es-ES_tradnl" altLang="ja-JP" sz="2800" u="sng" dirty="0">
                <a:solidFill>
                  <a:schemeClr val="accent6">
                    <a:lumMod val="50000"/>
                  </a:schemeClr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Transcript of Record</a:t>
            </a:r>
            <a:r>
              <a:rPr kumimoji="1" lang="ja-JP" altLang="en-US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sz="2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… Ang </a:t>
            </a:r>
            <a:r>
              <a:rPr kumimoji="1" lang="en-US" altLang="ja-JP" sz="20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mga</a:t>
            </a:r>
            <a:r>
              <a:rPr kumimoji="1" lang="en-US" altLang="ja-JP" sz="2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sz="20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nilalaman</a:t>
            </a:r>
            <a:r>
              <a:rPr kumimoji="1" lang="en-US" altLang="ja-JP" sz="2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ng </a:t>
            </a:r>
            <a:r>
              <a:rPr kumimoji="1" lang="en-US" altLang="ja-JP" sz="20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mga</a:t>
            </a:r>
            <a:r>
              <a:rPr kumimoji="1" lang="en-US" altLang="ja-JP" sz="2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sz="20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dokumento</a:t>
            </a:r>
            <a:r>
              <a:rPr kumimoji="1" lang="en-US" altLang="ja-JP" sz="2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sz="20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na</a:t>
            </a:r>
            <a:r>
              <a:rPr kumimoji="1" lang="en-US" altLang="ja-JP" sz="2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sz="20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ibibigay</a:t>
            </a:r>
            <a:r>
              <a:rPr kumimoji="1" lang="en-US" altLang="ja-JP" sz="2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ng junior high school </a:t>
            </a:r>
            <a:r>
              <a:rPr kumimoji="1" lang="en-US" altLang="ja-JP" sz="20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sa</a:t>
            </a:r>
            <a:r>
              <a:rPr kumimoji="1" lang="en-US" altLang="ja-JP" sz="2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Senior high school ay </a:t>
            </a:r>
            <a:r>
              <a:rPr kumimoji="1" lang="en-US" altLang="ja-JP" sz="2000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“</a:t>
            </a:r>
            <a:r>
              <a:rPr kumimoji="1" lang="en-US" altLang="ja-JP" sz="2000" u="sng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Report Card</a:t>
            </a:r>
            <a:r>
              <a:rPr kumimoji="1" lang="en-US" altLang="ja-JP" sz="2000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” </a:t>
            </a:r>
            <a:r>
              <a:rPr kumimoji="1" lang="en-US" altLang="ja-JP" sz="20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at</a:t>
            </a:r>
            <a:r>
              <a:rPr kumimoji="1" lang="en-US" altLang="ja-JP" sz="2000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“</a:t>
            </a:r>
            <a:r>
              <a:rPr kumimoji="1" lang="en-US" altLang="ja-JP" sz="2000" u="sng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Estado ng </a:t>
            </a:r>
            <a:r>
              <a:rPr kumimoji="1" lang="en-US" altLang="ja-JP" sz="2000" u="sng" dirty="0" err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buhay</a:t>
            </a:r>
            <a:r>
              <a:rPr kumimoji="1" lang="en-US" altLang="ja-JP" sz="2000" u="sng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sz="2000" u="sng" dirty="0" err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sa</a:t>
            </a:r>
            <a:r>
              <a:rPr kumimoji="1" lang="en-US" altLang="ja-JP" sz="2000" u="sng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sz="2000" u="sng" dirty="0" err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paaralan</a:t>
            </a:r>
            <a:r>
              <a:rPr kumimoji="1" lang="en-US" altLang="ja-JP" sz="2000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”</a:t>
            </a:r>
            <a:r>
              <a:rPr kumimoji="1" lang="en-US" altLang="ja-JP" sz="20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.</a:t>
            </a:r>
            <a:endParaRPr kumimoji="1" lang="en-US" altLang="ja-JP" sz="2000" b="1" u="sng" dirty="0">
              <a:solidFill>
                <a:schemeClr val="tx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22CD82AB-254E-404E-939A-8FFECD13E09F}"/>
              </a:ext>
            </a:extLst>
          </p:cNvPr>
          <p:cNvSpPr txBox="1"/>
          <p:nvPr/>
        </p:nvSpPr>
        <p:spPr>
          <a:xfrm>
            <a:off x="6796668" y="4172804"/>
            <a:ext cx="3382030" cy="1512000"/>
          </a:xfrm>
          <a:prstGeom prst="roundRect">
            <a:avLst>
              <a:gd name="adj" fmla="val 9877"/>
            </a:avLst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252000" indent="-252000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1698625" algn="l"/>
              </a:tabLst>
            </a:pPr>
            <a:r>
              <a:rPr kumimoji="1" lang="en-US" altLang="ja-JP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Bilang</a:t>
            </a:r>
            <a:r>
              <a:rPr kumimoji="1" lang="en-US" altLang="ja-JP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ng </a:t>
            </a:r>
            <a:r>
              <a:rPr kumimoji="1" lang="en-US" altLang="ja-JP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araw</a:t>
            </a:r>
            <a:r>
              <a:rPr kumimoji="1" lang="en-US" altLang="ja-JP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ng </a:t>
            </a:r>
            <a:r>
              <a:rPr kumimoji="1" lang="en-US" altLang="ja-JP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pagpasok</a:t>
            </a:r>
            <a:r>
              <a:rPr kumimoji="1" lang="en-US" altLang="ja-JP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, </a:t>
            </a:r>
            <a:r>
              <a:rPr kumimoji="1" lang="en-US" altLang="ja-JP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mga</a:t>
            </a:r>
            <a:r>
              <a:rPr kumimoji="1" lang="en-US" altLang="ja-JP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aktibidad</a:t>
            </a:r>
            <a:r>
              <a:rPr kumimoji="1" lang="en-US" altLang="ja-JP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sa</a:t>
            </a:r>
            <a:r>
              <a:rPr kumimoji="1" lang="en-US" altLang="ja-JP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club, </a:t>
            </a:r>
            <a:r>
              <a:rPr kumimoji="1" lang="en-US" altLang="ja-JP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mga</a:t>
            </a:r>
            <a:r>
              <a:rPr kumimoji="1" lang="en-US" altLang="ja-JP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aktibidad</a:t>
            </a:r>
            <a:r>
              <a:rPr kumimoji="1" lang="en-US" altLang="ja-JP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ng student council, </a:t>
            </a:r>
            <a:r>
              <a:rPr kumimoji="1" lang="en-US" altLang="ja-JP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atbp</a:t>
            </a:r>
            <a:r>
              <a:rPr kumimoji="1" lang="en-US" altLang="ja-JP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.</a:t>
            </a:r>
            <a:endParaRPr kumimoji="1" lang="en-US" altLang="ja-JP" u="sng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2CD82AB-254E-404E-939A-8FFECD13E09F}"/>
              </a:ext>
            </a:extLst>
          </p:cNvPr>
          <p:cNvSpPr txBox="1"/>
          <p:nvPr/>
        </p:nvSpPr>
        <p:spPr>
          <a:xfrm>
            <a:off x="960402" y="4163790"/>
            <a:ext cx="5588335" cy="1512000"/>
          </a:xfrm>
          <a:prstGeom prst="roundRect">
            <a:avLst>
              <a:gd name="adj" fmla="val 9877"/>
            </a:avLst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252000" indent="-252000">
              <a:buFont typeface="Arial" panose="020B0604020202020204" pitchFamily="34" charset="0"/>
              <a:buChar char="•"/>
              <a:tabLst>
                <a:tab pos="1698625" algn="l"/>
              </a:tabLst>
            </a:pPr>
            <a:r>
              <a:rPr kumimoji="1" lang="en-US" altLang="ja-JP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Kabuuan</a:t>
            </a:r>
            <a:r>
              <a:rPr kumimoji="1" lang="en-US" altLang="ja-JP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ng puntos (5 </a:t>
            </a:r>
            <a:r>
              <a:rPr kumimoji="1" lang="en-US" altLang="ja-JP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hanggang</a:t>
            </a:r>
            <a:r>
              <a:rPr kumimoji="1" lang="en-US" altLang="ja-JP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1) para </a:t>
            </a:r>
            <a:r>
              <a:rPr kumimoji="1" lang="en-US" altLang="ja-JP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sa</a:t>
            </a:r>
            <a:r>
              <a:rPr kumimoji="1" lang="en-US" altLang="ja-JP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9 </a:t>
            </a:r>
            <a:r>
              <a:rPr kumimoji="1" lang="en-US" altLang="ja-JP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na</a:t>
            </a:r>
            <a:r>
              <a:rPr kumimoji="1" lang="en-US" altLang="ja-JP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asignatura</a:t>
            </a:r>
            <a:r>
              <a:rPr kumimoji="1" lang="en-US" altLang="ja-JP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sa</a:t>
            </a:r>
            <a:r>
              <a:rPr kumimoji="1" lang="en-US" altLang="ja-JP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report card.</a:t>
            </a:r>
            <a:br>
              <a:rPr kumimoji="1" lang="en-US" altLang="ja-JP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kumimoji="1" lang="en-US" altLang="ja-JP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※45 points ang </a:t>
            </a:r>
            <a:r>
              <a:rPr kumimoji="1" lang="en-US" altLang="ja-JP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pinakamataas</a:t>
            </a:r>
            <a:r>
              <a:rPr kumimoji="1" lang="en-US" altLang="ja-JP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.</a:t>
            </a:r>
            <a:endParaRPr kumimoji="1" lang="ja-JP" altLang="en-US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252000" indent="-252000">
              <a:buFont typeface="Arial" panose="020B0604020202020204" pitchFamily="34" charset="0"/>
              <a:buChar char="•"/>
              <a:tabLst>
                <a:tab pos="1698625" algn="l"/>
              </a:tabLst>
            </a:pPr>
            <a:r>
              <a:rPr kumimoji="1" lang="en-US" altLang="ja-JP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Marka</a:t>
            </a:r>
            <a:r>
              <a:rPr kumimoji="1" lang="en-US" altLang="ja-JP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o </a:t>
            </a:r>
            <a:r>
              <a:rPr kumimoji="1" lang="en-US" altLang="ja-JP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grado</a:t>
            </a:r>
            <a:r>
              <a:rPr kumimoji="1" lang="en-US" altLang="ja-JP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sa</a:t>
            </a:r>
            <a:r>
              <a:rPr kumimoji="1" lang="en-US" altLang="ja-JP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Ika-3 </a:t>
            </a:r>
            <a:r>
              <a:rPr kumimoji="1" lang="en-US" altLang="ja-JP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taon</a:t>
            </a:r>
            <a:r>
              <a:rPr kumimoji="1" lang="en-US" altLang="ja-JP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sa</a:t>
            </a:r>
            <a:r>
              <a:rPr kumimoji="1" lang="en-US" altLang="ja-JP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Junior High </a:t>
            </a:r>
            <a:r>
              <a:rPr kumimoji="1" lang="en-US" altLang="ja-JP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Schoool</a:t>
            </a:r>
            <a:r>
              <a:rPr kumimoji="1" lang="en-US" altLang="ja-JP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.</a:t>
            </a:r>
            <a:endParaRPr kumimoji="1" lang="en-US" altLang="ja-JP" u="sng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2CD82AB-254E-404E-939A-8FFECD13E09F}"/>
              </a:ext>
            </a:extLst>
          </p:cNvPr>
          <p:cNvSpPr txBox="1"/>
          <p:nvPr/>
        </p:nvSpPr>
        <p:spPr>
          <a:xfrm>
            <a:off x="866556" y="5731369"/>
            <a:ext cx="951560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buClr>
                <a:srgbClr val="FF3399"/>
              </a:buClr>
            </a:pPr>
            <a:r>
              <a:rPr kumimoji="1" lang="en-US" altLang="ja-JP" sz="2800" dirty="0" err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Mahalaga</a:t>
            </a:r>
            <a:r>
              <a:rPr kumimoji="1" lang="en-US" altLang="ja-JP" sz="2800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ang pang-</a:t>
            </a:r>
            <a:r>
              <a:rPr kumimoji="1" lang="en-US" altLang="ja-JP" sz="2800" dirty="0" err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araw</a:t>
            </a:r>
            <a:r>
              <a:rPr kumimoji="1" lang="en-US" altLang="ja-JP" sz="2800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</a:t>
            </a:r>
            <a:r>
              <a:rPr kumimoji="1" lang="en-US" altLang="ja-JP" sz="2800" dirty="0" err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araw</a:t>
            </a:r>
            <a:r>
              <a:rPr kumimoji="1" lang="en-US" altLang="ja-JP" sz="2800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sz="2800" dirty="0" err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na</a:t>
            </a:r>
            <a:br>
              <a:rPr kumimoji="1" lang="en-US" altLang="ja-JP" sz="2800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kumimoji="1" lang="en-US" altLang="ja-JP" sz="2800" dirty="0" err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pamumuhay</a:t>
            </a:r>
            <a:r>
              <a:rPr kumimoji="1" lang="en-US" altLang="ja-JP" sz="2800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sz="2800" dirty="0" err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sa</a:t>
            </a:r>
            <a:r>
              <a:rPr kumimoji="1" lang="en-US" altLang="ja-JP" sz="2800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sz="2800" dirty="0" err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paaralan</a:t>
            </a:r>
            <a:r>
              <a:rPr kumimoji="1" lang="en-US" altLang="ja-JP" sz="2800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!</a:t>
            </a:r>
          </a:p>
          <a:p>
            <a:pPr algn="ctr">
              <a:buClr>
                <a:srgbClr val="FF3399"/>
              </a:buClr>
            </a:pPr>
            <a:r>
              <a:rPr kumimoji="1" lang="en-US" altLang="ja-JP" b="1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Sinusuri</a:t>
            </a:r>
            <a:r>
              <a:rPr kumimoji="1" lang="en-US" altLang="ja-JP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din ang "</a:t>
            </a:r>
            <a:r>
              <a:rPr kumimoji="1" lang="en-US" altLang="ja-JP" b="1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pagsunod</a:t>
            </a:r>
            <a:r>
              <a:rPr kumimoji="1" lang="en-US" altLang="ja-JP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b="1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sa</a:t>
            </a:r>
            <a:r>
              <a:rPr kumimoji="1" lang="en-US" altLang="ja-JP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b="1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oras</a:t>
            </a:r>
            <a:r>
              <a:rPr kumimoji="1" lang="en-US" altLang="ja-JP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", "</a:t>
            </a:r>
            <a:r>
              <a:rPr kumimoji="1" lang="en-US" altLang="ja-JP" b="1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pagsumite</a:t>
            </a:r>
            <a:r>
              <a:rPr kumimoji="1" lang="en-US" altLang="ja-JP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ng </a:t>
            </a:r>
            <a:r>
              <a:rPr kumimoji="1" lang="en-US" altLang="ja-JP" b="1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mga</a:t>
            </a:r>
            <a:r>
              <a:rPr kumimoji="1" lang="en-US" altLang="ja-JP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projects o Homework", "</a:t>
            </a:r>
            <a:r>
              <a:rPr kumimoji="1" lang="en-US" altLang="ja-JP" b="1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asal</a:t>
            </a:r>
            <a:r>
              <a:rPr kumimoji="1" lang="en-US" altLang="ja-JP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b="1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sa</a:t>
            </a:r>
            <a:r>
              <a:rPr kumimoji="1" lang="en-US" altLang="ja-JP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b="1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loob</a:t>
            </a:r>
            <a:r>
              <a:rPr kumimoji="1" lang="en-US" altLang="ja-JP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ng </a:t>
            </a:r>
            <a:r>
              <a:rPr kumimoji="1" lang="en-US" altLang="ja-JP" b="1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klase</a:t>
            </a:r>
            <a:r>
              <a:rPr kumimoji="1" lang="en-US" altLang="ja-JP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".</a:t>
            </a:r>
            <a:endParaRPr kumimoji="1" lang="ja-JP" altLang="en-US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30" name="スライド番号プレースホルダー 3">
            <a:extLst>
              <a:ext uri="{FF2B5EF4-FFF2-40B4-BE49-F238E27FC236}">
                <a16:creationId xmlns:a16="http://schemas.microsoft.com/office/drawing/2014/main" id="{5C366C4A-394D-4536-A7F7-D1FB32A4B489}"/>
              </a:ext>
            </a:extLst>
          </p:cNvPr>
          <p:cNvSpPr txBox="1">
            <a:spLocks/>
          </p:cNvSpPr>
          <p:nvPr/>
        </p:nvSpPr>
        <p:spPr>
          <a:xfrm>
            <a:off x="4143079" y="7227490"/>
            <a:ext cx="2405658" cy="2769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lang="en-US" altLang="ja-JP" sz="120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18</a:t>
            </a:fld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-</a:t>
            </a:r>
          </a:p>
        </p:txBody>
      </p:sp>
      <p:sp>
        <p:nvSpPr>
          <p:cNvPr id="2" name="右矢印 1"/>
          <p:cNvSpPr/>
          <p:nvPr/>
        </p:nvSpPr>
        <p:spPr>
          <a:xfrm rot="6992965">
            <a:off x="3290833" y="3886950"/>
            <a:ext cx="468000" cy="329792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右矢印 16"/>
          <p:cNvSpPr/>
          <p:nvPr/>
        </p:nvSpPr>
        <p:spPr>
          <a:xfrm rot="14318101" flipH="1">
            <a:off x="6619328" y="3888748"/>
            <a:ext cx="468000" cy="324000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7FDEA1AA-CEE7-4173-B758-D5397DAC8FF8}"/>
              </a:ext>
            </a:extLst>
          </p:cNvPr>
          <p:cNvSpPr txBox="1"/>
          <p:nvPr/>
        </p:nvSpPr>
        <p:spPr>
          <a:xfrm>
            <a:off x="792414" y="362843"/>
            <a:ext cx="95156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solidFill>
                  <a:srgbClr val="F398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（</a:t>
            </a:r>
            <a:r>
              <a:rPr kumimoji="1" lang="en-US" altLang="ja-JP" sz="2400" b="1" dirty="0">
                <a:solidFill>
                  <a:srgbClr val="F398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7</a:t>
            </a:r>
            <a:r>
              <a:rPr kumimoji="1" lang="ja-JP" altLang="en-US" sz="2400" b="1" dirty="0">
                <a:solidFill>
                  <a:srgbClr val="F398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）</a:t>
            </a:r>
            <a:r>
              <a:rPr kumimoji="1" lang="es-ES_tradnl" altLang="ja-JP" sz="2400" b="1" spc="-60" dirty="0">
                <a:solidFill>
                  <a:srgbClr val="F398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Tungkol sa Entrance Examination sa Senior High School</a:t>
            </a:r>
            <a:endParaRPr kumimoji="1" lang="ja-JP" altLang="en-US" sz="2400" b="1" spc="-60" dirty="0">
              <a:solidFill>
                <a:srgbClr val="F39800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33" name="図 32">
            <a:extLst>
              <a:ext uri="{FF2B5EF4-FFF2-40B4-BE49-F238E27FC236}">
                <a16:creationId xmlns:a16="http://schemas.microsoft.com/office/drawing/2014/main" id="{D4908B93-AE13-44EA-B5DD-29F00F5A7415}"/>
              </a:ext>
            </a:extLst>
          </p:cNvPr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043" b="-69031"/>
          <a:stretch/>
        </p:blipFill>
        <p:spPr>
          <a:xfrm>
            <a:off x="1046397" y="799623"/>
            <a:ext cx="9252000" cy="10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247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図 18">
            <a:extLst>
              <a:ext uri="{FF2B5EF4-FFF2-40B4-BE49-F238E27FC236}">
                <a16:creationId xmlns:a16="http://schemas.microsoft.com/office/drawing/2014/main" id="{9BC21F87-1F94-4C35-AA2B-1F802996DCA7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947325" y="326078"/>
            <a:ext cx="9324000" cy="6912000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>
          <a:xfrm>
            <a:off x="4143079" y="7227490"/>
            <a:ext cx="2405658" cy="276999"/>
          </a:xfrm>
        </p:spPr>
        <p:txBody>
          <a:bodyPr/>
          <a:lstStyle/>
          <a:p>
            <a:pPr algn="ctr"/>
            <a:r>
              <a:rPr lang="en-US" altLang="ja-JP" sz="1200" b="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lang="en-US" altLang="ja-JP" sz="1200" b="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1</a:t>
            </a:fld>
            <a:r>
              <a:rPr lang="en-US" altLang="ja-JP" sz="1200" b="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-</a:t>
            </a:r>
          </a:p>
        </p:txBody>
      </p:sp>
      <p:graphicFrame>
        <p:nvGraphicFramePr>
          <p:cNvPr id="6" name="表 5">
            <a:extLst>
              <a:ext uri="{FF2B5EF4-FFF2-40B4-BE49-F238E27FC236}">
                <a16:creationId xmlns:a16="http://schemas.microsoft.com/office/drawing/2014/main" id="{7BB9EA39-C97C-B12F-851F-1765CFE3F5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291449"/>
              </p:ext>
            </p:extLst>
          </p:nvPr>
        </p:nvGraphicFramePr>
        <p:xfrm>
          <a:off x="2308840" y="432847"/>
          <a:ext cx="7736308" cy="670052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407856">
                  <a:extLst>
                    <a:ext uri="{9D8B030D-6E8A-4147-A177-3AD203B41FA5}">
                      <a16:colId xmlns:a16="http://schemas.microsoft.com/office/drawing/2014/main" val="356765379"/>
                    </a:ext>
                  </a:extLst>
                </a:gridCol>
                <a:gridCol w="3214380">
                  <a:extLst>
                    <a:ext uri="{9D8B030D-6E8A-4147-A177-3AD203B41FA5}">
                      <a16:colId xmlns:a16="http://schemas.microsoft.com/office/drawing/2014/main" val="180443694"/>
                    </a:ext>
                  </a:extLst>
                </a:gridCol>
                <a:gridCol w="3330490">
                  <a:extLst>
                    <a:ext uri="{9D8B030D-6E8A-4147-A177-3AD203B41FA5}">
                      <a16:colId xmlns:a16="http://schemas.microsoft.com/office/drawing/2014/main" val="1277759741"/>
                    </a:ext>
                  </a:extLst>
                </a:gridCol>
                <a:gridCol w="783582">
                  <a:extLst>
                    <a:ext uri="{9D8B030D-6E8A-4147-A177-3AD203B41FA5}">
                      <a16:colId xmlns:a16="http://schemas.microsoft.com/office/drawing/2014/main" val="1403661184"/>
                    </a:ext>
                  </a:extLst>
                </a:gridCol>
              </a:tblGrid>
              <a:tr h="40222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/>
                      </a:pPr>
                      <a:r>
                        <a:rPr kumimoji="1" lang="en-US" altLang="ja-JP" sz="18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1.</a:t>
                      </a:r>
                      <a:endParaRPr kumimoji="1" lang="ja-JP" altLang="en-US" sz="18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FCEC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CECE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tabLst/>
                      </a:pPr>
                      <a:r>
                        <a:rPr kumimoji="1" lang="es-ES_tradnl" altLang="ja-JP" sz="17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Tungkol sa karerang pang-edukasyon pagkatapos mag-graduate sa Junior High School</a:t>
                      </a:r>
                      <a:endParaRPr kumimoji="1" lang="ja-JP" altLang="en-US" sz="17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CEC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CEC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CEC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CEC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/>
                      </a:pPr>
                      <a:r>
                        <a:rPr kumimoji="1" lang="en-US" altLang="ja-JP" sz="18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P.2</a:t>
                      </a:r>
                      <a:endParaRPr kumimoji="1" lang="ja-JP" altLang="en-US" sz="18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CEC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39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CEC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5146835"/>
                  </a:ext>
                </a:extLst>
              </a:tr>
              <a:tr h="40222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8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2.</a:t>
                      </a:r>
                      <a:endParaRPr kumimoji="1" lang="ja-JP" altLang="en-US" sz="18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</a:pPr>
                      <a:r>
                        <a:rPr kumimoji="1" lang="en-US" altLang="ja-JP" sz="17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Ano ang </a:t>
                      </a:r>
                      <a:r>
                        <a:rPr kumimoji="1" lang="en-US" altLang="ja-JP" sz="17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balak</a:t>
                      </a:r>
                      <a:r>
                        <a:rPr kumimoji="1" lang="en-US" altLang="ja-JP" sz="17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</a:t>
                      </a:r>
                      <a:r>
                        <a:rPr kumimoji="1" lang="en-US" altLang="ja-JP" sz="17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mong</a:t>
                      </a:r>
                      <a:r>
                        <a:rPr kumimoji="1" lang="en-US" altLang="ja-JP" sz="17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 </a:t>
                      </a:r>
                      <a:r>
                        <a:rPr kumimoji="1" lang="en-US" altLang="ja-JP" sz="17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gawin</a:t>
                      </a:r>
                      <a:r>
                        <a:rPr kumimoji="1" lang="en-US" altLang="ja-JP" sz="17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</a:t>
                      </a:r>
                      <a:r>
                        <a:rPr kumimoji="1" lang="en-US" altLang="ja-JP" sz="17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pagkatapos</a:t>
                      </a:r>
                      <a:r>
                        <a:rPr kumimoji="1" lang="en-US" altLang="ja-JP" sz="17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mag-graduate </a:t>
                      </a:r>
                      <a:r>
                        <a:rPr kumimoji="1" lang="en-US" altLang="ja-JP" sz="17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sa</a:t>
                      </a:r>
                      <a:r>
                        <a:rPr kumimoji="1" lang="en-US" altLang="ja-JP" sz="17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Junior High School?</a:t>
                      </a:r>
                      <a:endParaRPr kumimoji="1" lang="ja-JP" altLang="en-US" sz="17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1" lang="en-US" altLang="ja-JP" sz="18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P.3</a:t>
                      </a:r>
                      <a:endParaRPr kumimoji="1" lang="ja-JP" altLang="en-US" sz="18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39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46567241"/>
                  </a:ext>
                </a:extLst>
              </a:tr>
              <a:tr h="40222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8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3.</a:t>
                      </a:r>
                      <a:endParaRPr kumimoji="1" lang="ja-JP" altLang="en-US" sz="18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FCEC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</a:pPr>
                      <a:r>
                        <a:rPr kumimoji="1" lang="sv-SE" altLang="ja-JP" sz="17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Tungkol sa sa mga Paaralan na maaaring pasukan mula Junior High School.</a:t>
                      </a:r>
                      <a:endParaRPr kumimoji="1" lang="ja-JP" altLang="en-US" sz="17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CEC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CEC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CEC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1" lang="en-US" altLang="ja-JP" sz="18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P.5</a:t>
                      </a:r>
                      <a:endParaRPr kumimoji="1" lang="ja-JP" altLang="en-US" sz="18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CEC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39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855615636"/>
                  </a:ext>
                </a:extLst>
              </a:tr>
              <a:tr h="25392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8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4.</a:t>
                      </a:r>
                      <a:endParaRPr kumimoji="1" lang="ja-JP" altLang="en-US" sz="18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D7CD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kumimoji="1" lang="en-US" altLang="ja-JP" sz="18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Tungkol</a:t>
                      </a:r>
                      <a:r>
                        <a:rPr kumimoji="1" lang="en-US" altLang="ja-JP" sz="18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</a:t>
                      </a:r>
                      <a:r>
                        <a:rPr kumimoji="1" lang="en-US" altLang="ja-JP" sz="18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sa</a:t>
                      </a:r>
                      <a:r>
                        <a:rPr kumimoji="1" lang="en-US" altLang="ja-JP" sz="18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Senior High School</a:t>
                      </a:r>
                      <a:endParaRPr kumimoji="1" lang="ja-JP" altLang="en-US" sz="18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D7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1" lang="en-US" altLang="ja-JP" sz="18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P.6</a:t>
                      </a:r>
                      <a:endParaRPr kumimoji="1" lang="ja-JP" altLang="en-US" sz="18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39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D7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7522424"/>
                  </a:ext>
                </a:extLst>
              </a:tr>
              <a:tr h="330370">
                <a:tc gridSpan="2">
                  <a:txBody>
                    <a:bodyPr/>
                    <a:lstStyle/>
                    <a:p>
                      <a:pPr marL="542925" indent="-365125">
                        <a:lnSpc>
                          <a:spcPts val="1500"/>
                        </a:lnSpc>
                        <a:tabLst>
                          <a:tab pos="3403600" algn="r"/>
                        </a:tabLst>
                      </a:pPr>
                      <a:r>
                        <a:rPr kumimoji="1" lang="en-US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(1) </a:t>
                      </a:r>
                      <a:r>
                        <a:rPr kumimoji="1" lang="en-US" altLang="ja-JP" sz="1400" spc="-100" baseline="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Pagkakaiba</a:t>
                      </a:r>
                      <a:r>
                        <a:rPr kumimoji="1" lang="en-US" altLang="ja-JP" sz="1400" spc="-10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ng Senior High </a:t>
                      </a:r>
                      <a:r>
                        <a:rPr kumimoji="1" lang="en-US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	P. 6</a:t>
                      </a:r>
                      <a:br>
                        <a:rPr kumimoji="1" lang="en-US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</a:br>
                      <a:r>
                        <a:rPr kumimoji="1" lang="en-US" altLang="ja-JP" sz="1400" spc="-10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School at Junior High School </a:t>
                      </a:r>
                      <a:r>
                        <a:rPr kumimoji="1" lang="en-US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	</a:t>
                      </a:r>
                      <a:endParaRPr kumimoji="1" lang="ja-JP" altLang="en-US" sz="14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>
                    <a:lnR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D7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55600" indent="-355600">
                        <a:lnSpc>
                          <a:spcPts val="1500"/>
                        </a:lnSpc>
                        <a:tabLst>
                          <a:tab pos="3771900" algn="r"/>
                        </a:tabLst>
                      </a:pPr>
                      <a:r>
                        <a:rPr kumimoji="1" lang="en-US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(5) </a:t>
                      </a:r>
                      <a:r>
                        <a:rPr kumimoji="1" lang="en-US" altLang="ja-JP" sz="1400" spc="-100" baseline="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Paraan</a:t>
                      </a:r>
                      <a:r>
                        <a:rPr kumimoji="1" lang="en-US" altLang="ja-JP" sz="1400" spc="-10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ng </a:t>
                      </a:r>
                      <a:r>
                        <a:rPr kumimoji="1" lang="en-US" altLang="ja-JP" sz="1400" spc="-100" baseline="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paghahanap</a:t>
                      </a:r>
                      <a:r>
                        <a:rPr kumimoji="1" lang="en-US" altLang="ja-JP" sz="1400" spc="-10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ng </a:t>
                      </a:r>
                      <a:r>
                        <a:rPr kumimoji="1" lang="en-US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	P.15</a:t>
                      </a:r>
                      <a:br>
                        <a:rPr kumimoji="1" lang="en-US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</a:br>
                      <a:r>
                        <a:rPr kumimoji="1" lang="en-US" altLang="ja-JP" sz="1400" spc="-10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Senior High School </a:t>
                      </a:r>
                      <a:endParaRPr kumimoji="1" lang="en-US" altLang="ja-JP" sz="14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>
                    <a:lnL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39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D7CD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tabLst>
                          <a:tab pos="3411538" algn="r"/>
                        </a:tabLst>
                      </a:pPr>
                      <a:endParaRPr kumimoji="1" lang="ja-JP" altLang="en-US" sz="14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>
                    <a:lnL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39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D7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5579035"/>
                  </a:ext>
                </a:extLst>
              </a:tr>
              <a:tr h="330370">
                <a:tc gridSpan="2">
                  <a:txBody>
                    <a:bodyPr/>
                    <a:lstStyle/>
                    <a:p>
                      <a:pPr marL="177800" indent="0">
                        <a:lnSpc>
                          <a:spcPts val="1500"/>
                        </a:lnSpc>
                        <a:tabLst>
                          <a:tab pos="3403600" algn="r"/>
                        </a:tabLst>
                      </a:pPr>
                      <a:r>
                        <a:rPr kumimoji="1" lang="en-US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(2) </a:t>
                      </a:r>
                      <a:r>
                        <a:rPr kumimoji="1" lang="en-US" altLang="ja-JP" sz="1400" spc="-10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Mga </a:t>
                      </a:r>
                      <a:r>
                        <a:rPr kumimoji="1" lang="en-US" altLang="ja-JP" sz="1400" spc="-100" baseline="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uri</a:t>
                      </a:r>
                      <a:r>
                        <a:rPr kumimoji="1" lang="en-US" altLang="ja-JP" sz="1400" spc="-10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ng Senior High School </a:t>
                      </a:r>
                      <a:r>
                        <a:rPr kumimoji="1" lang="en-US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	P. 7</a:t>
                      </a:r>
                    </a:p>
                  </a:txBody>
                  <a:tcPr>
                    <a:lnR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D7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58775" indent="-358775">
                        <a:lnSpc>
                          <a:spcPts val="1500"/>
                        </a:lnSpc>
                        <a:tabLst>
                          <a:tab pos="3771900" algn="r"/>
                        </a:tabLst>
                      </a:pPr>
                      <a:r>
                        <a:rPr kumimoji="1" lang="en-US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(6) </a:t>
                      </a:r>
                      <a:r>
                        <a:rPr kumimoji="1" lang="en-US" altLang="ja-JP" sz="1400" spc="-100" baseline="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Kakailanganing</a:t>
                      </a:r>
                      <a:r>
                        <a:rPr kumimoji="1" lang="en-US" altLang="ja-JP" sz="1400" spc="-10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</a:t>
                      </a:r>
                      <a:r>
                        <a:rPr kumimoji="1" lang="en-US" altLang="ja-JP" sz="1400" spc="-100" baseline="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Pera</a:t>
                      </a:r>
                      <a:r>
                        <a:rPr kumimoji="1" lang="en-US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</a:t>
                      </a:r>
                      <a:r>
                        <a:rPr kumimoji="1" lang="en-US" altLang="ja-JP" sz="1400" spc="-10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para </a:t>
                      </a:r>
                      <a:r>
                        <a:rPr kumimoji="1" lang="en-US" altLang="ja-JP" sz="1400" spc="-100" baseline="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sa</a:t>
                      </a:r>
                      <a:r>
                        <a:rPr kumimoji="1" lang="en-US" altLang="ja-JP" sz="1400" spc="-10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</a:t>
                      </a:r>
                      <a:r>
                        <a:rPr kumimoji="1" lang="en-US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	P.16</a:t>
                      </a:r>
                      <a:br>
                        <a:rPr kumimoji="1" lang="en-US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</a:br>
                      <a:r>
                        <a:rPr kumimoji="1" lang="en-US" altLang="ja-JP" sz="1400" spc="-10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Senior High School</a:t>
                      </a:r>
                      <a:endParaRPr kumimoji="1" lang="ja-JP" altLang="en-US" sz="1400" spc="-100" baseline="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>
                    <a:lnL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39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D7C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358775" indent="-358775">
                        <a:lnSpc>
                          <a:spcPts val="1500"/>
                        </a:lnSpc>
                        <a:tabLst>
                          <a:tab pos="3411538" algn="r"/>
                        </a:tabLst>
                      </a:pPr>
                      <a:endParaRPr kumimoji="1" lang="ja-JP" altLang="en-US" sz="14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>
                    <a:lnL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39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D7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5608833"/>
                  </a:ext>
                </a:extLst>
              </a:tr>
              <a:tr h="330370">
                <a:tc gridSpan="2">
                  <a:txBody>
                    <a:bodyPr/>
                    <a:lstStyle/>
                    <a:p>
                      <a:pPr marL="541338" indent="-363538">
                        <a:lnSpc>
                          <a:spcPts val="1500"/>
                        </a:lnSpc>
                        <a:tabLst>
                          <a:tab pos="3403600" algn="r"/>
                        </a:tabLst>
                      </a:pPr>
                      <a:r>
                        <a:rPr kumimoji="1" lang="en-US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(3) </a:t>
                      </a:r>
                      <a:r>
                        <a:rPr kumimoji="1" lang="en-US" altLang="ja-JP" sz="1400" spc="-10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Uri ng </a:t>
                      </a:r>
                      <a:r>
                        <a:rPr kumimoji="1" lang="en-US" altLang="ja-JP" sz="1400" spc="-100" baseline="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mga</a:t>
                      </a:r>
                      <a:r>
                        <a:rPr kumimoji="1" lang="en-US" altLang="ja-JP" sz="1400" spc="-10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</a:t>
                      </a:r>
                      <a:r>
                        <a:rPr kumimoji="1" lang="en-US" altLang="ja-JP" sz="1400" spc="-100" baseline="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Kurso</a:t>
                      </a:r>
                      <a:r>
                        <a:rPr kumimoji="1" lang="en-US" altLang="ja-JP" sz="1400" spc="-10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</a:t>
                      </a:r>
                      <a:r>
                        <a:rPr kumimoji="1" lang="en-US" altLang="ja-JP" sz="1400" spc="-100" baseline="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sa</a:t>
                      </a:r>
                      <a:r>
                        <a:rPr kumimoji="1" lang="en-US" altLang="ja-JP" sz="1400" spc="-10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</a:t>
                      </a:r>
                      <a:r>
                        <a:rPr kumimoji="1" lang="en-US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	P.13</a:t>
                      </a:r>
                      <a:br>
                        <a:rPr kumimoji="1" lang="en-US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</a:br>
                      <a:r>
                        <a:rPr kumimoji="1" lang="en-US" altLang="ja-JP" sz="1400" spc="-10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High School</a:t>
                      </a:r>
                      <a:endParaRPr kumimoji="1" lang="en-US" altLang="ja-JP" sz="14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>
                    <a:lnR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D7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55600" indent="-355600">
                        <a:lnSpc>
                          <a:spcPts val="1500"/>
                        </a:lnSpc>
                        <a:tabLst>
                          <a:tab pos="3771900" algn="r"/>
                        </a:tabLst>
                      </a:pPr>
                      <a:r>
                        <a:rPr kumimoji="1" lang="en-US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(7)</a:t>
                      </a:r>
                      <a:r>
                        <a:rPr kumimoji="1" lang="es-ES_tradnl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</a:t>
                      </a:r>
                      <a:r>
                        <a:rPr kumimoji="1" lang="es-ES_tradnl" altLang="ja-JP" sz="1400" spc="-10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Tungkol sa Entrance Examination </a:t>
                      </a:r>
                      <a:r>
                        <a:rPr kumimoji="1" lang="en-US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	P.18</a:t>
                      </a:r>
                      <a:br>
                        <a:rPr kumimoji="1" lang="en-US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</a:br>
                      <a:r>
                        <a:rPr kumimoji="1" lang="es-ES_tradnl" altLang="ja-JP" sz="1400" spc="-10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sa Senior High School</a:t>
                      </a:r>
                      <a:endParaRPr kumimoji="1" lang="ja-JP" altLang="en-US" sz="14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>
                    <a:lnL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39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D7CD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tabLst>
                          <a:tab pos="3411538" algn="r"/>
                        </a:tabLst>
                      </a:pPr>
                      <a:endParaRPr kumimoji="1" lang="ja-JP" altLang="en-US" sz="14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>
                    <a:lnL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39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D7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3113100"/>
                  </a:ext>
                </a:extLst>
              </a:tr>
              <a:tr h="198116">
                <a:tc gridSpan="4">
                  <a:txBody>
                    <a:bodyPr/>
                    <a:lstStyle/>
                    <a:p>
                      <a:pPr marL="177800" marR="0" lvl="0" indent="0" algn="l" defTabSz="1007943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954338" algn="r"/>
                        </a:tabLst>
                        <a:defRPr/>
                      </a:pPr>
                      <a:r>
                        <a:rPr kumimoji="1" lang="en-US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(4) Mga puntos </a:t>
                      </a:r>
                      <a:r>
                        <a:rPr kumimoji="1" lang="en-US" altLang="ja-JP" sz="14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sa</a:t>
                      </a:r>
                      <a:r>
                        <a:rPr kumimoji="1" lang="en-US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</a:t>
                      </a:r>
                      <a:r>
                        <a:rPr kumimoji="1" lang="en-US" altLang="ja-JP" sz="14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pagpili</a:t>
                      </a:r>
                      <a:r>
                        <a:rPr kumimoji="1" lang="en-US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ng Senior High School 	P.14</a:t>
                      </a:r>
                      <a:endParaRPr kumimoji="1" lang="ja-JP" altLang="en-US" sz="14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>
                    <a:lnR w="12700" cap="flat" cmpd="sng" algn="ctr">
                      <a:solidFill>
                        <a:srgbClr val="F39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8D7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39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8D7C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177800" marR="0" lvl="0" indent="0" algn="l" defTabSz="1007943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954338" algn="r"/>
                        </a:tabLst>
                        <a:defRPr/>
                      </a:pPr>
                      <a:endParaRPr kumimoji="1" lang="ja-JP" altLang="en-US" sz="14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>
                    <a:lnR w="12700" cap="flat" cmpd="sng" algn="ctr">
                      <a:solidFill>
                        <a:srgbClr val="F39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8D7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7872175"/>
                  </a:ext>
                </a:extLst>
              </a:tr>
              <a:tr h="25392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8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5.</a:t>
                      </a:r>
                      <a:endParaRPr kumimoji="1" lang="ja-JP" altLang="en-US" sz="18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FCEC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CECE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</a:pPr>
                      <a:r>
                        <a:rPr kumimoji="1" lang="en-US" altLang="ja-JP" sz="17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Tungkol</a:t>
                      </a:r>
                      <a:r>
                        <a:rPr kumimoji="1" lang="en-US" altLang="ja-JP" sz="17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</a:t>
                      </a:r>
                      <a:r>
                        <a:rPr kumimoji="1" lang="en-US" altLang="ja-JP" sz="17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sa</a:t>
                      </a:r>
                      <a:r>
                        <a:rPr kumimoji="1" lang="en-US" altLang="ja-JP" sz="17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</a:t>
                      </a:r>
                      <a:r>
                        <a:rPr kumimoji="1" lang="en-US" altLang="ja-JP" sz="17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Vocationa</a:t>
                      </a:r>
                      <a:r>
                        <a:rPr kumimoji="1" lang="en-US" altLang="ja-JP" sz="17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High School (</a:t>
                      </a:r>
                      <a:r>
                        <a:rPr kumimoji="1" lang="en-US" altLang="ja-JP" sz="17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senmon</a:t>
                      </a:r>
                      <a:r>
                        <a:rPr kumimoji="1" lang="en-US" altLang="ja-JP" sz="17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</a:t>
                      </a:r>
                      <a:r>
                        <a:rPr kumimoji="1" lang="en-US" altLang="ja-JP" sz="17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gakkou</a:t>
                      </a:r>
                      <a:r>
                        <a:rPr kumimoji="1" lang="en-US" altLang="ja-JP" sz="17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)</a:t>
                      </a:r>
                      <a:endParaRPr kumimoji="1" lang="ja-JP" altLang="en-US" sz="17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CEC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CEC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CEC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CEC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1" lang="en-US" altLang="ja-JP" sz="18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P.27</a:t>
                      </a:r>
                      <a:endParaRPr kumimoji="1" lang="ja-JP" altLang="en-US" sz="18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CEC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39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CEC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2375760"/>
                  </a:ext>
                </a:extLst>
              </a:tr>
              <a:tr h="29308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8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6.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8D7CD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</a:pPr>
                      <a:r>
                        <a:rPr kumimoji="1" lang="en-US" altLang="ja-JP" sz="17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Vocational School at Technical School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8D7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1" lang="en-US" altLang="ja-JP" sz="18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P.29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39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8D7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6445462"/>
                  </a:ext>
                </a:extLst>
              </a:tr>
              <a:tr h="25392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8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7.</a:t>
                      </a:r>
                      <a:endParaRPr kumimoji="1" lang="ja-JP" altLang="en-US" sz="18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FCEC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CECE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</a:pPr>
                      <a:r>
                        <a:rPr kumimoji="1" lang="en-US" altLang="ja-JP" sz="17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Halimbawa</a:t>
                      </a:r>
                      <a:r>
                        <a:rPr kumimoji="1" lang="en-US" altLang="ja-JP" sz="17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ng </a:t>
                      </a:r>
                      <a:r>
                        <a:rPr kumimoji="1" lang="en-US" altLang="ja-JP" sz="17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daloy</a:t>
                      </a:r>
                      <a:r>
                        <a:rPr kumimoji="1" lang="en-US" altLang="ja-JP" sz="17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</a:t>
                      </a:r>
                      <a:r>
                        <a:rPr kumimoji="1" lang="en-US" altLang="ja-JP" sz="17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sa</a:t>
                      </a:r>
                      <a:r>
                        <a:rPr kumimoji="1" lang="en-US" altLang="ja-JP" sz="17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</a:t>
                      </a:r>
                      <a:r>
                        <a:rPr kumimoji="1" lang="en-US" altLang="ja-JP" sz="17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pagpili</a:t>
                      </a:r>
                      <a:r>
                        <a:rPr kumimoji="1" lang="en-US" altLang="ja-JP" sz="17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ng </a:t>
                      </a:r>
                      <a:r>
                        <a:rPr kumimoji="1" lang="en-US" altLang="ja-JP" sz="17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kurso</a:t>
                      </a:r>
                      <a:endParaRPr kumimoji="1" lang="ja-JP" altLang="en-US" sz="17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CEC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CEC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CEC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CEC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1" lang="en-US" altLang="ja-JP" sz="18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P.32</a:t>
                      </a:r>
                      <a:endParaRPr kumimoji="1" lang="ja-JP" altLang="en-US" sz="18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CEC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39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CEC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0418225"/>
                  </a:ext>
                </a:extLst>
              </a:tr>
              <a:tr h="40222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8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8.</a:t>
                      </a:r>
                      <a:endParaRPr kumimoji="1" lang="ja-JP" altLang="en-US" sz="18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8D7CD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</a:pPr>
                      <a:r>
                        <a:rPr kumimoji="1" lang="en-US" altLang="ja-JP" sz="17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Ano ang </a:t>
                      </a:r>
                      <a:r>
                        <a:rPr kumimoji="1" lang="en-US" altLang="ja-JP" sz="17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kailangang</a:t>
                      </a:r>
                      <a:r>
                        <a:rPr kumimoji="1" lang="en-US" altLang="ja-JP" sz="17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</a:t>
                      </a:r>
                      <a:r>
                        <a:rPr kumimoji="1" lang="en-US" altLang="ja-JP" sz="17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gawin</a:t>
                      </a:r>
                      <a:r>
                        <a:rPr kumimoji="1" lang="en-US" altLang="ja-JP" sz="17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</a:t>
                      </a:r>
                      <a:r>
                        <a:rPr kumimoji="1" lang="en-US" altLang="ja-JP" sz="17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upang</a:t>
                      </a:r>
                      <a:r>
                        <a:rPr kumimoji="1" lang="ja-JP" altLang="en-US" sz="17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</a:t>
                      </a:r>
                      <a:r>
                        <a:rPr kumimoji="1" lang="en-US" altLang="ja-JP" sz="17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makapagpatuloy</a:t>
                      </a:r>
                      <a:r>
                        <a:rPr kumimoji="1" lang="en-US" altLang="ja-JP" sz="17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</a:t>
                      </a:r>
                      <a:r>
                        <a:rPr kumimoji="1" lang="en-US" altLang="ja-JP" sz="17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sa</a:t>
                      </a:r>
                      <a:r>
                        <a:rPr kumimoji="1" lang="en-US" altLang="ja-JP" sz="17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mas </a:t>
                      </a:r>
                      <a:r>
                        <a:rPr kumimoji="1" lang="en-US" altLang="ja-JP" sz="17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mataas</a:t>
                      </a:r>
                      <a:r>
                        <a:rPr kumimoji="1" lang="en-US" altLang="ja-JP" sz="17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</a:t>
                      </a:r>
                      <a:r>
                        <a:rPr kumimoji="1" lang="en-US" altLang="ja-JP" sz="17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na</a:t>
                      </a:r>
                      <a:r>
                        <a:rPr kumimoji="1" lang="en-US" altLang="ja-JP" sz="17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</a:t>
                      </a:r>
                      <a:r>
                        <a:rPr kumimoji="1" lang="en-US" altLang="ja-JP" sz="17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edukasyon</a:t>
                      </a:r>
                      <a:r>
                        <a:rPr kumimoji="1" lang="en-US" altLang="ja-JP" sz="17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?</a:t>
                      </a:r>
                      <a:endParaRPr kumimoji="1" lang="ja-JP" altLang="en-US" sz="17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8D7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1" lang="en-US" altLang="ja-JP" sz="180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P.35</a:t>
                      </a:r>
                      <a:endParaRPr kumimoji="1" lang="ja-JP" altLang="en-US" sz="18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39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8D7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7176262"/>
                  </a:ext>
                </a:extLst>
              </a:tr>
              <a:tr h="25392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8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9.</a:t>
                      </a:r>
                      <a:endParaRPr kumimoji="1" lang="ja-JP" altLang="en-US" sz="18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FCEC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CECE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</a:pPr>
                      <a:r>
                        <a:rPr kumimoji="1" lang="es-ES_tradnl" altLang="ja-JP" sz="17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Para sa sariling kapakanan sa hinaharap</a:t>
                      </a:r>
                      <a:endParaRPr kumimoji="1" lang="ja-JP" altLang="en-US" sz="17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CEC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CEC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CEC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CEC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1" lang="en-US" altLang="ja-JP" sz="180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P.37</a:t>
                      </a:r>
                      <a:endParaRPr kumimoji="1" lang="ja-JP" altLang="en-US" sz="18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CEC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39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CEC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279600"/>
                  </a:ext>
                </a:extLst>
              </a:tr>
              <a:tr h="277866">
                <a:tc gridSpan="3"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</a:pPr>
                      <a:r>
                        <a:rPr kumimoji="1" lang="en-US" altLang="ja-JP" sz="14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Karagdagang</a:t>
                      </a:r>
                      <a:r>
                        <a:rPr kumimoji="1" lang="en-US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</a:t>
                      </a:r>
                      <a:r>
                        <a:rPr kumimoji="1" lang="en-US" altLang="ja-JP" sz="14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impormasyon</a:t>
                      </a:r>
                      <a:r>
                        <a:rPr kumimoji="1" lang="en-US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① </a:t>
                      </a:r>
                      <a:r>
                        <a:rPr kumimoji="1" lang="en-US" altLang="ja-JP" sz="18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Aichi Night Junior High School</a:t>
                      </a:r>
                      <a:endParaRPr kumimoji="1" lang="ja-JP" altLang="en-US" sz="18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8D7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</a:pPr>
                      <a:r>
                        <a:rPr kumimoji="1" lang="en-US" altLang="ja-JP" sz="180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P.39</a:t>
                      </a:r>
                      <a:endParaRPr kumimoji="1" lang="ja-JP" altLang="en-US" sz="18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39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8D7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5027434"/>
                  </a:ext>
                </a:extLst>
              </a:tr>
              <a:tr h="402051">
                <a:tc gridSpan="3">
                  <a:txBody>
                    <a:bodyPr/>
                    <a:lstStyle/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s-ES_tradnl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Karagdagang impormasyon ② </a:t>
                      </a:r>
                    </a:p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s-ES_tradnl" altLang="ja-JP" sz="18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International Baccalaureate Diploma Program</a:t>
                      </a:r>
                      <a:endParaRPr kumimoji="1" lang="ja-JP" altLang="en-US" sz="18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FCEC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CEC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CEC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P.40</a:t>
                      </a:r>
                      <a:endParaRPr kumimoji="1" lang="ja-JP" altLang="en-US" sz="18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CEC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39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CEC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586103"/>
                  </a:ext>
                </a:extLst>
              </a:tr>
            </a:tbl>
          </a:graphicData>
        </a:graphic>
      </p:graphicFrame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6E27DC12-4212-493A-995C-A3C1BF9B2F5D}"/>
              </a:ext>
            </a:extLst>
          </p:cNvPr>
          <p:cNvSpPr/>
          <p:nvPr/>
        </p:nvSpPr>
        <p:spPr>
          <a:xfrm>
            <a:off x="1034084" y="505673"/>
            <a:ext cx="1188000" cy="851636"/>
          </a:xfrm>
          <a:prstGeom prst="roundRect">
            <a:avLst/>
          </a:prstGeom>
          <a:solidFill>
            <a:srgbClr val="F39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kumimoji="1" lang="es-ES_tradnl" altLang="ja-JP" sz="1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Mga Nilalaman </a:t>
            </a:r>
          </a:p>
        </p:txBody>
      </p: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75659B92-2B19-FE27-48D0-385AD9A602F9}"/>
              </a:ext>
            </a:extLst>
          </p:cNvPr>
          <p:cNvGrpSpPr/>
          <p:nvPr/>
        </p:nvGrpSpPr>
        <p:grpSpPr>
          <a:xfrm>
            <a:off x="1099348" y="1327423"/>
            <a:ext cx="1019883" cy="5760000"/>
            <a:chOff x="1142172" y="1193522"/>
            <a:chExt cx="1019883" cy="5544000"/>
          </a:xfrm>
        </p:grpSpPr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6B7054E0-821A-9399-49D9-2F8B472E2E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-25000"/>
                      </a14:imgEffect>
                    </a14:imgLayer>
                  </a14:imgProps>
                </a:ext>
              </a:extLst>
            </a:blip>
            <a:srcRect l="37491" r="2619"/>
            <a:stretch/>
          </p:blipFill>
          <p:spPr>
            <a:xfrm rot="5400000">
              <a:off x="-1305832" y="3641526"/>
              <a:ext cx="5544000" cy="647992"/>
            </a:xfrm>
            <a:prstGeom prst="rect">
              <a:avLst/>
            </a:prstGeom>
          </p:spPr>
        </p:pic>
        <p:pic>
          <p:nvPicPr>
            <p:cNvPr id="24" name="図 23">
              <a:extLst>
                <a:ext uri="{FF2B5EF4-FFF2-40B4-BE49-F238E27FC236}">
                  <a16:creationId xmlns:a16="http://schemas.microsoft.com/office/drawing/2014/main" id="{E43588F1-FB6F-46BE-B907-A779A0755C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-25000"/>
                      </a14:imgEffect>
                    </a14:imgLayer>
                  </a14:imgProps>
                </a:ext>
              </a:extLst>
            </a:blip>
            <a:srcRect l="37491" r="2619"/>
            <a:stretch/>
          </p:blipFill>
          <p:spPr>
            <a:xfrm rot="5400000">
              <a:off x="-933941" y="3641526"/>
              <a:ext cx="5544000" cy="6479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62122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角丸四角形 3">
            <a:extLst>
              <a:ext uri="{FF2B5EF4-FFF2-40B4-BE49-F238E27FC236}">
                <a16:creationId xmlns:a16="http://schemas.microsoft.com/office/drawing/2014/main" id="{BCA097A4-EE71-7F4F-B37D-15E725DCE69A}"/>
              </a:ext>
            </a:extLst>
          </p:cNvPr>
          <p:cNvSpPr/>
          <p:nvPr/>
        </p:nvSpPr>
        <p:spPr>
          <a:xfrm>
            <a:off x="772515" y="233305"/>
            <a:ext cx="9681670" cy="6927889"/>
          </a:xfrm>
          <a:prstGeom prst="roundRect">
            <a:avLst>
              <a:gd name="adj" fmla="val 2401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v</a:t>
            </a:r>
            <a:endParaRPr kumimoji="1" lang="ja-JP" altLang="en-US" dirty="0"/>
          </a:p>
        </p:txBody>
      </p:sp>
      <p:sp>
        <p:nvSpPr>
          <p:cNvPr id="16" name="スライド番号プレースホルダー 3"/>
          <p:cNvSpPr>
            <a:spLocks noGrp="1"/>
          </p:cNvSpPr>
          <p:nvPr>
            <p:ph type="sldNum" sz="quarter" idx="4294967295"/>
          </p:nvPr>
        </p:nvSpPr>
        <p:spPr>
          <a:xfrm>
            <a:off x="4143079" y="7227490"/>
            <a:ext cx="2405658" cy="276999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lang="en-US" altLang="ja-JP" sz="120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19</a:t>
            </a:fld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-</a:t>
            </a:r>
          </a:p>
        </p:txBody>
      </p:sp>
      <p:pic>
        <p:nvPicPr>
          <p:cNvPr id="31" name="図 30">
            <a:extLst>
              <a:ext uri="{FF2B5EF4-FFF2-40B4-BE49-F238E27FC236}">
                <a16:creationId xmlns:a16="http://schemas.microsoft.com/office/drawing/2014/main" id="{7F24AFD0-A37E-D8E1-FAB8-0A19B75DF56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86740">
            <a:off x="1004248" y="290494"/>
            <a:ext cx="500263" cy="743362"/>
          </a:xfrm>
          <a:prstGeom prst="rect">
            <a:avLst/>
          </a:prstGeom>
        </p:spPr>
      </p:pic>
      <p:pic>
        <p:nvPicPr>
          <p:cNvPr id="60" name="図 59">
            <a:extLst>
              <a:ext uri="{FF2B5EF4-FFF2-40B4-BE49-F238E27FC236}">
                <a16:creationId xmlns:a16="http://schemas.microsoft.com/office/drawing/2014/main" id="{93E3F2E0-3ABC-429D-2AE3-B14D55E338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148" y="167801"/>
            <a:ext cx="283500" cy="504000"/>
          </a:xfrm>
          <a:prstGeom prst="rect">
            <a:avLst/>
          </a:prstGeom>
        </p:spPr>
      </p:pic>
      <p:graphicFrame>
        <p:nvGraphicFramePr>
          <p:cNvPr id="225" name="表 224">
            <a:extLst>
              <a:ext uri="{FF2B5EF4-FFF2-40B4-BE49-F238E27FC236}">
                <a16:creationId xmlns:a16="http://schemas.microsoft.com/office/drawing/2014/main" id="{AC1DDA9D-E788-38E1-9A06-A6233CCBBE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0390254"/>
              </p:ext>
            </p:extLst>
          </p:nvPr>
        </p:nvGraphicFramePr>
        <p:xfrm>
          <a:off x="914898" y="1102635"/>
          <a:ext cx="9378633" cy="596040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910414">
                  <a:extLst>
                    <a:ext uri="{9D8B030D-6E8A-4147-A177-3AD203B41FA5}">
                      <a16:colId xmlns:a16="http://schemas.microsoft.com/office/drawing/2014/main" val="3265908141"/>
                    </a:ext>
                  </a:extLst>
                </a:gridCol>
                <a:gridCol w="4999339">
                  <a:extLst>
                    <a:ext uri="{9D8B030D-6E8A-4147-A177-3AD203B41FA5}">
                      <a16:colId xmlns:a16="http://schemas.microsoft.com/office/drawing/2014/main" val="3335863799"/>
                    </a:ext>
                  </a:extLst>
                </a:gridCol>
                <a:gridCol w="2468880">
                  <a:extLst>
                    <a:ext uri="{9D8B030D-6E8A-4147-A177-3AD203B41FA5}">
                      <a16:colId xmlns:a16="http://schemas.microsoft.com/office/drawing/2014/main" val="1243525496"/>
                    </a:ext>
                  </a:extLst>
                </a:gridCol>
              </a:tblGrid>
              <a:tr h="34662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s-ES_tradnl" altLang="ja-JP" sz="1600" dirty="0">
                          <a:solidFill>
                            <a:schemeClr val="bg1"/>
                          </a:solidFill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Mga Uri</a:t>
                      </a:r>
                      <a:endParaRPr kumimoji="1" lang="en-US" altLang="ja-JP" sz="1600" dirty="0">
                        <a:solidFill>
                          <a:schemeClr val="bg1"/>
                        </a:solidFill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s-ES_tradnl" altLang="ja-JP" sz="1600" dirty="0">
                          <a:solidFill>
                            <a:schemeClr val="bg1"/>
                          </a:solidFill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Mga Katangian</a:t>
                      </a:r>
                      <a:endParaRPr kumimoji="1" lang="en-US" altLang="ja-JP" sz="1600" dirty="0">
                        <a:solidFill>
                          <a:schemeClr val="bg1"/>
                        </a:solidFill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s-ES_tradnl" altLang="ja-JP" sz="1600" dirty="0">
                          <a:solidFill>
                            <a:schemeClr val="bg1"/>
                          </a:solidFill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Mga paaralan</a:t>
                      </a:r>
                      <a:endParaRPr kumimoji="1" lang="en-US" altLang="ja-JP" sz="1600" dirty="0">
                        <a:solidFill>
                          <a:schemeClr val="bg1"/>
                        </a:solidFill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3517669504"/>
                  </a:ext>
                </a:extLst>
              </a:tr>
              <a:tr h="62394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s-ES_tradnl" altLang="ja-JP" sz="1600" spc="-6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Regular na Entrance Exam</a:t>
                      </a:r>
                      <a:endParaRPr kumimoji="1" lang="ja-JP" altLang="en-US" sz="1600" spc="-60" baseline="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</a:pPr>
                      <a:r>
                        <a:rPr kumimoji="1" lang="es-ES_tradnl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Maaaring pumili ng hanggang 2 na paaralan para kumuha ng entrance exam.</a:t>
                      </a:r>
                      <a:endParaRPr kumimoji="1" lang="en-US" altLang="ja-JP" sz="14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  <a:p>
                      <a:pPr algn="l">
                        <a:lnSpc>
                          <a:spcPts val="1500"/>
                        </a:lnSpc>
                      </a:pPr>
                      <a:r>
                        <a:rPr kumimoji="1" lang="es-ES_tradnl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Isang 1 beses lamang ang exam</a:t>
                      </a:r>
                    </a:p>
                    <a:p>
                      <a:pPr algn="l">
                        <a:lnSpc>
                          <a:spcPts val="1500"/>
                        </a:lnSpc>
                      </a:pPr>
                      <a:r>
                        <a:rPr kumimoji="1" lang="es-ES_tradnl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→ Tingnan ang Page 20 para sa detalye.</a:t>
                      </a:r>
                      <a:endParaRPr kumimoji="1" lang="ja-JP" altLang="en-US" sz="14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</a:pPr>
                      <a:r>
                        <a:rPr kumimoji="1" lang="fi-FI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Isinasagawa ito sa lahat ng paaralan at lahat ng kurso.</a:t>
                      </a:r>
                      <a:endParaRPr kumimoji="1" lang="ja-JP" altLang="en-US" sz="14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1707937893"/>
                  </a:ext>
                </a:extLst>
              </a:tr>
              <a:tr h="61771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fr-FR" altLang="ja-JP" sz="1600" spc="-6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Recommendation Type Selection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</a:pPr>
                      <a:r>
                        <a:rPr kumimoji="1" lang="es-ES_tradnl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Walang written exam. Pagpapasyahan kung papasa o hindi ang mag-aaral depende sa mga dokumentong pinasa mula sa Junior High School (Recommendation form) at Interview.</a:t>
                      </a:r>
                      <a:endParaRPr kumimoji="1" lang="ja-JP" altLang="en-US" sz="14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</a:pPr>
                      <a:r>
                        <a:rPr kumimoji="1" lang="fi-FI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Isinasagawa ito sa lahat ng paaralan at lahat ng kurso.</a:t>
                      </a:r>
                      <a:endParaRPr kumimoji="1" lang="ja-JP" altLang="en-US" sz="14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1828037753"/>
                  </a:ext>
                </a:extLst>
              </a:tr>
              <a:tr h="61771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s-ES_tradnl" altLang="ja-JP" sz="1600" spc="-6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Special Skill Entrance Examination</a:t>
                      </a:r>
                      <a:endParaRPr kumimoji="1" lang="es-ES_tradnl" altLang="ja-JP" sz="1600" i="1" spc="-60" baseline="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</a:pPr>
                      <a:r>
                        <a:rPr kumimoji="1" lang="es-ES_tradnl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Naka-focus ito kagustuhang matuto at kakayahan/karanasan sa mga larangang may kaugnayan sa kurso ng pag-aaral.</a:t>
                      </a:r>
                      <a:endParaRPr kumimoji="1" lang="ja-JP" altLang="en-US" sz="14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</a:pPr>
                      <a:r>
                        <a:rPr kumimoji="1" lang="es-ES_tradnl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Iilang paralan lamang ang nagsasagawa nito.</a:t>
                      </a:r>
                      <a:endParaRPr kumimoji="1" lang="ja-JP" altLang="en-US" sz="14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2238484983"/>
                  </a:ext>
                </a:extLst>
              </a:tr>
              <a:tr h="69709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fr-FR" altLang="ja-JP" sz="1600" spc="-6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Entrance examination para sa mga dayuhang mag-aaral</a:t>
                      </a:r>
                      <a:endParaRPr kumimoji="1" lang="ja-JP" altLang="en-US" sz="1600" i="1" spc="-60" baseline="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</a:pPr>
                      <a:r>
                        <a:rPr kumimoji="1" lang="es-ES_tradnl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Ang mag-aaral o magulang ay dapat isang dayuhang nasyonal at dapat ay nasa Japan sa loob ng anim 6 na taon o mas kaunti mula nang makapasok sa bansa.</a:t>
                      </a:r>
                    </a:p>
                    <a:p>
                      <a:pPr algn="l">
                        <a:lnSpc>
                          <a:spcPts val="1500"/>
                        </a:lnSpc>
                      </a:pPr>
                      <a:r>
                        <a:rPr kumimoji="1" lang="es-ES_tradnl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→ Tingnan ang Page 22 para sa detalye.</a:t>
                      </a:r>
                      <a:endParaRPr kumimoji="1" lang="ja-JP" altLang="en-US" sz="14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</a:pPr>
                      <a:r>
                        <a:rPr kumimoji="1" lang="es-ES_tradnl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Iilang paralan lamang ang nagsasagawa nito.</a:t>
                      </a:r>
                      <a:r>
                        <a:rPr kumimoji="1" lang="en-US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(12 </a:t>
                      </a:r>
                      <a:r>
                        <a:rPr kumimoji="1" lang="en-US" altLang="ja-JP" sz="14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na</a:t>
                      </a:r>
                      <a:r>
                        <a:rPr kumimoji="1" lang="en-US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school ang </a:t>
                      </a:r>
                      <a:r>
                        <a:rPr kumimoji="1" lang="en-US" altLang="ja-JP" sz="14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nagsasagawa</a:t>
                      </a:r>
                      <a:r>
                        <a:rPr kumimoji="1" lang="en-US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</a:t>
                      </a:r>
                      <a:r>
                        <a:rPr kumimoji="1" lang="en-US" altLang="ja-JP" sz="14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nito</a:t>
                      </a:r>
                      <a:r>
                        <a:rPr kumimoji="1" lang="en-US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</a:t>
                      </a:r>
                      <a:r>
                        <a:rPr kumimoji="1" lang="en-US" altLang="ja-JP" sz="14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sa</a:t>
                      </a:r>
                      <a:r>
                        <a:rPr kumimoji="1" lang="en-US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School Year 2025)</a:t>
                      </a:r>
                      <a:endParaRPr kumimoji="1" lang="ja-JP" altLang="en-US" sz="14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4269425652"/>
                  </a:ext>
                </a:extLst>
              </a:tr>
              <a:tr h="86960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600" spc="-6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Full-time Credit System Selection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</a:pPr>
                      <a:r>
                        <a:rPr kumimoji="1" lang="sv-SE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Para sa mga mag-aaral na may humigit-kumulang 30 araw ng pagliban sa paaralan sa alinman sa 2nd o 3rd year sa junior high school o pareho sa kani-kanilang mga year level.</a:t>
                      </a:r>
                      <a:endParaRPr kumimoji="1" lang="ja-JP" altLang="en-US" sz="14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</a:pPr>
                      <a:r>
                        <a:rPr kumimoji="1" lang="en-US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Full-time Unit Course High School (Kasama ang Flexible High School full-time course)</a:t>
                      </a:r>
                      <a:endParaRPr kumimoji="1" lang="ja-JP" altLang="en-US" sz="14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2612654316"/>
                  </a:ext>
                </a:extLst>
              </a:tr>
              <a:tr h="66286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s-ES_tradnl" altLang="ja-JP" sz="1600" spc="-6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Entrance exam para sa Returned Overseas Students</a:t>
                      </a:r>
                      <a:endParaRPr kumimoji="1" lang="ja-JP" altLang="en-US" sz="1600" spc="-60" baseline="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</a:pPr>
                      <a:r>
                        <a:rPr kumimoji="1" lang="es-ES_tradnl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Ang mag-aaral na nanirahan sa ibang bansa kasama ang kanilang mga magulang o tagapag-alaga nang hindi bababa sa dalawang magkasunod na taon o bumalik sa kanilang sariling bansa sa loob ng nakaraang dalawang taon ay maaaring mag-apply dito.</a:t>
                      </a:r>
                      <a:endParaRPr kumimoji="1" lang="ja-JP" altLang="en-US" sz="14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</a:pPr>
                      <a:r>
                        <a:rPr kumimoji="1" lang="es-ES_tradnl" altLang="ja-JP" sz="1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Iilang paralan lamang ang nagsasagawa nito.</a:t>
                      </a:r>
                      <a:endParaRPr kumimoji="1" lang="ja-JP" altLang="en-US" sz="14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2881821927"/>
                  </a:ext>
                </a:extLst>
              </a:tr>
            </a:tbl>
          </a:graphicData>
        </a:graphic>
      </p:graphicFrame>
      <p:sp>
        <p:nvSpPr>
          <p:cNvPr id="282" name="テキスト ボックス 281">
            <a:extLst>
              <a:ext uri="{FF2B5EF4-FFF2-40B4-BE49-F238E27FC236}">
                <a16:creationId xmlns:a16="http://schemas.microsoft.com/office/drawing/2014/main" id="{220CDFC9-BC78-3BB1-3CD0-EBF24B550175}"/>
              </a:ext>
            </a:extLst>
          </p:cNvPr>
          <p:cNvSpPr txBox="1"/>
          <p:nvPr/>
        </p:nvSpPr>
        <p:spPr>
          <a:xfrm>
            <a:off x="1564007" y="334647"/>
            <a:ext cx="74754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0" indent="-444500"/>
            <a:r>
              <a:rPr kumimoji="1" lang="ja-JP" altLang="en-US" sz="2200" b="1" dirty="0">
                <a:solidFill>
                  <a:srgbClr val="FF00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◆ </a:t>
            </a:r>
            <a:r>
              <a:rPr kumimoji="1" lang="en-US" altLang="ja-JP" sz="22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Mga Uri ng Senior High School (Full-time) </a:t>
            </a:r>
            <a:br>
              <a:rPr kumimoji="1" lang="en-US" altLang="ja-JP" sz="22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kumimoji="1" lang="en-US" altLang="ja-JP" sz="22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Entrance Examination</a:t>
            </a:r>
            <a:endParaRPr kumimoji="1" lang="ja-JP" altLang="en-US" sz="22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4108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>
            <a:extLst>
              <a:ext uri="{FF2B5EF4-FFF2-40B4-BE49-F238E27FC236}">
                <a16:creationId xmlns:a16="http://schemas.microsoft.com/office/drawing/2014/main" id="{688677BC-461E-2D45-86A5-FB4582DE0B7D}"/>
              </a:ext>
            </a:extLst>
          </p:cNvPr>
          <p:cNvSpPr/>
          <p:nvPr/>
        </p:nvSpPr>
        <p:spPr>
          <a:xfrm>
            <a:off x="1013217" y="578849"/>
            <a:ext cx="9233867" cy="6524279"/>
          </a:xfrm>
          <a:prstGeom prst="roundRect">
            <a:avLst>
              <a:gd name="adj" fmla="val 2401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v</a:t>
            </a:r>
            <a:endParaRPr kumimoji="1" lang="ja-JP" altLang="en-US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3A755A3-9393-194F-A627-06BFF9EA3A72}"/>
              </a:ext>
            </a:extLst>
          </p:cNvPr>
          <p:cNvSpPr txBox="1"/>
          <p:nvPr/>
        </p:nvSpPr>
        <p:spPr>
          <a:xfrm>
            <a:off x="1261206" y="616555"/>
            <a:ext cx="87710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4988" indent="-534988"/>
            <a:r>
              <a:rPr kumimoji="1" lang="ja-JP" altLang="en-US" sz="2800" b="1" dirty="0">
                <a:solidFill>
                  <a:srgbClr val="FF00FF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◆</a:t>
            </a:r>
            <a:r>
              <a:rPr kumimoji="1" lang="ja-JP" altLang="en-US" sz="28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s-ES_tradnl" altLang="ja-JP" sz="28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Tungkol sa Entrance Examination sa Public Senior High School</a:t>
            </a:r>
            <a:r>
              <a:rPr kumimoji="1" lang="ja-JP" altLang="es-ES_tradnl" sz="28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・</a:t>
            </a:r>
            <a:r>
              <a:rPr kumimoji="1" lang="es-ES_tradnl" altLang="ja-JP" sz="28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Full-time</a:t>
            </a:r>
            <a:endParaRPr kumimoji="1" lang="ja-JP" altLang="en-US" sz="2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22" name="スライド番号プレースホルダー 3"/>
          <p:cNvSpPr>
            <a:spLocks noGrp="1"/>
          </p:cNvSpPr>
          <p:nvPr>
            <p:ph type="sldNum" sz="quarter" idx="4294967295"/>
          </p:nvPr>
        </p:nvSpPr>
        <p:spPr>
          <a:xfrm>
            <a:off x="4143079" y="7227490"/>
            <a:ext cx="2405658" cy="276999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lang="en-US" altLang="ja-JP" sz="120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20</a:t>
            </a:fld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-</a:t>
            </a: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FB72C685-85CF-9D0B-1859-0DC8027A9791}"/>
              </a:ext>
            </a:extLst>
          </p:cNvPr>
          <p:cNvSpPr txBox="1"/>
          <p:nvPr/>
        </p:nvSpPr>
        <p:spPr>
          <a:xfrm>
            <a:off x="1381703" y="1659277"/>
            <a:ext cx="8771068" cy="5370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0850" indent="-450850">
              <a:lnSpc>
                <a:spcPts val="3000"/>
              </a:lnSpc>
            </a:pPr>
            <a:r>
              <a:rPr kumimoji="1" lang="ja-JP" altLang="en-US" sz="28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○ </a:t>
            </a:r>
            <a:r>
              <a:rPr kumimoji="1" lang="en-US" altLang="ja-JP" sz="2800" b="1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Maaaring</a:t>
            </a:r>
            <a:r>
              <a:rPr kumimoji="1" lang="en-US" altLang="ja-JP" sz="28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sz="2800" b="1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kumuha</a:t>
            </a:r>
            <a:r>
              <a:rPr kumimoji="1" lang="en-US" altLang="ja-JP" sz="28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ng exam </a:t>
            </a:r>
            <a:r>
              <a:rPr kumimoji="1" lang="en-US" altLang="ja-JP" sz="2800" b="1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sa</a:t>
            </a:r>
            <a:r>
              <a:rPr kumimoji="1" lang="en-US" altLang="ja-JP" sz="28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sz="2800" b="1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dalawang</a:t>
            </a:r>
            <a:r>
              <a:rPr kumimoji="1" lang="en-US" altLang="ja-JP" sz="28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2 </a:t>
            </a:r>
            <a:r>
              <a:rPr kumimoji="1" lang="en-US" altLang="ja-JP" sz="2800" b="1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paaralan</a:t>
            </a:r>
            <a:r>
              <a:rPr kumimoji="1" lang="en-US" altLang="ja-JP" sz="28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.</a:t>
            </a:r>
          </a:p>
          <a:p>
            <a:endParaRPr kumimoji="1" lang="en-US" altLang="ja-JP" sz="11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>
              <a:lnSpc>
                <a:spcPts val="3000"/>
              </a:lnSpc>
              <a:buClr>
                <a:srgbClr val="FF3399"/>
              </a:buClr>
            </a:pPr>
            <a:r>
              <a:rPr kumimoji="1" lang="ja-JP" altLang="en-US" sz="28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○ </a:t>
            </a:r>
            <a:r>
              <a:rPr kumimoji="1" lang="es-ES_tradnl" altLang="ja-JP" sz="28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Nilalaman ng exam</a:t>
            </a:r>
            <a:endParaRPr kumimoji="1" lang="en-US" altLang="ja-JP" sz="24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442913" indent="-179388">
              <a:buFont typeface="Arial" panose="020B0604020202020204" pitchFamily="34" charset="0"/>
              <a:buChar char="•"/>
            </a:pPr>
            <a:r>
              <a:rPr kumimoji="1" lang="en-US" altLang="ja-JP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5 </a:t>
            </a:r>
            <a:r>
              <a:rPr kumimoji="1" lang="en-US" altLang="ja-JP" sz="24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asignatura</a:t>
            </a:r>
            <a:r>
              <a:rPr kumimoji="1" lang="en-US" altLang="ja-JP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, </a:t>
            </a:r>
            <a:r>
              <a:rPr kumimoji="1" lang="en-US" altLang="ja-JP" sz="24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wikang</a:t>
            </a:r>
            <a:r>
              <a:rPr kumimoji="1" lang="ja-JP" altLang="en-US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sz="24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Hapon</a:t>
            </a:r>
            <a:r>
              <a:rPr kumimoji="1" lang="en-US" altLang="ja-JP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, </a:t>
            </a:r>
            <a:br>
              <a:rPr kumimoji="1" lang="en-US" altLang="ja-JP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kumimoji="1" lang="en-US" altLang="ja-JP" sz="24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Matematika</a:t>
            </a:r>
            <a:r>
              <a:rPr kumimoji="1" lang="en-US" altLang="ja-JP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, Social Studies, Science, </a:t>
            </a:r>
            <a:br>
              <a:rPr kumimoji="1" lang="en-US" altLang="ja-JP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kumimoji="1" lang="en-US" altLang="ja-JP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at Ingles</a:t>
            </a:r>
          </a:p>
          <a:p>
            <a:pPr marL="442913" indent="-179388">
              <a:buFont typeface="Arial" panose="020B0604020202020204" pitchFamily="34" charset="0"/>
              <a:buChar char="•"/>
            </a:pPr>
            <a:r>
              <a:rPr kumimoji="1" lang="en-US" altLang="ja-JP" sz="24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Kasali</a:t>
            </a:r>
            <a:r>
              <a:rPr kumimoji="1" lang="en-US" altLang="ja-JP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sz="24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sa</a:t>
            </a:r>
            <a:r>
              <a:rPr kumimoji="1" lang="en-US" altLang="ja-JP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English ang Listening </a:t>
            </a:r>
            <a:br>
              <a:rPr kumimoji="1" lang="en-US" altLang="ja-JP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kumimoji="1" lang="en-US" altLang="ja-JP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Comprehension</a:t>
            </a:r>
          </a:p>
          <a:p>
            <a:pPr marL="442913" indent="-179388">
              <a:buFont typeface="Arial" panose="020B0604020202020204" pitchFamily="34" charset="0"/>
              <a:buChar char="•"/>
            </a:pPr>
            <a:r>
              <a:rPr kumimoji="1" lang="en-US" altLang="ja-JP" sz="24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Nakadepende</a:t>
            </a:r>
            <a:r>
              <a:rPr kumimoji="1" lang="en-US" altLang="ja-JP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sz="24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sa</a:t>
            </a:r>
            <a:r>
              <a:rPr kumimoji="1" lang="en-US" altLang="ja-JP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Senior High School kung </a:t>
            </a:r>
            <a:r>
              <a:rPr kumimoji="1" lang="en-US" altLang="ja-JP" sz="24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magsasagawa</a:t>
            </a:r>
            <a:r>
              <a:rPr kumimoji="1" lang="en-US" altLang="ja-JP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o </a:t>
            </a:r>
            <a:r>
              <a:rPr kumimoji="1" lang="en-US" altLang="ja-JP" sz="24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hindi</a:t>
            </a:r>
            <a:r>
              <a:rPr kumimoji="1" lang="en-US" altLang="ja-JP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ng interview.</a:t>
            </a:r>
            <a:endParaRPr kumimoji="1" lang="ja-JP" altLang="en-US" sz="24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>
              <a:lnSpc>
                <a:spcPts val="3000"/>
              </a:lnSpc>
              <a:spcBef>
                <a:spcPts val="1200"/>
              </a:spcBef>
              <a:buClr>
                <a:srgbClr val="FF3399"/>
              </a:buClr>
            </a:pPr>
            <a:r>
              <a:rPr kumimoji="1" lang="ja-JP" altLang="en-US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○ </a:t>
            </a:r>
            <a:r>
              <a:rPr kumimoji="1" lang="es-ES_tradnl" altLang="ja-JP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Petsa ng Entrance Examination</a:t>
            </a:r>
          </a:p>
          <a:p>
            <a:pPr marL="627063" indent="-182563">
              <a:lnSpc>
                <a:spcPts val="1800"/>
              </a:lnSpc>
              <a:buClr>
                <a:srgbClr val="FF3399"/>
              </a:buClr>
            </a:pPr>
            <a:r>
              <a:rPr kumimoji="1" lang="es-ES_tradnl" altLang="ja-JP" sz="1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(Isang 1 beses lamang ang exam kahit dalawang 2 paaralan</a:t>
            </a:r>
            <a:br>
              <a:rPr kumimoji="1" lang="es-ES_tradnl" altLang="ja-JP" sz="1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kumimoji="1" lang="es-ES_tradnl" altLang="ja-JP" sz="1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ang kukuhanan ng entrance exam.)</a:t>
            </a:r>
            <a:endParaRPr kumimoji="1" lang="en-US" altLang="ja-JP" sz="16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indent="442913">
              <a:buClr>
                <a:srgbClr val="FF3399"/>
              </a:buClr>
            </a:pPr>
            <a:r>
              <a:rPr kumimoji="1" lang="es-ES_tradnl" altLang="ja-JP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February 26, 2025 (Miyerkules)</a:t>
            </a:r>
            <a:endParaRPr kumimoji="1" lang="en-US" altLang="ja-JP" sz="11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35" name="図 34">
            <a:extLst>
              <a:ext uri="{FF2B5EF4-FFF2-40B4-BE49-F238E27FC236}">
                <a16:creationId xmlns:a16="http://schemas.microsoft.com/office/drawing/2014/main" id="{A43C62BE-A33D-FEDF-F6D4-77C481D50C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6024" y="2133820"/>
            <a:ext cx="2455951" cy="2357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06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>
            <a:extLst>
              <a:ext uri="{FF2B5EF4-FFF2-40B4-BE49-F238E27FC236}">
                <a16:creationId xmlns:a16="http://schemas.microsoft.com/office/drawing/2014/main" id="{688677BC-461E-2D45-86A5-FB4582DE0B7D}"/>
              </a:ext>
            </a:extLst>
          </p:cNvPr>
          <p:cNvSpPr/>
          <p:nvPr/>
        </p:nvSpPr>
        <p:spPr>
          <a:xfrm>
            <a:off x="1013217" y="210115"/>
            <a:ext cx="9233867" cy="7017375"/>
          </a:xfrm>
          <a:prstGeom prst="roundRect">
            <a:avLst>
              <a:gd name="adj" fmla="val 2401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v</a:t>
            </a:r>
            <a:endParaRPr kumimoji="1" lang="ja-JP" altLang="en-US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3A755A3-9393-194F-A627-06BFF9EA3A72}"/>
              </a:ext>
            </a:extLst>
          </p:cNvPr>
          <p:cNvSpPr txBox="1"/>
          <p:nvPr/>
        </p:nvSpPr>
        <p:spPr>
          <a:xfrm>
            <a:off x="1124116" y="663637"/>
            <a:ext cx="8846687" cy="741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0" indent="-444500">
              <a:lnSpc>
                <a:spcPts val="2500"/>
              </a:lnSpc>
            </a:pPr>
            <a:r>
              <a:rPr kumimoji="1" lang="ja-JP" altLang="en-US" sz="2400" b="1" dirty="0">
                <a:solidFill>
                  <a:srgbClr val="FF00FF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◆</a:t>
            </a:r>
            <a:r>
              <a:rPr kumimoji="1" lang="ja-JP" altLang="en-US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sz="2400" b="1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Tungkol</a:t>
            </a:r>
            <a:r>
              <a:rPr kumimoji="1" lang="en-US" altLang="ja-JP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sz="2400" b="1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sa</a:t>
            </a:r>
            <a:r>
              <a:rPr kumimoji="1" lang="en-US" altLang="ja-JP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Entrance Examination </a:t>
            </a:r>
            <a:r>
              <a:rPr kumimoji="1" lang="en-US" altLang="ja-JP" sz="2400" b="1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sa</a:t>
            </a:r>
            <a:r>
              <a:rPr kumimoji="1" lang="en-US" altLang="ja-JP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Public </a:t>
            </a:r>
            <a:br>
              <a:rPr kumimoji="1" lang="en-US" altLang="ja-JP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kumimoji="1" lang="en-US" altLang="ja-JP" sz="2400" b="1" dirty="0">
                <a:solidFill>
                  <a:srgbClr val="C55A1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Part-time</a:t>
            </a:r>
            <a:r>
              <a:rPr kumimoji="1" lang="en-US" altLang="ja-JP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Senior High School</a:t>
            </a:r>
            <a:endParaRPr kumimoji="1" lang="ja-JP" altLang="en-US" sz="24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22" name="スライド番号プレースホルダー 3"/>
          <p:cNvSpPr>
            <a:spLocks noGrp="1"/>
          </p:cNvSpPr>
          <p:nvPr>
            <p:ph type="sldNum" sz="quarter" idx="4294967295"/>
          </p:nvPr>
        </p:nvSpPr>
        <p:spPr>
          <a:xfrm>
            <a:off x="4143079" y="7227490"/>
            <a:ext cx="2405658" cy="276999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lang="en-US" altLang="ja-JP" sz="120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21</a:t>
            </a:fld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-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9FD6FBA2-1CAC-C4C7-B1C1-65609EB53548}"/>
              </a:ext>
            </a:extLst>
          </p:cNvPr>
          <p:cNvSpPr txBox="1"/>
          <p:nvPr/>
        </p:nvSpPr>
        <p:spPr>
          <a:xfrm>
            <a:off x="1176031" y="3731536"/>
            <a:ext cx="8794773" cy="1047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0" indent="-444500">
              <a:lnSpc>
                <a:spcPts val="2500"/>
              </a:lnSpc>
            </a:pPr>
            <a:r>
              <a:rPr kumimoji="1" lang="ja-JP" altLang="en-US" sz="2400" b="1" dirty="0">
                <a:solidFill>
                  <a:srgbClr val="FF00FF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◆</a:t>
            </a:r>
            <a:r>
              <a:rPr kumimoji="1" lang="ja-JP" altLang="en-US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s-ES_tradnl" altLang="ja-JP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Tungkol sa Entance Examination sa Public </a:t>
            </a:r>
            <a:r>
              <a:rPr kumimoji="1" lang="es-ES_tradnl" altLang="ja-JP" sz="2400" b="1" dirty="0">
                <a:solidFill>
                  <a:srgbClr val="38AF38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Correspondence</a:t>
            </a:r>
            <a:r>
              <a:rPr kumimoji="1" lang="es-ES_tradnl" altLang="ja-JP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Senior High School</a:t>
            </a:r>
            <a:endParaRPr kumimoji="1" lang="en-US" altLang="ja-JP" sz="24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444500" indent="-92075">
              <a:lnSpc>
                <a:spcPts val="2200"/>
              </a:lnSpc>
            </a:pPr>
            <a:r>
              <a:rPr kumimoji="1" lang="es-ES_tradnl" altLang="ja-JP" sz="20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sz="20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(</a:t>
            </a:r>
            <a:r>
              <a:rPr kumimoji="1" lang="en-US" altLang="ja-JP" sz="2000" b="1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Kyouryou</a:t>
            </a:r>
            <a:r>
              <a:rPr kumimoji="1" lang="en-US" altLang="ja-JP" sz="20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High School at </a:t>
            </a:r>
            <a:r>
              <a:rPr kumimoji="1" lang="en-US" altLang="ja-JP" sz="2000" b="1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Kariya</a:t>
            </a:r>
            <a:r>
              <a:rPr kumimoji="1" lang="en-US" altLang="ja-JP" sz="20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Higashi High School)</a:t>
            </a:r>
            <a:endParaRPr kumimoji="1" lang="ja-JP" altLang="en-US" sz="20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cxnSp>
        <p:nvCxnSpPr>
          <p:cNvPr id="42" name="直線コネクタ 41">
            <a:extLst>
              <a:ext uri="{FF2B5EF4-FFF2-40B4-BE49-F238E27FC236}">
                <a16:creationId xmlns:a16="http://schemas.microsoft.com/office/drawing/2014/main" id="{82FD1C5C-7B17-EF37-8935-476558B0756A}"/>
              </a:ext>
            </a:extLst>
          </p:cNvPr>
          <p:cNvCxnSpPr/>
          <p:nvPr/>
        </p:nvCxnSpPr>
        <p:spPr>
          <a:xfrm>
            <a:off x="1598711" y="1323615"/>
            <a:ext cx="1692000" cy="0"/>
          </a:xfrm>
          <a:prstGeom prst="line">
            <a:avLst/>
          </a:prstGeom>
          <a:ln w="57150" cmpd="dbl">
            <a:solidFill>
              <a:srgbClr val="C55A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>
            <a:extLst>
              <a:ext uri="{FF2B5EF4-FFF2-40B4-BE49-F238E27FC236}">
                <a16:creationId xmlns:a16="http://schemas.microsoft.com/office/drawing/2014/main" id="{A2C3820E-35FD-80FF-9F53-CF0CE149976A}"/>
              </a:ext>
            </a:extLst>
          </p:cNvPr>
          <p:cNvCxnSpPr/>
          <p:nvPr/>
        </p:nvCxnSpPr>
        <p:spPr>
          <a:xfrm>
            <a:off x="1692928" y="4375152"/>
            <a:ext cx="2592000" cy="0"/>
          </a:xfrm>
          <a:prstGeom prst="line">
            <a:avLst/>
          </a:prstGeom>
          <a:ln w="57150" cmpd="dbl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0DB5404-497B-47D5-BD3D-ABF2D668137F}"/>
              </a:ext>
            </a:extLst>
          </p:cNvPr>
          <p:cNvSpPr txBox="1"/>
          <p:nvPr/>
        </p:nvSpPr>
        <p:spPr>
          <a:xfrm>
            <a:off x="4255299" y="282162"/>
            <a:ext cx="58487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1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※ </a:t>
            </a:r>
            <a:r>
              <a:rPr kumimoji="1" lang="en-US" altLang="ja-JP" sz="14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Tingnan</a:t>
            </a:r>
            <a:r>
              <a:rPr kumimoji="1" lang="en-US" altLang="ja-JP" sz="1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ang Page 23 para </a:t>
            </a:r>
            <a:r>
              <a:rPr kumimoji="1" lang="en-US" altLang="ja-JP" sz="14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sa</a:t>
            </a:r>
            <a:r>
              <a:rPr kumimoji="1" lang="en-US" altLang="ja-JP" sz="1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Flexible High School.</a:t>
            </a:r>
            <a:endParaRPr kumimoji="1" lang="ja-JP" altLang="en-US" sz="14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graphicFrame>
        <p:nvGraphicFramePr>
          <p:cNvPr id="2" name="表 2">
            <a:extLst>
              <a:ext uri="{FF2B5EF4-FFF2-40B4-BE49-F238E27FC236}">
                <a16:creationId xmlns:a16="http://schemas.microsoft.com/office/drawing/2014/main" id="{A92861F7-E282-4AA2-A244-A73F7A9CF4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5810283"/>
              </p:ext>
            </p:extLst>
          </p:nvPr>
        </p:nvGraphicFramePr>
        <p:xfrm>
          <a:off x="1266854" y="1458184"/>
          <a:ext cx="8879904" cy="215958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810598">
                  <a:extLst>
                    <a:ext uri="{9D8B030D-6E8A-4147-A177-3AD203B41FA5}">
                      <a16:colId xmlns:a16="http://schemas.microsoft.com/office/drawing/2014/main" val="4008848342"/>
                    </a:ext>
                  </a:extLst>
                </a:gridCol>
                <a:gridCol w="4099275">
                  <a:extLst>
                    <a:ext uri="{9D8B030D-6E8A-4147-A177-3AD203B41FA5}">
                      <a16:colId xmlns:a16="http://schemas.microsoft.com/office/drawing/2014/main" val="3764346450"/>
                    </a:ext>
                  </a:extLst>
                </a:gridCol>
                <a:gridCol w="2970031">
                  <a:extLst>
                    <a:ext uri="{9D8B030D-6E8A-4147-A177-3AD203B41FA5}">
                      <a16:colId xmlns:a16="http://schemas.microsoft.com/office/drawing/2014/main" val="1885835517"/>
                    </a:ext>
                  </a:extLst>
                </a:gridCol>
              </a:tblGrid>
              <a:tr h="484446"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altLang="ja-J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Mga Uri</a:t>
                      </a:r>
                      <a:endParaRPr lang="ja-JP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s-ES_tradnl" altLang="ja-J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Mga Katangian</a:t>
                      </a:r>
                      <a:endParaRPr lang="ja-JP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s-ES_tradnl" altLang="ja-J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Nilalaman ng exam</a:t>
                      </a:r>
                      <a:endParaRPr lang="ja-JP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244030515"/>
                  </a:ext>
                </a:extLst>
              </a:tr>
              <a:tr h="93600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s-ES_tradnl" altLang="ja-JP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Entrace Examination Type</a:t>
                      </a:r>
                      <a:endParaRPr lang="ja-JP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Hindi </a:t>
                      </a:r>
                      <a:r>
                        <a:rPr lang="en-US" altLang="ja-JP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maaaring</a:t>
                      </a:r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</a:t>
                      </a:r>
                      <a:r>
                        <a:rPr lang="en-US" altLang="ja-JP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pagsabayin</a:t>
                      </a:r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</a:t>
                      </a:r>
                      <a:r>
                        <a:rPr lang="en-US" altLang="ja-JP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sa</a:t>
                      </a:r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</a:t>
                      </a:r>
                      <a:r>
                        <a:rPr lang="en-US" altLang="ja-JP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isang</a:t>
                      </a:r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Public  Full-time High School</a:t>
                      </a:r>
                      <a:endParaRPr lang="ja-JP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7620" marR="7620" marT="7620" marB="0" anchor="ctr"/>
                </a:tc>
                <a:tc rowSpan="2">
                  <a:txBody>
                    <a:bodyPr/>
                    <a:lstStyle/>
                    <a:p>
                      <a:pPr marL="180975" indent="-180975" algn="l" fontAlgn="ctr">
                        <a:lnSpc>
                          <a:spcPct val="100000"/>
                        </a:lnSpc>
                      </a:pPr>
                      <a:r>
                        <a:rPr lang="es-ES_tradnl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Interview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  <a:p>
                      <a:pPr marL="180975" indent="-180975" algn="l" fontAlgn="ctr">
                        <a:lnSpc>
                          <a:spcPct val="100000"/>
                        </a:lnSpc>
                      </a:pPr>
                      <a:r>
                        <a:rPr lang="ja-JP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（</a:t>
                      </a:r>
                      <a:r>
                        <a:rPr lang="es-ES_tradnl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May mga paaralan din na nagsasagawa ng Baici Academic Test at Essay composition.</a:t>
                      </a:r>
                      <a:r>
                        <a:rPr lang="ja-JP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）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226774035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s-ES_tradnl" altLang="ja-JP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Pangalawang entrance exam</a:t>
                      </a:r>
                      <a:endParaRPr lang="ja-JP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es-ES_tradnl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Isinsagawa ito sa paaralan na hindi nakamit ang bilang ng mga mag-aaral na nais nilang tanggapin.</a:t>
                      </a:r>
                      <a:endParaRPr lang="ja-JP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7620" marR="7620" marT="7620" marB="0" anchor="ctr"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1370752"/>
                  </a:ext>
                </a:extLst>
              </a:tr>
            </a:tbl>
          </a:graphicData>
        </a:graphic>
      </p:graphicFrame>
      <p:graphicFrame>
        <p:nvGraphicFramePr>
          <p:cNvPr id="3" name="表 4">
            <a:extLst>
              <a:ext uri="{FF2B5EF4-FFF2-40B4-BE49-F238E27FC236}">
                <a16:creationId xmlns:a16="http://schemas.microsoft.com/office/drawing/2014/main" id="{3DF1DD72-DD6E-4BC6-8602-C76EAC397C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7439452"/>
              </p:ext>
            </p:extLst>
          </p:nvPr>
        </p:nvGraphicFramePr>
        <p:xfrm>
          <a:off x="1266854" y="4725212"/>
          <a:ext cx="8837238" cy="23580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737603">
                  <a:extLst>
                    <a:ext uri="{9D8B030D-6E8A-4147-A177-3AD203B41FA5}">
                      <a16:colId xmlns:a16="http://schemas.microsoft.com/office/drawing/2014/main" val="2250434166"/>
                    </a:ext>
                  </a:extLst>
                </a:gridCol>
                <a:gridCol w="4129604">
                  <a:extLst>
                    <a:ext uri="{9D8B030D-6E8A-4147-A177-3AD203B41FA5}">
                      <a16:colId xmlns:a16="http://schemas.microsoft.com/office/drawing/2014/main" val="268732571"/>
                    </a:ext>
                  </a:extLst>
                </a:gridCol>
                <a:gridCol w="2970031">
                  <a:extLst>
                    <a:ext uri="{9D8B030D-6E8A-4147-A177-3AD203B41FA5}">
                      <a16:colId xmlns:a16="http://schemas.microsoft.com/office/drawing/2014/main" val="2706528353"/>
                    </a:ext>
                  </a:extLst>
                </a:gridCol>
              </a:tblGrid>
              <a:tr h="486000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Mga Uri</a:t>
                      </a:r>
                      <a:endParaRPr lang="ja-JP" alt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7620" marR="7620" marT="7620" marB="0" anchor="ctr">
                    <a:solidFill>
                      <a:srgbClr val="00CC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altLang="ja-JP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Mga Katangian</a:t>
                      </a:r>
                      <a:endParaRPr lang="ja-JP" alt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7620" marR="7620" marT="7620" marB="0" anchor="ctr">
                    <a:solidFill>
                      <a:srgbClr val="00CC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altLang="ja-JP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Nilalaman ng exam</a:t>
                      </a:r>
                      <a:endParaRPr lang="ja-JP" alt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7620" marR="7620" marT="7620" marB="0" anchor="ctr">
                    <a:solidFill>
                      <a:srgbClr val="00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7070291"/>
                  </a:ext>
                </a:extLst>
              </a:tr>
              <a:tr h="93600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s-ES_tradnl" altLang="ja-JP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1st Entrance Examination</a:t>
                      </a:r>
                      <a:endParaRPr lang="ja-JP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Hindi </a:t>
                      </a:r>
                      <a:r>
                        <a:rPr lang="en-US" altLang="ja-JP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maaaring</a:t>
                      </a:r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</a:t>
                      </a:r>
                      <a:r>
                        <a:rPr lang="en-US" altLang="ja-JP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pagsabayin</a:t>
                      </a:r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ang Part-time High School  at  Full-time High School</a:t>
                      </a:r>
                      <a:endParaRPr lang="ja-JP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7620" marR="7620" marT="7620" marB="0" anchor="ctr"/>
                </a:tc>
                <a:tc rowSpan="2">
                  <a:txBody>
                    <a:bodyPr/>
                    <a:lstStyle/>
                    <a:p>
                      <a:pPr marL="72000" lvl="0" algn="l" fontAlgn="ctr">
                        <a:lnSpc>
                          <a:spcPct val="100000"/>
                        </a:lnSpc>
                      </a:pPr>
                      <a:r>
                        <a:rPr lang="es-ES_tradnl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Pagpapasyahan kung papasa o hindi depende sa isusumiting evaluation report at self-assetment report. Minsan isinasagawa din ang essay composition at interview.</a:t>
                      </a:r>
                      <a:endParaRPr lang="ja-JP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610882805"/>
                  </a:ext>
                </a:extLst>
              </a:tr>
              <a:tr h="93600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s-ES_tradnl" altLang="ja-JP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Last Entrance examination</a:t>
                      </a:r>
                      <a:endParaRPr lang="ja-JP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es-ES_tradnl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Maaaring mag-apply  dito pagkatapos malaman ang resulta ng kinuhang Part-time high school exam.</a:t>
                      </a:r>
                      <a:endParaRPr lang="ja-JP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7620" marR="7620" marT="7620" marB="0" anchor="ctr"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31195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0255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>
            <a:extLst>
              <a:ext uri="{FF2B5EF4-FFF2-40B4-BE49-F238E27FC236}">
                <a16:creationId xmlns:a16="http://schemas.microsoft.com/office/drawing/2014/main" id="{688677BC-461E-2D45-86A5-FB4582DE0B7D}"/>
              </a:ext>
            </a:extLst>
          </p:cNvPr>
          <p:cNvSpPr/>
          <p:nvPr/>
        </p:nvSpPr>
        <p:spPr>
          <a:xfrm>
            <a:off x="1013217" y="294649"/>
            <a:ext cx="9233867" cy="6899093"/>
          </a:xfrm>
          <a:prstGeom prst="roundRect">
            <a:avLst>
              <a:gd name="adj" fmla="val 2401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v</a:t>
            </a:r>
            <a:endParaRPr kumimoji="1" lang="ja-JP" altLang="en-US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graphicFrame>
        <p:nvGraphicFramePr>
          <p:cNvPr id="3" name="表 2">
            <a:extLst>
              <a:ext uri="{FF2B5EF4-FFF2-40B4-BE49-F238E27FC236}">
                <a16:creationId xmlns:a16="http://schemas.microsoft.com/office/drawing/2014/main" id="{9F7BF5E5-BD53-2D66-0580-BFE76A9C47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8455378"/>
              </p:ext>
            </p:extLst>
          </p:nvPr>
        </p:nvGraphicFramePr>
        <p:xfrm>
          <a:off x="1250088" y="1315991"/>
          <a:ext cx="8760124" cy="5620384"/>
        </p:xfrm>
        <a:graphic>
          <a:graphicData uri="http://schemas.openxmlformats.org/drawingml/2006/table">
            <a:tbl>
              <a:tblPr bandRow="1">
                <a:tableStyleId>{21E4AEA4-8DFA-4A89-87EB-49C32662AFE0}</a:tableStyleId>
              </a:tblPr>
              <a:tblGrid>
                <a:gridCol w="1832746">
                  <a:extLst>
                    <a:ext uri="{9D8B030D-6E8A-4147-A177-3AD203B41FA5}">
                      <a16:colId xmlns:a16="http://schemas.microsoft.com/office/drawing/2014/main" val="910207413"/>
                    </a:ext>
                  </a:extLst>
                </a:gridCol>
                <a:gridCol w="6927378">
                  <a:extLst>
                    <a:ext uri="{9D8B030D-6E8A-4147-A177-3AD203B41FA5}">
                      <a16:colId xmlns:a16="http://schemas.microsoft.com/office/drawing/2014/main" val="3142313478"/>
                    </a:ext>
                  </a:extLst>
                </a:gridCol>
              </a:tblGrid>
              <a:tr h="125974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800" b="1" spc="0" baseline="0" dirty="0" err="1">
                          <a:solidFill>
                            <a:prstClr val="black"/>
                          </a:solidFill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Kondisyon</a:t>
                      </a:r>
                      <a:endParaRPr kumimoji="1" lang="ja-JP" altLang="en-US" sz="1800" spc="0" baseline="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72000" marR="72000" anchor="ctr"/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kumimoji="1" lang="en-US" altLang="ja-JP" sz="1800" spc="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Isang </a:t>
                      </a:r>
                      <a:r>
                        <a:rPr kumimoji="1" lang="en-US" altLang="ja-JP" sz="1800" spc="0" baseline="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dayuhang</a:t>
                      </a:r>
                      <a:r>
                        <a:rPr kumimoji="1" lang="en-US" altLang="ja-JP" sz="1800" spc="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mag-</a:t>
                      </a:r>
                      <a:r>
                        <a:rPr kumimoji="1" lang="en-US" altLang="ja-JP" sz="1800" spc="0" baseline="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aaral</a:t>
                      </a:r>
                      <a:r>
                        <a:rPr kumimoji="1" lang="en-US" altLang="ja-JP" sz="1800" spc="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</a:t>
                      </a:r>
                      <a:r>
                        <a:rPr kumimoji="1" lang="en-US" altLang="ja-JP" sz="1800" spc="0" baseline="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na</a:t>
                      </a:r>
                      <a:r>
                        <a:rPr kumimoji="1" lang="en-US" altLang="ja-JP" sz="1800" spc="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</a:t>
                      </a:r>
                      <a:r>
                        <a:rPr kumimoji="1" lang="en-US" altLang="ja-JP" sz="1800" spc="0" baseline="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naninirahan</a:t>
                      </a:r>
                      <a:r>
                        <a:rPr kumimoji="1" lang="en-US" altLang="ja-JP" sz="1800" spc="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</a:t>
                      </a:r>
                      <a:r>
                        <a:rPr kumimoji="1" lang="en-US" altLang="ja-JP" sz="1800" spc="0" baseline="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sa</a:t>
                      </a:r>
                      <a:r>
                        <a:rPr kumimoji="1" lang="en-US" altLang="ja-JP" sz="1800" spc="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Aichi Prefecture </a:t>
                      </a:r>
                      <a:r>
                        <a:rPr kumimoji="1" lang="en-US" altLang="ja-JP" sz="1800" spc="0" baseline="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kasama</a:t>
                      </a:r>
                      <a:r>
                        <a:rPr kumimoji="1" lang="en-US" altLang="ja-JP" sz="1800" spc="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ang </a:t>
                      </a:r>
                      <a:r>
                        <a:rPr kumimoji="1" lang="en-US" altLang="ja-JP" sz="1800" spc="0" baseline="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magulang.Dapat</a:t>
                      </a:r>
                      <a:r>
                        <a:rPr kumimoji="1" lang="en-US" altLang="ja-JP" sz="1800" spc="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</a:t>
                      </a:r>
                      <a:r>
                        <a:rPr kumimoji="1" lang="en-US" altLang="ja-JP" sz="1800" spc="0" baseline="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nagsimulang</a:t>
                      </a:r>
                      <a:r>
                        <a:rPr kumimoji="1" lang="en-US" altLang="ja-JP" sz="1800" spc="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mag-</a:t>
                      </a:r>
                      <a:r>
                        <a:rPr kumimoji="1" lang="en-US" altLang="ja-JP" sz="1800" spc="0" baseline="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aral</a:t>
                      </a:r>
                      <a:r>
                        <a:rPr kumimoji="1" lang="en-US" altLang="ja-JP" sz="1800" spc="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</a:t>
                      </a:r>
                      <a:r>
                        <a:rPr kumimoji="1" lang="en-US" altLang="ja-JP" sz="1800" spc="0" baseline="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dito</a:t>
                      </a:r>
                      <a:r>
                        <a:rPr kumimoji="1" lang="en-US" altLang="ja-JP" sz="1800" spc="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</a:t>
                      </a:r>
                      <a:r>
                        <a:rPr kumimoji="1" lang="en-US" altLang="ja-JP" sz="1800" spc="0" baseline="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sa</a:t>
                      </a:r>
                      <a:r>
                        <a:rPr kumimoji="1" lang="en-US" altLang="ja-JP" sz="1800" spc="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Japan </a:t>
                      </a:r>
                      <a:r>
                        <a:rPr kumimoji="1" lang="en-US" altLang="ja-JP" sz="1800" spc="0" baseline="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mula</a:t>
                      </a:r>
                      <a:r>
                        <a:rPr kumimoji="1" lang="en-US" altLang="ja-JP" sz="1800" spc="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Grade 4 ( </a:t>
                      </a:r>
                      <a:r>
                        <a:rPr kumimoji="1" lang="en-US" altLang="ja-JP" sz="1800" spc="0" baseline="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Residente</a:t>
                      </a:r>
                      <a:r>
                        <a:rPr kumimoji="1" lang="en-US" altLang="ja-JP" sz="1800" spc="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ng Japan </a:t>
                      </a:r>
                      <a:r>
                        <a:rPr kumimoji="1" lang="en-US" altLang="ja-JP" sz="1800" spc="0" baseline="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sa</a:t>
                      </a:r>
                      <a:r>
                        <a:rPr kumimoji="1" lang="en-US" altLang="ja-JP" sz="1800" spc="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</a:t>
                      </a:r>
                      <a:r>
                        <a:rPr kumimoji="1" lang="en-US" altLang="ja-JP" sz="1800" spc="0" baseline="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loob</a:t>
                      </a:r>
                      <a:r>
                        <a:rPr kumimoji="1" lang="en-US" altLang="ja-JP" sz="1800" spc="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ng 6 </a:t>
                      </a:r>
                      <a:r>
                        <a:rPr kumimoji="1" lang="en-US" altLang="ja-JP" sz="1800" spc="0" baseline="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na</a:t>
                      </a:r>
                      <a:r>
                        <a:rPr kumimoji="1" lang="en-US" altLang="ja-JP" sz="1800" spc="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</a:t>
                      </a:r>
                      <a:r>
                        <a:rPr kumimoji="1" lang="en-US" altLang="ja-JP" sz="1800" spc="0" baseline="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taon</a:t>
                      </a:r>
                      <a:r>
                        <a:rPr kumimoji="1" lang="en-US" altLang="ja-JP" sz="1800" spc="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o </a:t>
                      </a:r>
                      <a:r>
                        <a:rPr kumimoji="1" lang="en-US" altLang="ja-JP" sz="1800" spc="0" baseline="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higit</a:t>
                      </a:r>
                      <a:r>
                        <a:rPr kumimoji="1" lang="en-US" altLang="ja-JP" sz="1800" spc="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pa.)</a:t>
                      </a:r>
                    </a:p>
                  </a:txBody>
                  <a:tcPr marL="72000" marR="72000" anchor="ctr"/>
                </a:tc>
                <a:extLst>
                  <a:ext uri="{0D108BD9-81ED-4DB2-BD59-A6C34878D82A}">
                    <a16:rowId xmlns:a16="http://schemas.microsoft.com/office/drawing/2014/main" val="3104718314"/>
                  </a:ext>
                </a:extLst>
              </a:tr>
              <a:tr h="125974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s-ES_tradnl" altLang="ja-JP" sz="1800" spc="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Mga nilalaman ng entrance exam</a:t>
                      </a:r>
                      <a:endParaRPr kumimoji="1" lang="ja-JP" altLang="en-US" sz="1800" spc="0" baseline="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72000" marR="72000" anchor="ctr"/>
                </a:tc>
                <a:tc>
                  <a:txBody>
                    <a:bodyPr/>
                    <a:lstStyle/>
                    <a:p>
                      <a:pPr marL="271463" indent="-185738">
                        <a:lnSpc>
                          <a:spcPct val="100000"/>
                        </a:lnSpc>
                      </a:pPr>
                      <a:r>
                        <a:rPr kumimoji="1" lang="ja-JP" altLang="en-US" sz="1800" spc="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・</a:t>
                      </a:r>
                      <a:r>
                        <a:rPr kumimoji="1" lang="en-US" altLang="ja-JP" sz="1800" spc="0" baseline="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Pinagsasamang</a:t>
                      </a:r>
                      <a:r>
                        <a:rPr kumimoji="1" lang="en-US" altLang="ja-JP" sz="1800" spc="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3 </a:t>
                      </a:r>
                      <a:r>
                        <a:rPr kumimoji="1" lang="en-US" altLang="ja-JP" sz="1800" spc="0" baseline="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pangunahing</a:t>
                      </a:r>
                      <a:r>
                        <a:rPr kumimoji="1" lang="en-US" altLang="ja-JP" sz="1800" spc="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</a:t>
                      </a:r>
                      <a:r>
                        <a:rPr kumimoji="1" lang="en-US" altLang="ja-JP" sz="1800" spc="0" baseline="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asignatura</a:t>
                      </a:r>
                      <a:r>
                        <a:rPr kumimoji="1" lang="en-US" altLang="ja-JP" sz="1800" spc="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</a:t>
                      </a:r>
                      <a:r>
                        <a:rPr kumimoji="1" lang="en-US" altLang="ja-JP" sz="1800" spc="0" baseline="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sa</a:t>
                      </a:r>
                      <a:r>
                        <a:rPr kumimoji="1" lang="en-US" altLang="ja-JP" sz="1800" spc="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</a:t>
                      </a:r>
                      <a:r>
                        <a:rPr kumimoji="1" lang="en-US" altLang="ja-JP" sz="1800" spc="0" baseline="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isang</a:t>
                      </a:r>
                      <a:r>
                        <a:rPr kumimoji="1" lang="en-US" altLang="ja-JP" sz="1800" spc="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exam, </a:t>
                      </a:r>
                      <a:r>
                        <a:rPr kumimoji="1" lang="en-US" altLang="ja-JP" sz="1800" spc="0" baseline="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wikang</a:t>
                      </a:r>
                      <a:r>
                        <a:rPr kumimoji="1" lang="en-US" altLang="ja-JP" sz="1800" spc="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</a:t>
                      </a:r>
                      <a:r>
                        <a:rPr kumimoji="1" lang="en-US" altLang="ja-JP" sz="1800" spc="0" baseline="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Hapon</a:t>
                      </a:r>
                      <a:r>
                        <a:rPr kumimoji="1" lang="en-US" altLang="ja-JP" sz="1800" spc="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(</a:t>
                      </a:r>
                      <a:r>
                        <a:rPr kumimoji="1" lang="en-US" altLang="ja-JP" sz="1800" spc="0" baseline="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kokugo</a:t>
                      </a:r>
                      <a:r>
                        <a:rPr kumimoji="1" lang="en-US" altLang="ja-JP" sz="1800" spc="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), </a:t>
                      </a:r>
                      <a:r>
                        <a:rPr kumimoji="1" lang="en-US" altLang="ja-JP" sz="1800" spc="0" baseline="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Matematika</a:t>
                      </a:r>
                      <a:r>
                        <a:rPr kumimoji="1" lang="en-US" altLang="ja-JP" sz="1800" spc="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(</a:t>
                      </a:r>
                      <a:r>
                        <a:rPr kumimoji="1" lang="en-US" altLang="ja-JP" sz="1800" spc="0" baseline="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sugaku</a:t>
                      </a:r>
                      <a:r>
                        <a:rPr kumimoji="1" lang="en-US" altLang="ja-JP" sz="1800" spc="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), at Ingles (may furigana o kanji reading)</a:t>
                      </a:r>
                    </a:p>
                    <a:p>
                      <a:pPr marL="271463" indent="-185738">
                        <a:lnSpc>
                          <a:spcPct val="100000"/>
                        </a:lnSpc>
                      </a:pPr>
                      <a:r>
                        <a:rPr kumimoji="1" lang="ja-JP" altLang="en-US" sz="1800" spc="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・</a:t>
                      </a:r>
                      <a:r>
                        <a:rPr kumimoji="1" lang="en-US" altLang="ja-JP" sz="1800" spc="0" baseline="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Panayam</a:t>
                      </a:r>
                      <a:r>
                        <a:rPr kumimoji="1" lang="en-US" altLang="ja-JP" sz="1800" spc="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o interview</a:t>
                      </a:r>
                      <a:endParaRPr kumimoji="1" lang="es-ES_tradnl" altLang="ja-JP" sz="1800" spc="0" baseline="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72000" marR="72000" anchor="ctr"/>
                </a:tc>
                <a:extLst>
                  <a:ext uri="{0D108BD9-81ED-4DB2-BD59-A6C34878D82A}">
                    <a16:rowId xmlns:a16="http://schemas.microsoft.com/office/drawing/2014/main" val="3056310914"/>
                  </a:ext>
                </a:extLst>
              </a:tr>
              <a:tr h="96903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s-ES_tradnl" altLang="ja-JP" sz="1800" spc="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Araw ng Entrance Examination</a:t>
                      </a:r>
                      <a:endParaRPr kumimoji="1" lang="ja-JP" altLang="en-US" sz="1800" spc="0" baseline="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72000" marR="72000" anchor="ctr"/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00000"/>
                        </a:lnSpc>
                      </a:pPr>
                      <a:r>
                        <a:rPr kumimoji="1" lang="da-DK" altLang="ja-JP" sz="1800" spc="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February 6, 2025 (Huwebes)</a:t>
                      </a:r>
                      <a:endParaRPr kumimoji="1" lang="ja-JP" altLang="en-US" sz="1800" spc="0" baseline="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72000" marR="72000" anchor="ctr"/>
                </a:tc>
                <a:extLst>
                  <a:ext uri="{0D108BD9-81ED-4DB2-BD59-A6C34878D82A}">
                    <a16:rowId xmlns:a16="http://schemas.microsoft.com/office/drawing/2014/main" val="2454958284"/>
                  </a:ext>
                </a:extLst>
              </a:tr>
              <a:tr h="213187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s-ES_tradnl" altLang="ja-JP" sz="1800" spc="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Mga paaralan</a:t>
                      </a:r>
                    </a:p>
                  </a:txBody>
                  <a:tcPr marL="72000" marR="72000" anchor="ctr"/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00000"/>
                        </a:lnSpc>
                      </a:pPr>
                      <a:r>
                        <a:rPr kumimoji="1" lang="en-US" altLang="ja-JP" sz="1800" spc="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Nagoya Minami High School, Komaki High School,</a:t>
                      </a:r>
                      <a:br>
                        <a:rPr kumimoji="1" lang="en-US" altLang="ja-JP" sz="1800" spc="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</a:br>
                      <a:r>
                        <a:rPr kumimoji="1" lang="en-US" altLang="ja-JP" sz="1800" spc="0" baseline="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Higashiura</a:t>
                      </a:r>
                      <a:r>
                        <a:rPr kumimoji="1" lang="en-US" altLang="ja-JP" sz="1800" spc="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High School, </a:t>
                      </a:r>
                      <a:r>
                        <a:rPr kumimoji="1" lang="en-US" altLang="ja-JP" sz="1800" spc="0" baseline="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Koromodai</a:t>
                      </a:r>
                      <a:r>
                        <a:rPr kumimoji="1" lang="en-US" altLang="ja-JP" sz="1800" spc="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High School, </a:t>
                      </a:r>
                      <a:br>
                        <a:rPr kumimoji="1" lang="en-US" altLang="ja-JP" sz="1800" spc="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</a:br>
                      <a:r>
                        <a:rPr kumimoji="1" lang="en-US" altLang="ja-JP" sz="1800" spc="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Anjo Minami High School, Mito Aoba High School,</a:t>
                      </a:r>
                      <a:br>
                        <a:rPr kumimoji="1" lang="en-US" altLang="ja-JP" sz="1800" spc="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</a:br>
                      <a:r>
                        <a:rPr kumimoji="1" lang="en-US" altLang="ja-JP" sz="1800" spc="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Toyota High School of Technology, </a:t>
                      </a:r>
                      <a:br>
                        <a:rPr kumimoji="1" lang="en-US" altLang="ja-JP" sz="1800" spc="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</a:br>
                      <a:r>
                        <a:rPr kumimoji="1" lang="en-US" altLang="ja-JP" sz="1800" spc="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Toyokawa Toyota High School of Technology, </a:t>
                      </a:r>
                      <a:br>
                        <a:rPr kumimoji="1" lang="en-US" altLang="ja-JP" sz="1800" spc="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</a:br>
                      <a:r>
                        <a:rPr kumimoji="1" lang="en-US" altLang="ja-JP" sz="1800" spc="0" baseline="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Iwakura</a:t>
                      </a:r>
                      <a:r>
                        <a:rPr kumimoji="1" lang="en-US" altLang="ja-JP" sz="1800" spc="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Sogo High School, Nakagawa Seiwa High School, </a:t>
                      </a:r>
                      <a:r>
                        <a:rPr kumimoji="1" lang="en-US" altLang="ja-JP" sz="1800" spc="0" baseline="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Chiryu</a:t>
                      </a:r>
                      <a:r>
                        <a:rPr kumimoji="1" lang="en-US" altLang="ja-JP" sz="1800" spc="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High School, Toyohashi Nishi High School</a:t>
                      </a:r>
                      <a:endParaRPr kumimoji="1" lang="ja-JP" altLang="en-US" sz="1800" spc="0" baseline="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72000" marR="72000" anchor="ctr"/>
                </a:tc>
                <a:extLst>
                  <a:ext uri="{0D108BD9-81ED-4DB2-BD59-A6C34878D82A}">
                    <a16:rowId xmlns:a16="http://schemas.microsoft.com/office/drawing/2014/main" val="1773001801"/>
                  </a:ext>
                </a:extLst>
              </a:tr>
            </a:tbl>
          </a:graphicData>
        </a:graphic>
      </p:graphicFrame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3A755A3-9393-194F-A627-06BFF9EA3A72}"/>
              </a:ext>
            </a:extLst>
          </p:cNvPr>
          <p:cNvSpPr txBox="1"/>
          <p:nvPr/>
        </p:nvSpPr>
        <p:spPr>
          <a:xfrm>
            <a:off x="1261206" y="389823"/>
            <a:ext cx="87601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0" indent="-444500"/>
            <a:r>
              <a:rPr kumimoji="1" lang="ja-JP" altLang="en-US" sz="2400" b="1" dirty="0">
                <a:solidFill>
                  <a:srgbClr val="FF00FF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◆</a:t>
            </a:r>
            <a:r>
              <a:rPr kumimoji="1" lang="ja-JP" altLang="en-US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  <a:cs typeface="Arial" panose="020B0604020202020204" pitchFamily="34" charset="0"/>
              </a:rPr>
              <a:t>Entrance examination para </a:t>
            </a:r>
            <a:r>
              <a:rPr kumimoji="1" lang="en-US" altLang="ja-JP" sz="2400" b="1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  <a:cs typeface="Arial" panose="020B0604020202020204" pitchFamily="34" charset="0"/>
              </a:rPr>
              <a:t>sa</a:t>
            </a:r>
            <a:r>
              <a:rPr kumimoji="1" lang="en-US" altLang="ja-JP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  <a:cs typeface="Arial" panose="020B0604020202020204" pitchFamily="34" charset="0"/>
              </a:rPr>
              <a:t> </a:t>
            </a:r>
            <a:r>
              <a:rPr kumimoji="1" lang="en-US" altLang="ja-JP" sz="2400" b="1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  <a:cs typeface="Arial" panose="020B0604020202020204" pitchFamily="34" charset="0"/>
              </a:rPr>
              <a:t>mga</a:t>
            </a:r>
            <a:r>
              <a:rPr kumimoji="1" lang="en-US" altLang="ja-JP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  <a:cs typeface="Arial" panose="020B0604020202020204" pitchFamily="34" charset="0"/>
              </a:rPr>
              <a:t> </a:t>
            </a:r>
            <a:r>
              <a:rPr kumimoji="1" lang="en-US" altLang="ja-JP" sz="2400" b="1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  <a:cs typeface="Arial" panose="020B0604020202020204" pitchFamily="34" charset="0"/>
              </a:rPr>
              <a:t>dayuhang</a:t>
            </a:r>
            <a:r>
              <a:rPr kumimoji="1" lang="en-US" altLang="ja-JP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  <a:cs typeface="Arial" panose="020B0604020202020204" pitchFamily="34" charset="0"/>
              </a:rPr>
              <a:t> mag-</a:t>
            </a:r>
            <a:r>
              <a:rPr kumimoji="1" lang="en-US" altLang="ja-JP" sz="2400" b="1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  <a:cs typeface="Arial" panose="020B0604020202020204" pitchFamily="34" charset="0"/>
              </a:rPr>
              <a:t>aaral</a:t>
            </a:r>
            <a:r>
              <a:rPr kumimoji="1" lang="en-US" altLang="ja-JP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  <a:cs typeface="Arial" panose="020B0604020202020204" pitchFamily="34" charset="0"/>
              </a:rPr>
              <a:t> </a:t>
            </a:r>
            <a:r>
              <a:rPr kumimoji="1" lang="en-US" altLang="ja-JP" sz="2400" b="1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  <a:cs typeface="Arial" panose="020B0604020202020204" pitchFamily="34" charset="0"/>
              </a:rPr>
              <a:t>sa</a:t>
            </a:r>
            <a:r>
              <a:rPr kumimoji="1" lang="en-US" altLang="ja-JP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  <a:cs typeface="Arial" panose="020B0604020202020204" pitchFamily="34" charset="0"/>
              </a:rPr>
              <a:t> Public School </a:t>
            </a:r>
            <a:r>
              <a:rPr kumimoji="1" lang="en-US" altLang="ja-JP" sz="2000" b="1" i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  <a:cs typeface="Arial" panose="020B0604020202020204" pitchFamily="34" charset="0"/>
              </a:rPr>
              <a:t>(</a:t>
            </a:r>
            <a:r>
              <a:rPr kumimoji="1" lang="en-US" altLang="ja-JP" sz="2000" b="1" i="1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  <a:cs typeface="Arial" panose="020B0604020202020204" pitchFamily="34" charset="0"/>
              </a:rPr>
              <a:t>Gaikokujin</a:t>
            </a:r>
            <a:r>
              <a:rPr kumimoji="1" lang="en-US" altLang="ja-JP" sz="2000" b="1" i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  <a:cs typeface="Arial" panose="020B0604020202020204" pitchFamily="34" charset="0"/>
              </a:rPr>
              <a:t> </a:t>
            </a:r>
            <a:r>
              <a:rPr kumimoji="1" lang="en-US" altLang="ja-JP" sz="2000" b="1" i="1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  <a:cs typeface="Arial" panose="020B0604020202020204" pitchFamily="34" charset="0"/>
              </a:rPr>
              <a:t>Senbatsu</a:t>
            </a:r>
            <a:r>
              <a:rPr kumimoji="1" lang="en-US" altLang="ja-JP" sz="2000" b="1" i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  <a:cs typeface="Arial" panose="020B0604020202020204" pitchFamily="34" charset="0"/>
              </a:rPr>
              <a:t> </a:t>
            </a:r>
            <a:r>
              <a:rPr kumimoji="1" lang="en-US" altLang="ja-JP" sz="2000" b="1" i="1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  <a:cs typeface="Arial" panose="020B0604020202020204" pitchFamily="34" charset="0"/>
              </a:rPr>
              <a:t>Nyushi</a:t>
            </a:r>
            <a:r>
              <a:rPr kumimoji="1" lang="en-US" altLang="ja-JP" sz="2000" b="1" i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  <a:cs typeface="Arial" panose="020B0604020202020204" pitchFamily="34" charset="0"/>
              </a:rPr>
              <a:t>)</a:t>
            </a:r>
            <a:endParaRPr kumimoji="1" lang="ja-JP" altLang="en-US" sz="2000" b="1" i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22" name="スライド番号プレースホルダー 3"/>
          <p:cNvSpPr>
            <a:spLocks noGrp="1"/>
          </p:cNvSpPr>
          <p:nvPr>
            <p:ph type="sldNum" sz="quarter" idx="4294967295"/>
          </p:nvPr>
        </p:nvSpPr>
        <p:spPr>
          <a:xfrm>
            <a:off x="4143079" y="7227490"/>
            <a:ext cx="2405658" cy="276999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lang="en-US" altLang="ja-JP" sz="120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22</a:t>
            </a:fld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2858443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F1DF64F8-640B-4E89-91A4-A0A9BABD5C2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143079" y="7227491"/>
            <a:ext cx="2405658" cy="276999"/>
          </a:xfrm>
        </p:spPr>
        <p:txBody>
          <a:bodyPr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sz="120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23</a:t>
            </a:fld>
            <a:r>
              <a:rPr lang="ja-JP" altLang="en-US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</a:t>
            </a:r>
            <a:endParaRPr lang="ja-JP" altLang="en-US" sz="1200" dirty="0">
              <a:solidFill>
                <a:schemeClr val="tx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0" name="角丸四角形 3">
            <a:extLst>
              <a:ext uri="{FF2B5EF4-FFF2-40B4-BE49-F238E27FC236}">
                <a16:creationId xmlns:a16="http://schemas.microsoft.com/office/drawing/2014/main" id="{ECA4C915-724F-4C99-8011-4441A26A1EE0}"/>
              </a:ext>
            </a:extLst>
          </p:cNvPr>
          <p:cNvSpPr/>
          <p:nvPr/>
        </p:nvSpPr>
        <p:spPr>
          <a:xfrm>
            <a:off x="1013216" y="294649"/>
            <a:ext cx="9233867" cy="6899093"/>
          </a:xfrm>
          <a:prstGeom prst="roundRect">
            <a:avLst>
              <a:gd name="adj" fmla="val 2401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v</a:t>
            </a:r>
            <a:endParaRPr kumimoji="1" lang="ja-JP" altLang="en-US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79A1F013-6FDB-49CE-AD8E-EF8028C31646}"/>
              </a:ext>
            </a:extLst>
          </p:cNvPr>
          <p:cNvSpPr txBox="1"/>
          <p:nvPr/>
        </p:nvSpPr>
        <p:spPr>
          <a:xfrm>
            <a:off x="1075075" y="383042"/>
            <a:ext cx="896363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0" indent="-444500"/>
            <a:r>
              <a:rPr kumimoji="1" lang="ja-JP" altLang="en-US" sz="2600" b="1" dirty="0">
                <a:solidFill>
                  <a:srgbClr val="FF00FF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◆ </a:t>
            </a:r>
            <a:r>
              <a:rPr kumimoji="1" lang="es-ES_tradnl" altLang="ja-JP" sz="2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Mga uri ng Entrance Examination para sa Flexible High School</a:t>
            </a:r>
            <a:endParaRPr kumimoji="1" lang="ja-JP" altLang="en-US" sz="26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E1250B8-E974-4DD0-B14B-37961107924E}"/>
              </a:ext>
            </a:extLst>
          </p:cNvPr>
          <p:cNvSpPr txBox="1"/>
          <p:nvPr/>
        </p:nvSpPr>
        <p:spPr>
          <a:xfrm>
            <a:off x="1271529" y="5504733"/>
            <a:ext cx="701773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463" indent="-271463"/>
            <a:r>
              <a:rPr kumimoji="1" lang="ja-JP" altLang="en-US" sz="2000" dirty="0"/>
              <a:t>●</a:t>
            </a:r>
            <a:r>
              <a:rPr kumimoji="1" lang="es-ES_tradnl" altLang="ja-JP" sz="2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Hindi pinapayagan ang paglipat ng paaralan at</a:t>
            </a:r>
            <a:br>
              <a:rPr kumimoji="1" lang="es-ES_tradnl" altLang="ja-JP" sz="2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kumimoji="1" lang="es-ES_tradnl" altLang="ja-JP" sz="2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pagpasok sa ibang paaralan sa kalagitnaan ng</a:t>
            </a:r>
            <a:br>
              <a:rPr kumimoji="1" lang="es-ES_tradnl" altLang="ja-JP" sz="2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kumimoji="1" lang="es-ES_tradnl" altLang="ja-JP" sz="2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taon. </a:t>
            </a:r>
            <a:br>
              <a:rPr kumimoji="1" lang="es-ES_tradnl" altLang="ja-JP" sz="2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kumimoji="1" lang="es-ES_tradnl" altLang="ja-JP" sz="2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Pag-isipan ng mabuti ang pagkuha ng entrance</a:t>
            </a:r>
            <a:br>
              <a:rPr kumimoji="1" lang="es-ES_tradnl" altLang="ja-JP" sz="2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kumimoji="1" lang="es-ES_tradnl" altLang="ja-JP" sz="2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examination</a:t>
            </a:r>
            <a:endParaRPr kumimoji="1" lang="ja-JP" altLang="en-US" sz="20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graphicFrame>
        <p:nvGraphicFramePr>
          <p:cNvPr id="3" name="表 3">
            <a:extLst>
              <a:ext uri="{FF2B5EF4-FFF2-40B4-BE49-F238E27FC236}">
                <a16:creationId xmlns:a16="http://schemas.microsoft.com/office/drawing/2014/main" id="{BEE4EEB5-69B8-4B26-A07C-3D8BA56524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3706132"/>
              </p:ext>
            </p:extLst>
          </p:nvPr>
        </p:nvGraphicFramePr>
        <p:xfrm>
          <a:off x="1206743" y="1210721"/>
          <a:ext cx="8875512" cy="42237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1230">
                  <a:extLst>
                    <a:ext uri="{9D8B030D-6E8A-4147-A177-3AD203B41FA5}">
                      <a16:colId xmlns:a16="http://schemas.microsoft.com/office/drawing/2014/main" val="3250945523"/>
                    </a:ext>
                  </a:extLst>
                </a:gridCol>
                <a:gridCol w="6174282">
                  <a:extLst>
                    <a:ext uri="{9D8B030D-6E8A-4147-A177-3AD203B41FA5}">
                      <a16:colId xmlns:a16="http://schemas.microsoft.com/office/drawing/2014/main" val="709443601"/>
                    </a:ext>
                  </a:extLst>
                </a:gridCol>
              </a:tblGrid>
              <a:tr h="530316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s-ES_tradnl" altLang="ja-JP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Kurso</a:t>
                      </a:r>
                      <a:endParaRPr lang="ja-JP" alt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s-ES_tradnl" altLang="ja-JP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Nilalaman ng exam</a:t>
                      </a:r>
                      <a:endParaRPr lang="ja-JP" alt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584300273"/>
                  </a:ext>
                </a:extLst>
              </a:tr>
              <a:tr h="1475722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altLang="ja-JP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Full-time Credit System</a:t>
                      </a:r>
                    </a:p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（</a:t>
                      </a:r>
                      <a:r>
                        <a:rPr lang="es-ES_tradnl" altLang="ja-J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Espesyal na</a:t>
                      </a:r>
                    </a:p>
                    <a:p>
                      <a:pPr algn="r" fontAlgn="ctr">
                        <a:lnSpc>
                          <a:spcPct val="100000"/>
                        </a:lnSpc>
                      </a:pPr>
                      <a:r>
                        <a:rPr lang="es-ES_tradnl" altLang="ja-J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entrance exam</a:t>
                      </a:r>
                      <a: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）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108000" algn="l" fontAlgn="ctr">
                        <a:lnSpc>
                          <a:spcPct val="100000"/>
                        </a:lnSpc>
                      </a:pPr>
                      <a:r>
                        <a:rPr lang="es-ES_tradnl" altLang="ja-J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Isasagawa ang interview.</a:t>
                      </a:r>
                      <a:b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</a:br>
                      <a:r>
                        <a:rPr lang="en-US" altLang="ja-J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Isa 1 </a:t>
                      </a:r>
                      <a:r>
                        <a:rPr lang="en-US" altLang="ja-JP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sa</a:t>
                      </a:r>
                      <a:r>
                        <a:rPr lang="en-US" altLang="ja-J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Essay writing, Basic Written Exam o Presentation.</a:t>
                      </a:r>
                      <a:endParaRPr lang="ja-JP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890642088"/>
                  </a:ext>
                </a:extLst>
              </a:tr>
              <a:tr h="1108875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s-ES_tradnl" altLang="ja-JP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Day shift </a:t>
                      </a:r>
                    </a:p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s-ES_tradnl" altLang="ja-JP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Part-Time</a:t>
                      </a:r>
                      <a:endParaRPr lang="ja-JP" alt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108000" algn="l" fontAlgn="ctr">
                        <a:lnSpc>
                          <a:spcPct val="100000"/>
                        </a:lnSpc>
                      </a:pPr>
                      <a:r>
                        <a:rPr lang="es-ES_tradnl" altLang="ja-J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Isasagawa ang interview.</a:t>
                      </a:r>
                      <a:b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</a:br>
                      <a:r>
                        <a:rPr lang="en-US" altLang="ja-J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Isa o </a:t>
                      </a:r>
                      <a:r>
                        <a:rPr lang="en-US" altLang="ja-JP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parehong</a:t>
                      </a:r>
                      <a:r>
                        <a:rPr lang="en-US" altLang="ja-J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Essay composition o/at Basic Academic Test.</a:t>
                      </a:r>
                      <a:endParaRPr lang="ja-JP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138801753"/>
                  </a:ext>
                </a:extLst>
              </a:tr>
              <a:tr h="1108875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s-ES_tradnl" altLang="ja-JP" sz="2200" b="0" i="0" u="none" strike="noStrike" spc="-100" baseline="0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Correspondence</a:t>
                      </a:r>
                      <a:endParaRPr lang="ja-JP" altLang="en-US" sz="2200" b="0" i="0" u="none" strike="noStrike" spc="-100" baseline="0" dirty="0">
                        <a:solidFill>
                          <a:srgbClr val="000000"/>
                        </a:solidFill>
                        <a:effectLst/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108000" algn="l" fontAlgn="ctr">
                        <a:lnSpc>
                          <a:spcPct val="100000"/>
                        </a:lnSpc>
                      </a:pPr>
                      <a:r>
                        <a:rPr lang="es-ES_tradnl" altLang="ja-J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Isa 1 o dalawa 2 o lahat ng Interview, Essay composition, o Basic Academic Test. Pwede rin walang mga ito.</a:t>
                      </a:r>
                      <a:endParaRPr lang="ja-JP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83092511"/>
                  </a:ext>
                </a:extLst>
              </a:tr>
            </a:tbl>
          </a:graphicData>
        </a:graphic>
      </p:graphicFrame>
      <p:pic>
        <p:nvPicPr>
          <p:cNvPr id="20" name="図 19">
            <a:extLst>
              <a:ext uri="{FF2B5EF4-FFF2-40B4-BE49-F238E27FC236}">
                <a16:creationId xmlns:a16="http://schemas.microsoft.com/office/drawing/2014/main" id="{E90AE7EB-EE37-4701-84A9-C6FE775FA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1336" y="5482507"/>
            <a:ext cx="1925341" cy="1619693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EFB1D90-674E-4310-ACAB-3056E4112B53}"/>
              </a:ext>
            </a:extLst>
          </p:cNvPr>
          <p:cNvSpPr txBox="1"/>
          <p:nvPr/>
        </p:nvSpPr>
        <p:spPr>
          <a:xfrm>
            <a:off x="8399454" y="5803251"/>
            <a:ext cx="1629104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kumimoji="1" lang="es-ES_tradnl" altLang="ja-JP" sz="1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Flexible High School</a:t>
            </a:r>
            <a:r>
              <a:rPr kumimoji="1" lang="en-US" altLang="ja-JP" sz="1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??</a:t>
            </a:r>
          </a:p>
        </p:txBody>
      </p:sp>
    </p:spTree>
    <p:extLst>
      <p:ext uri="{BB962C8B-B14F-4D97-AF65-F5344CB8AC3E}">
        <p14:creationId xmlns:p14="http://schemas.microsoft.com/office/powerpoint/2010/main" val="29595802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>
            <a:extLst>
              <a:ext uri="{FF2B5EF4-FFF2-40B4-BE49-F238E27FC236}">
                <a16:creationId xmlns:a16="http://schemas.microsoft.com/office/drawing/2014/main" id="{688677BC-461E-2D45-86A5-FB4582DE0B7D}"/>
              </a:ext>
            </a:extLst>
          </p:cNvPr>
          <p:cNvSpPr/>
          <p:nvPr/>
        </p:nvSpPr>
        <p:spPr>
          <a:xfrm>
            <a:off x="609600" y="300831"/>
            <a:ext cx="9963807" cy="6899093"/>
          </a:xfrm>
          <a:prstGeom prst="roundRect">
            <a:avLst>
              <a:gd name="adj" fmla="val 2401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v</a:t>
            </a:r>
            <a:endParaRPr kumimoji="1" lang="ja-JP" altLang="en-US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graphicFrame>
        <p:nvGraphicFramePr>
          <p:cNvPr id="5" name="表 4">
            <a:extLst>
              <a:ext uri="{FF2B5EF4-FFF2-40B4-BE49-F238E27FC236}">
                <a16:creationId xmlns:a16="http://schemas.microsoft.com/office/drawing/2014/main" id="{ECD8143B-55F5-CABC-252B-3D06D42E6B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1388894"/>
              </p:ext>
            </p:extLst>
          </p:nvPr>
        </p:nvGraphicFramePr>
        <p:xfrm>
          <a:off x="724364" y="1100008"/>
          <a:ext cx="9656759" cy="56921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7411">
                  <a:extLst>
                    <a:ext uri="{9D8B030D-6E8A-4147-A177-3AD203B41FA5}">
                      <a16:colId xmlns:a16="http://schemas.microsoft.com/office/drawing/2014/main" val="1875635956"/>
                    </a:ext>
                  </a:extLst>
                </a:gridCol>
                <a:gridCol w="2047875">
                  <a:extLst>
                    <a:ext uri="{9D8B030D-6E8A-4147-A177-3AD203B41FA5}">
                      <a16:colId xmlns:a16="http://schemas.microsoft.com/office/drawing/2014/main" val="4105484560"/>
                    </a:ext>
                  </a:extLst>
                </a:gridCol>
                <a:gridCol w="2543175">
                  <a:extLst>
                    <a:ext uri="{9D8B030D-6E8A-4147-A177-3AD203B41FA5}">
                      <a16:colId xmlns:a16="http://schemas.microsoft.com/office/drawing/2014/main" val="4020748869"/>
                    </a:ext>
                  </a:extLst>
                </a:gridCol>
                <a:gridCol w="3018298">
                  <a:extLst>
                    <a:ext uri="{9D8B030D-6E8A-4147-A177-3AD203B41FA5}">
                      <a16:colId xmlns:a16="http://schemas.microsoft.com/office/drawing/2014/main" val="3710741550"/>
                    </a:ext>
                  </a:extLst>
                </a:gridCol>
              </a:tblGrid>
              <a:tr h="33690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s-ES_tradnl" altLang="ja-JP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Mga Uri</a:t>
                      </a:r>
                      <a:endParaRPr kumimoji="1" lang="ja-JP" altLang="en-US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indent="180975">
                        <a:tabLst>
                          <a:tab pos="1704975" algn="l"/>
                          <a:tab pos="2867025" algn="l"/>
                          <a:tab pos="4219575" algn="l"/>
                          <a:tab pos="5467350" algn="l"/>
                          <a:tab pos="6724650" algn="l"/>
                        </a:tabLst>
                      </a:pPr>
                      <a:r>
                        <a:rPr kumimoji="1" lang="en-US" altLang="ja-JP" sz="16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1</a:t>
                      </a:r>
                      <a:r>
                        <a:rPr kumimoji="1" lang="ja-JP" altLang="en-US" sz="16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／</a:t>
                      </a:r>
                      <a:r>
                        <a:rPr kumimoji="1" lang="en-US" altLang="ja-JP" sz="16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15	2</a:t>
                      </a:r>
                      <a:r>
                        <a:rPr kumimoji="1" lang="ja-JP" altLang="en-US" sz="16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／</a:t>
                      </a:r>
                      <a:r>
                        <a:rPr kumimoji="1" lang="en-US" altLang="ja-JP" sz="16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1	2</a:t>
                      </a:r>
                      <a:r>
                        <a:rPr kumimoji="1" lang="ja-JP" altLang="en-US" sz="16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／</a:t>
                      </a:r>
                      <a:r>
                        <a:rPr kumimoji="1" lang="en-US" altLang="ja-JP" sz="16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15	3</a:t>
                      </a:r>
                      <a:r>
                        <a:rPr kumimoji="1" lang="ja-JP" altLang="en-US" sz="16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／</a:t>
                      </a:r>
                      <a:r>
                        <a:rPr kumimoji="1" lang="en-US" altLang="ja-JP" sz="16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1	3</a:t>
                      </a:r>
                      <a:r>
                        <a:rPr kumimoji="1" lang="ja-JP" altLang="en-US" sz="16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／</a:t>
                      </a:r>
                      <a:r>
                        <a:rPr kumimoji="1" lang="en-US" altLang="ja-JP" sz="16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15	3</a:t>
                      </a:r>
                      <a:r>
                        <a:rPr kumimoji="1" lang="ja-JP" altLang="en-US" sz="16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／</a:t>
                      </a:r>
                      <a:r>
                        <a:rPr kumimoji="1" lang="en-US" altLang="ja-JP" sz="16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31</a:t>
                      </a:r>
                      <a:endParaRPr kumimoji="1" lang="ja-JP" altLang="en-US" sz="16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solidFill>
                      <a:srgbClr val="CCECFF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solidFill>
                      <a:srgbClr val="CCECFF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972264"/>
                  </a:ext>
                </a:extLst>
              </a:tr>
              <a:tr h="95751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600" spc="-5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Full-time Senior High School Entrance Examination</a:t>
                      </a:r>
                      <a:endParaRPr kumimoji="1" lang="ja-JP" altLang="en-US" sz="1600" spc="-50" baseline="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>
                    <a:lnL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9368103"/>
                  </a:ext>
                </a:extLst>
              </a:tr>
              <a:tr h="115678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600" b="1" spc="-5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Entrance examination para </a:t>
                      </a:r>
                      <a:r>
                        <a:rPr kumimoji="1" lang="en-US" altLang="ja-JP" sz="1600" b="1" spc="-50" baseline="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sa</a:t>
                      </a:r>
                      <a:r>
                        <a:rPr kumimoji="1" lang="en-US" altLang="ja-JP" sz="1600" b="1" spc="-5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1600" b="1" spc="-50" baseline="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mga</a:t>
                      </a:r>
                      <a:r>
                        <a:rPr kumimoji="1" lang="en-US" altLang="ja-JP" sz="1600" b="1" spc="-5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1600" b="1" spc="-50" baseline="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dayuhang</a:t>
                      </a:r>
                      <a:r>
                        <a:rPr kumimoji="1" lang="en-US" altLang="ja-JP" sz="1600" b="1" spc="-5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 mag-</a:t>
                      </a:r>
                      <a:r>
                        <a:rPr kumimoji="1" lang="en-US" altLang="ja-JP" sz="1600" b="1" spc="-50" baseline="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aaral</a:t>
                      </a:r>
                      <a:r>
                        <a:rPr kumimoji="1" lang="en-US" altLang="ja-JP" sz="1600" b="1" spc="-5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 </a:t>
                      </a:r>
                      <a:endParaRPr kumimoji="1" lang="en-US" altLang="ja-JP" sz="1200" b="1" spc="-50" baseline="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200" b="1" i="1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(</a:t>
                      </a:r>
                      <a:r>
                        <a:rPr kumimoji="1" lang="en-US" altLang="ja-JP" sz="1200" b="1" i="1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Gaikokujin</a:t>
                      </a:r>
                      <a:r>
                        <a:rPr kumimoji="1" lang="en-US" altLang="ja-JP" sz="1200" b="1" i="1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1200" b="1" i="1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Senbatsu</a:t>
                      </a:r>
                      <a:r>
                        <a:rPr kumimoji="1" lang="en-US" altLang="ja-JP" sz="1200" b="1" i="1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>
                    <a:lnL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029272"/>
                  </a:ext>
                </a:extLst>
              </a:tr>
              <a:tr h="95751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600" spc="-5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Part-time Senior High School Entrance Examination</a:t>
                      </a:r>
                      <a:endParaRPr kumimoji="1" lang="ja-JP" altLang="en-US" sz="1600" spc="-50" baseline="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>
                    <a:lnL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1972248"/>
                  </a:ext>
                </a:extLst>
              </a:tr>
              <a:tr h="95751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600" spc="-5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Correspondence High School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600" spc="-10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1st Entrance Exam</a:t>
                      </a:r>
                      <a:endParaRPr kumimoji="1" lang="ja-JP" altLang="en-US" sz="1600" spc="-100" baseline="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>
                    <a:lnL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5258785"/>
                  </a:ext>
                </a:extLst>
              </a:tr>
              <a:tr h="95751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600" spc="-5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Correspondence High School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600" spc="-10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2nd Entrance Exam</a:t>
                      </a:r>
                      <a:endParaRPr kumimoji="1" lang="ja-JP" altLang="en-US" sz="1600" spc="-100" baseline="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>
                    <a:lnL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6132045"/>
                  </a:ext>
                </a:extLst>
              </a:tr>
            </a:tbl>
          </a:graphicData>
        </a:graphic>
      </p:graphicFrame>
      <p:sp>
        <p:nvSpPr>
          <p:cNvPr id="22" name="スライド番号プレースホルダー 3"/>
          <p:cNvSpPr>
            <a:spLocks noGrp="1"/>
          </p:cNvSpPr>
          <p:nvPr>
            <p:ph type="sldNum" sz="quarter" idx="4294967295"/>
          </p:nvPr>
        </p:nvSpPr>
        <p:spPr>
          <a:xfrm>
            <a:off x="4143079" y="7227490"/>
            <a:ext cx="2405658" cy="276999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lang="en-US" altLang="ja-JP" sz="120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24</a:t>
            </a:fld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-</a:t>
            </a:r>
          </a:p>
        </p:txBody>
      </p:sp>
      <p:cxnSp>
        <p:nvCxnSpPr>
          <p:cNvPr id="104" name="直線矢印コネクタ 103">
            <a:extLst>
              <a:ext uri="{FF2B5EF4-FFF2-40B4-BE49-F238E27FC236}">
                <a16:creationId xmlns:a16="http://schemas.microsoft.com/office/drawing/2014/main" id="{0D3DAFD4-A809-0B9D-EBA0-33697A0C4EF1}"/>
              </a:ext>
            </a:extLst>
          </p:cNvPr>
          <p:cNvCxnSpPr>
            <a:cxnSpLocks/>
          </p:cNvCxnSpPr>
          <p:nvPr/>
        </p:nvCxnSpPr>
        <p:spPr>
          <a:xfrm>
            <a:off x="675072" y="6984515"/>
            <a:ext cx="864000" cy="0"/>
          </a:xfrm>
          <a:prstGeom prst="straightConnector1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星: 5 pt 104">
            <a:extLst>
              <a:ext uri="{FF2B5EF4-FFF2-40B4-BE49-F238E27FC236}">
                <a16:creationId xmlns:a16="http://schemas.microsoft.com/office/drawing/2014/main" id="{66D1A479-6C2F-F245-2E7F-5C248BDFEC1A}"/>
              </a:ext>
            </a:extLst>
          </p:cNvPr>
          <p:cNvSpPr>
            <a:spLocks noChangeAspect="1"/>
          </p:cNvSpPr>
          <p:nvPr/>
        </p:nvSpPr>
        <p:spPr>
          <a:xfrm>
            <a:off x="4370656" y="6774914"/>
            <a:ext cx="360000" cy="360000"/>
          </a:xfrm>
          <a:prstGeom prst="star5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6" name="スマイル 105">
            <a:extLst>
              <a:ext uri="{FF2B5EF4-FFF2-40B4-BE49-F238E27FC236}">
                <a16:creationId xmlns:a16="http://schemas.microsoft.com/office/drawing/2014/main" id="{8B300EC4-7569-3BDC-919E-05EAF79C4ACA}"/>
              </a:ext>
            </a:extLst>
          </p:cNvPr>
          <p:cNvSpPr/>
          <p:nvPr/>
        </p:nvSpPr>
        <p:spPr>
          <a:xfrm>
            <a:off x="8095111" y="6804515"/>
            <a:ext cx="360000" cy="360000"/>
          </a:xfrm>
          <a:prstGeom prst="smileyFac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>
              <a:solidFill>
                <a:schemeClr val="bg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07" name="テキスト ボックス 106">
            <a:extLst>
              <a:ext uri="{FF2B5EF4-FFF2-40B4-BE49-F238E27FC236}">
                <a16:creationId xmlns:a16="http://schemas.microsoft.com/office/drawing/2014/main" id="{EE224903-1315-EE8C-70B2-F92B487EE821}"/>
              </a:ext>
            </a:extLst>
          </p:cNvPr>
          <p:cNvSpPr txBox="1"/>
          <p:nvPr/>
        </p:nvSpPr>
        <p:spPr>
          <a:xfrm>
            <a:off x="1568463" y="6835055"/>
            <a:ext cx="2913995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s-ES_tradnl" altLang="ja-JP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Duration ng Application</a:t>
            </a:r>
            <a:endParaRPr kumimoji="1" lang="ja-JP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09" name="テキスト ボックス 108">
            <a:extLst>
              <a:ext uri="{FF2B5EF4-FFF2-40B4-BE49-F238E27FC236}">
                <a16:creationId xmlns:a16="http://schemas.microsoft.com/office/drawing/2014/main" id="{AD8D4FB5-F256-8FA0-3A63-DCF14DA3DB61}"/>
              </a:ext>
            </a:extLst>
          </p:cNvPr>
          <p:cNvSpPr txBox="1"/>
          <p:nvPr/>
        </p:nvSpPr>
        <p:spPr>
          <a:xfrm>
            <a:off x="8455111" y="6835055"/>
            <a:ext cx="208800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s-ES_tradnl" altLang="ja-JP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Resulta ng Exam</a:t>
            </a:r>
            <a:endParaRPr kumimoji="1" lang="ja-JP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10" name="テキスト ボックス 109">
            <a:extLst>
              <a:ext uri="{FF2B5EF4-FFF2-40B4-BE49-F238E27FC236}">
                <a16:creationId xmlns:a16="http://schemas.microsoft.com/office/drawing/2014/main" id="{151965BC-7CB4-5284-D944-D5608322A2C0}"/>
              </a:ext>
            </a:extLst>
          </p:cNvPr>
          <p:cNvSpPr txBox="1"/>
          <p:nvPr/>
        </p:nvSpPr>
        <p:spPr>
          <a:xfrm>
            <a:off x="4688243" y="6835055"/>
            <a:ext cx="3151371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s-ES_tradnl" altLang="ja-JP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Entrance exam at Interview</a:t>
            </a:r>
            <a:endParaRPr kumimoji="1" lang="ja-JP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grpSp>
        <p:nvGrpSpPr>
          <p:cNvPr id="127" name="グループ化 126">
            <a:extLst>
              <a:ext uri="{FF2B5EF4-FFF2-40B4-BE49-F238E27FC236}">
                <a16:creationId xmlns:a16="http://schemas.microsoft.com/office/drawing/2014/main" id="{22DB4C9C-A1D7-71AF-C5B2-ABBDAB52E0F8}"/>
              </a:ext>
            </a:extLst>
          </p:cNvPr>
          <p:cNvGrpSpPr/>
          <p:nvPr/>
        </p:nvGrpSpPr>
        <p:grpSpPr>
          <a:xfrm>
            <a:off x="4286968" y="3003035"/>
            <a:ext cx="1509147" cy="360000"/>
            <a:chOff x="4003442" y="1936698"/>
            <a:chExt cx="1509147" cy="360000"/>
          </a:xfrm>
          <a:solidFill>
            <a:schemeClr val="accent2"/>
          </a:solidFill>
        </p:grpSpPr>
        <p:cxnSp>
          <p:nvCxnSpPr>
            <p:cNvPr id="128" name="直線矢印コネクタ 127">
              <a:extLst>
                <a:ext uri="{FF2B5EF4-FFF2-40B4-BE49-F238E27FC236}">
                  <a16:creationId xmlns:a16="http://schemas.microsoft.com/office/drawing/2014/main" id="{424BA510-322C-BCE5-60B5-87BC84C82D6B}"/>
                </a:ext>
              </a:extLst>
            </p:cNvPr>
            <p:cNvCxnSpPr>
              <a:cxnSpLocks/>
            </p:cNvCxnSpPr>
            <p:nvPr/>
          </p:nvCxnSpPr>
          <p:spPr>
            <a:xfrm>
              <a:off x="4003442" y="2116698"/>
              <a:ext cx="720000" cy="0"/>
            </a:xfrm>
            <a:prstGeom prst="straightConnector1">
              <a:avLst/>
            </a:prstGeom>
            <a:grpFill/>
            <a:ln w="76200">
              <a:solidFill>
                <a:schemeClr val="accent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星: 5 pt 128">
              <a:extLst>
                <a:ext uri="{FF2B5EF4-FFF2-40B4-BE49-F238E27FC236}">
                  <a16:creationId xmlns:a16="http://schemas.microsoft.com/office/drawing/2014/main" id="{504EB9CB-C1A2-32CE-94A2-A29EDE5E90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31037" y="1936698"/>
              <a:ext cx="360000" cy="360000"/>
            </a:xfrm>
            <a:prstGeom prst="star5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30" name="スマイル 129">
              <a:extLst>
                <a:ext uri="{FF2B5EF4-FFF2-40B4-BE49-F238E27FC236}">
                  <a16:creationId xmlns:a16="http://schemas.microsoft.com/office/drawing/2014/main" id="{6246C5D4-3A9F-7215-6471-D5C14B945D14}"/>
                </a:ext>
              </a:extLst>
            </p:cNvPr>
            <p:cNvSpPr/>
            <p:nvPr/>
          </p:nvSpPr>
          <p:spPr>
            <a:xfrm>
              <a:off x="5152589" y="1936698"/>
              <a:ext cx="360000" cy="360000"/>
            </a:xfrm>
            <a:prstGeom prst="smileyFac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="1" dirty="0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</p:txBody>
        </p:sp>
      </p:grpSp>
      <p:grpSp>
        <p:nvGrpSpPr>
          <p:cNvPr id="121" name="グループ化 120">
            <a:extLst>
              <a:ext uri="{FF2B5EF4-FFF2-40B4-BE49-F238E27FC236}">
                <a16:creationId xmlns:a16="http://schemas.microsoft.com/office/drawing/2014/main" id="{D8C13E69-47DC-1A6A-507B-B236D66F71FA}"/>
              </a:ext>
            </a:extLst>
          </p:cNvPr>
          <p:cNvGrpSpPr/>
          <p:nvPr/>
        </p:nvGrpSpPr>
        <p:grpSpPr>
          <a:xfrm>
            <a:off x="5043768" y="1860100"/>
            <a:ext cx="3129721" cy="368184"/>
            <a:chOff x="5212209" y="2584138"/>
            <a:chExt cx="3129721" cy="368184"/>
          </a:xfrm>
        </p:grpSpPr>
        <p:cxnSp>
          <p:nvCxnSpPr>
            <p:cNvPr id="117" name="直線矢印コネクタ 116">
              <a:extLst>
                <a:ext uri="{FF2B5EF4-FFF2-40B4-BE49-F238E27FC236}">
                  <a16:creationId xmlns:a16="http://schemas.microsoft.com/office/drawing/2014/main" id="{85984733-6435-342C-BECD-7F68A8AA3660}"/>
                </a:ext>
              </a:extLst>
            </p:cNvPr>
            <p:cNvCxnSpPr>
              <a:cxnSpLocks/>
            </p:cNvCxnSpPr>
            <p:nvPr/>
          </p:nvCxnSpPr>
          <p:spPr>
            <a:xfrm>
              <a:off x="5212209" y="2764138"/>
              <a:ext cx="1029156" cy="8184"/>
            </a:xfrm>
            <a:prstGeom prst="straightConnector1">
              <a:avLst/>
            </a:prstGeom>
            <a:ln w="76200">
              <a:solidFill>
                <a:srgbClr val="FFC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星: 5 pt 117">
              <a:extLst>
                <a:ext uri="{FF2B5EF4-FFF2-40B4-BE49-F238E27FC236}">
                  <a16:creationId xmlns:a16="http://schemas.microsoft.com/office/drawing/2014/main" id="{F77C2B6E-AAAE-A7C3-3E98-C113D9312D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36469" y="2584138"/>
              <a:ext cx="360000" cy="360000"/>
            </a:xfrm>
            <a:prstGeom prst="star5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19" name="スマイル 118">
              <a:extLst>
                <a:ext uri="{FF2B5EF4-FFF2-40B4-BE49-F238E27FC236}">
                  <a16:creationId xmlns:a16="http://schemas.microsoft.com/office/drawing/2014/main" id="{E8A9D3F6-BBF5-B4BB-BE51-D3D715A734C4}"/>
                </a:ext>
              </a:extLst>
            </p:cNvPr>
            <p:cNvSpPr/>
            <p:nvPr/>
          </p:nvSpPr>
          <p:spPr>
            <a:xfrm>
              <a:off x="7981930" y="2592322"/>
              <a:ext cx="360000" cy="360000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="1" dirty="0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</p:txBody>
        </p:sp>
        <p:sp>
          <p:nvSpPr>
            <p:cNvPr id="120" name="星: 5 pt 119">
              <a:extLst>
                <a:ext uri="{FF2B5EF4-FFF2-40B4-BE49-F238E27FC236}">
                  <a16:creationId xmlns:a16="http://schemas.microsoft.com/office/drawing/2014/main" id="{4E789D56-6394-6B20-CE4A-93CBE177BE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42425" y="2584138"/>
              <a:ext cx="360000" cy="360000"/>
            </a:xfrm>
            <a:prstGeom prst="star5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123" name="グループ化 122">
            <a:extLst>
              <a:ext uri="{FF2B5EF4-FFF2-40B4-BE49-F238E27FC236}">
                <a16:creationId xmlns:a16="http://schemas.microsoft.com/office/drawing/2014/main" id="{50A7AC4B-D233-9D85-4F27-86D825C8E05C}"/>
              </a:ext>
            </a:extLst>
          </p:cNvPr>
          <p:cNvGrpSpPr/>
          <p:nvPr/>
        </p:nvGrpSpPr>
        <p:grpSpPr>
          <a:xfrm>
            <a:off x="4674117" y="4161199"/>
            <a:ext cx="1665063" cy="360000"/>
            <a:chOff x="3950892" y="1936698"/>
            <a:chExt cx="1665063" cy="360000"/>
          </a:xfrm>
        </p:grpSpPr>
        <p:cxnSp>
          <p:nvCxnSpPr>
            <p:cNvPr id="124" name="直線矢印コネクタ 123">
              <a:extLst>
                <a:ext uri="{FF2B5EF4-FFF2-40B4-BE49-F238E27FC236}">
                  <a16:creationId xmlns:a16="http://schemas.microsoft.com/office/drawing/2014/main" id="{833D2F00-1B84-F485-913A-1D99577F527D}"/>
                </a:ext>
              </a:extLst>
            </p:cNvPr>
            <p:cNvCxnSpPr>
              <a:cxnSpLocks/>
            </p:cNvCxnSpPr>
            <p:nvPr/>
          </p:nvCxnSpPr>
          <p:spPr>
            <a:xfrm>
              <a:off x="3950892" y="2116698"/>
              <a:ext cx="792000" cy="0"/>
            </a:xfrm>
            <a:prstGeom prst="straightConnector1">
              <a:avLst/>
            </a:prstGeom>
            <a:solidFill>
              <a:schemeClr val="accent5"/>
            </a:solidFill>
            <a:ln w="76200">
              <a:solidFill>
                <a:schemeClr val="accent5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星: 5 pt 124">
              <a:extLst>
                <a:ext uri="{FF2B5EF4-FFF2-40B4-BE49-F238E27FC236}">
                  <a16:creationId xmlns:a16="http://schemas.microsoft.com/office/drawing/2014/main" id="{CF80E79F-C4E4-158B-5D69-F527D9D665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02873" y="1936698"/>
              <a:ext cx="360000" cy="360000"/>
            </a:xfrm>
            <a:prstGeom prst="star5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26" name="スマイル 125">
              <a:extLst>
                <a:ext uri="{FF2B5EF4-FFF2-40B4-BE49-F238E27FC236}">
                  <a16:creationId xmlns:a16="http://schemas.microsoft.com/office/drawing/2014/main" id="{3BC8A8B9-877F-FD62-756B-D6ED00AFAE9A}"/>
                </a:ext>
              </a:extLst>
            </p:cNvPr>
            <p:cNvSpPr/>
            <p:nvPr/>
          </p:nvSpPr>
          <p:spPr>
            <a:xfrm>
              <a:off x="5255955" y="1936698"/>
              <a:ext cx="360000" cy="360000"/>
            </a:xfrm>
            <a:prstGeom prst="smileyFace">
              <a:avLst/>
            </a:prstGeom>
            <a:solidFill>
              <a:schemeClr val="accent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="1" dirty="0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</p:txBody>
        </p:sp>
      </p:grpSp>
      <p:grpSp>
        <p:nvGrpSpPr>
          <p:cNvPr id="132" name="グループ化 131">
            <a:extLst>
              <a:ext uri="{FF2B5EF4-FFF2-40B4-BE49-F238E27FC236}">
                <a16:creationId xmlns:a16="http://schemas.microsoft.com/office/drawing/2014/main" id="{46DC2556-E1AE-29D5-4304-7A27E7C20B58}"/>
              </a:ext>
            </a:extLst>
          </p:cNvPr>
          <p:cNvGrpSpPr/>
          <p:nvPr/>
        </p:nvGrpSpPr>
        <p:grpSpPr>
          <a:xfrm>
            <a:off x="3071201" y="5149901"/>
            <a:ext cx="1519657" cy="360000"/>
            <a:chOff x="3751199" y="1936698"/>
            <a:chExt cx="1519657" cy="360000"/>
          </a:xfrm>
          <a:solidFill>
            <a:schemeClr val="accent6"/>
          </a:solidFill>
        </p:grpSpPr>
        <p:cxnSp>
          <p:nvCxnSpPr>
            <p:cNvPr id="133" name="直線矢印コネクタ 132">
              <a:extLst>
                <a:ext uri="{FF2B5EF4-FFF2-40B4-BE49-F238E27FC236}">
                  <a16:creationId xmlns:a16="http://schemas.microsoft.com/office/drawing/2014/main" id="{4676565E-7155-6A6A-3010-16D5CF4F64DA}"/>
                </a:ext>
              </a:extLst>
            </p:cNvPr>
            <p:cNvCxnSpPr>
              <a:cxnSpLocks/>
            </p:cNvCxnSpPr>
            <p:nvPr/>
          </p:nvCxnSpPr>
          <p:spPr>
            <a:xfrm>
              <a:off x="3751199" y="2116698"/>
              <a:ext cx="720000" cy="0"/>
            </a:xfrm>
            <a:prstGeom prst="straightConnector1">
              <a:avLst/>
            </a:prstGeom>
            <a:grpFill/>
            <a:ln w="76200">
              <a:solidFill>
                <a:schemeClr val="accent6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4" name="星: 5 pt 133">
              <a:extLst>
                <a:ext uri="{FF2B5EF4-FFF2-40B4-BE49-F238E27FC236}">
                  <a16:creationId xmlns:a16="http://schemas.microsoft.com/office/drawing/2014/main" id="{690B8CD8-88AA-7A58-6754-2FAC91102F0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20835" y="1936698"/>
              <a:ext cx="360000" cy="360000"/>
            </a:xfrm>
            <a:prstGeom prst="star5">
              <a:avLst/>
            </a:prstGeom>
            <a:grp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35" name="スマイル 134">
              <a:extLst>
                <a:ext uri="{FF2B5EF4-FFF2-40B4-BE49-F238E27FC236}">
                  <a16:creationId xmlns:a16="http://schemas.microsoft.com/office/drawing/2014/main" id="{62C6CCE9-938C-A95F-B78D-0054977638E5}"/>
                </a:ext>
              </a:extLst>
            </p:cNvPr>
            <p:cNvSpPr/>
            <p:nvPr/>
          </p:nvSpPr>
          <p:spPr>
            <a:xfrm>
              <a:off x="4910856" y="1936698"/>
              <a:ext cx="360000" cy="360000"/>
            </a:xfrm>
            <a:prstGeom prst="smileyFac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="1" dirty="0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</p:txBody>
        </p:sp>
      </p:grp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F8396B7D-BAE5-632A-17AE-A56C90D801EA}"/>
              </a:ext>
            </a:extLst>
          </p:cNvPr>
          <p:cNvGrpSpPr/>
          <p:nvPr/>
        </p:nvGrpSpPr>
        <p:grpSpPr>
          <a:xfrm>
            <a:off x="7974915" y="6085506"/>
            <a:ext cx="1477617" cy="360000"/>
            <a:chOff x="7974915" y="5893581"/>
            <a:chExt cx="1477617" cy="360000"/>
          </a:xfrm>
        </p:grpSpPr>
        <p:cxnSp>
          <p:nvCxnSpPr>
            <p:cNvPr id="137" name="直線矢印コネクタ 136">
              <a:extLst>
                <a:ext uri="{FF2B5EF4-FFF2-40B4-BE49-F238E27FC236}">
                  <a16:creationId xmlns:a16="http://schemas.microsoft.com/office/drawing/2014/main" id="{1CA4F931-61CD-25AE-9CBE-0988DD7BDE77}"/>
                </a:ext>
              </a:extLst>
            </p:cNvPr>
            <p:cNvCxnSpPr>
              <a:cxnSpLocks/>
            </p:cNvCxnSpPr>
            <p:nvPr/>
          </p:nvCxnSpPr>
          <p:spPr>
            <a:xfrm>
              <a:off x="7974915" y="6073581"/>
              <a:ext cx="720000" cy="0"/>
            </a:xfrm>
            <a:prstGeom prst="straightConnector1">
              <a:avLst/>
            </a:prstGeom>
            <a:solidFill>
              <a:schemeClr val="accent6"/>
            </a:solidFill>
            <a:ln w="76200">
              <a:solidFill>
                <a:schemeClr val="accent6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8" name="星: 5 pt 137">
              <a:extLst>
                <a:ext uri="{FF2B5EF4-FFF2-40B4-BE49-F238E27FC236}">
                  <a16:creationId xmlns:a16="http://schemas.microsoft.com/office/drawing/2014/main" id="{7D4E851B-CE1E-4CDF-26B4-339EB4C73C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92000" y="5893581"/>
              <a:ext cx="360000" cy="360000"/>
            </a:xfrm>
            <a:prstGeom prst="star5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39" name="スマイル 138">
              <a:extLst>
                <a:ext uri="{FF2B5EF4-FFF2-40B4-BE49-F238E27FC236}">
                  <a16:creationId xmlns:a16="http://schemas.microsoft.com/office/drawing/2014/main" id="{C85BA4A6-A1CD-0EA5-1A73-49111BC1D434}"/>
                </a:ext>
              </a:extLst>
            </p:cNvPr>
            <p:cNvSpPr/>
            <p:nvPr/>
          </p:nvSpPr>
          <p:spPr>
            <a:xfrm>
              <a:off x="9092532" y="5893581"/>
              <a:ext cx="360000" cy="360000"/>
            </a:xfrm>
            <a:prstGeom prst="smileyFace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="1" dirty="0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</p:txBody>
        </p:sp>
      </p:grp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3A755A3-9393-194F-A627-06BFF9EA3A72}"/>
              </a:ext>
            </a:extLst>
          </p:cNvPr>
          <p:cNvSpPr txBox="1"/>
          <p:nvPr/>
        </p:nvSpPr>
        <p:spPr>
          <a:xfrm>
            <a:off x="859365" y="351420"/>
            <a:ext cx="9521758" cy="741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2425" indent="-352425">
              <a:lnSpc>
                <a:spcPts val="2500"/>
              </a:lnSpc>
            </a:pPr>
            <a:r>
              <a:rPr kumimoji="1" lang="ja-JP" altLang="en-US" sz="2400" b="1" dirty="0">
                <a:solidFill>
                  <a:srgbClr val="FF00FF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◆</a:t>
            </a:r>
            <a:r>
              <a:rPr kumimoji="1" lang="ja-JP" altLang="en-US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sz="2400" b="1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Iskedyul</a:t>
            </a:r>
            <a:r>
              <a:rPr kumimoji="1" lang="en-US" altLang="ja-JP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sz="2400" b="1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sa</a:t>
            </a:r>
            <a:r>
              <a:rPr kumimoji="1" lang="en-US" altLang="ja-JP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sz="2400" b="1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pagkuha</a:t>
            </a:r>
            <a:r>
              <a:rPr kumimoji="1" lang="en-US" altLang="ja-JP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ng Entrance Examination </a:t>
            </a:r>
            <a:r>
              <a:rPr kumimoji="1" lang="en-US" altLang="ja-JP" sz="2400" b="1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sa</a:t>
            </a:r>
            <a:r>
              <a:rPr kumimoji="1" lang="en-US" altLang="ja-JP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br>
              <a:rPr kumimoji="1" lang="en-US" altLang="ja-JP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kumimoji="1" lang="en-US" altLang="ja-JP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Public Senior High School (</a:t>
            </a:r>
            <a:r>
              <a:rPr kumimoji="1" lang="en-US" altLang="ja-JP" sz="2400" b="1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Imahe</a:t>
            </a:r>
            <a:r>
              <a:rPr kumimoji="1" lang="en-US" altLang="ja-JP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)</a:t>
            </a:r>
            <a:endParaRPr kumimoji="1" lang="ja-JP" altLang="en-US" sz="24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7712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F1DF64F8-640B-4E89-91A4-A0A9BABD5C2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143079" y="7227491"/>
            <a:ext cx="2405658" cy="276999"/>
          </a:xfrm>
        </p:spPr>
        <p:txBody>
          <a:bodyPr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sz="120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25</a:t>
            </a:fld>
            <a:r>
              <a:rPr lang="ja-JP" altLang="en-US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</a:t>
            </a:r>
            <a:endParaRPr lang="ja-JP" altLang="en-US" sz="1200" dirty="0">
              <a:solidFill>
                <a:schemeClr val="tx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0" name="角丸四角形 3">
            <a:extLst>
              <a:ext uri="{FF2B5EF4-FFF2-40B4-BE49-F238E27FC236}">
                <a16:creationId xmlns:a16="http://schemas.microsoft.com/office/drawing/2014/main" id="{7A9BC1D8-8A32-41F7-BF81-169A63661529}"/>
              </a:ext>
            </a:extLst>
          </p:cNvPr>
          <p:cNvSpPr/>
          <p:nvPr/>
        </p:nvSpPr>
        <p:spPr>
          <a:xfrm>
            <a:off x="693683" y="78270"/>
            <a:ext cx="9774620" cy="7172303"/>
          </a:xfrm>
          <a:prstGeom prst="roundRect">
            <a:avLst>
              <a:gd name="adj" fmla="val 2401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・名古屋大学教育学部付属高等学校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6CBC00A-90BE-4A3F-BCF0-14F37DEE9A48}"/>
              </a:ext>
            </a:extLst>
          </p:cNvPr>
          <p:cNvSpPr txBox="1"/>
          <p:nvPr/>
        </p:nvSpPr>
        <p:spPr>
          <a:xfrm>
            <a:off x="726895" y="142593"/>
            <a:ext cx="97414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200" b="1" dirty="0">
                <a:solidFill>
                  <a:srgbClr val="FF00FF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◆ </a:t>
            </a:r>
            <a:r>
              <a:rPr kumimoji="1" lang="en-US" altLang="ja-JP" sz="22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Mga </a:t>
            </a:r>
            <a:r>
              <a:rPr kumimoji="1" lang="en-US" altLang="ja-JP" sz="2200" b="1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uri</a:t>
            </a:r>
            <a:r>
              <a:rPr kumimoji="1" lang="en-US" altLang="ja-JP" sz="22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ng Entrance Exam </a:t>
            </a:r>
            <a:r>
              <a:rPr kumimoji="1" lang="en-US" altLang="ja-JP" sz="2200" b="1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sa</a:t>
            </a:r>
            <a:r>
              <a:rPr kumimoji="1" lang="en-US" altLang="ja-JP" sz="22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National High School</a:t>
            </a:r>
            <a:endParaRPr kumimoji="1" lang="ja-JP" altLang="en-US" sz="22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9D236BB-9B61-4129-88E4-71A9B71E1EFA}"/>
              </a:ext>
            </a:extLst>
          </p:cNvPr>
          <p:cNvSpPr txBox="1"/>
          <p:nvPr/>
        </p:nvSpPr>
        <p:spPr>
          <a:xfrm>
            <a:off x="906142" y="559690"/>
            <a:ext cx="9443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638" indent="-274638"/>
            <a:r>
              <a:rPr kumimoji="1" lang="ja-JP" altLang="en-US" dirty="0"/>
              <a:t>●</a:t>
            </a:r>
            <a:r>
              <a:rPr kumimoji="1" lang="en-US" altLang="ja-JP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Nagoya University Affiliated Upper Secondary Schools</a:t>
            </a:r>
            <a:r>
              <a:rPr kumimoji="1" lang="ja-JP" altLang="en-US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sz="1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(Para </a:t>
            </a:r>
            <a:r>
              <a:rPr kumimoji="1" lang="en-US" altLang="ja-JP" sz="14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sa</a:t>
            </a:r>
            <a:r>
              <a:rPr kumimoji="1" lang="en-US" altLang="ja-JP" sz="1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sz="14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taong</a:t>
            </a:r>
            <a:r>
              <a:rPr kumimoji="1" lang="en-US" altLang="ja-JP" sz="1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2024)</a:t>
            </a:r>
            <a:endParaRPr kumimoji="1" lang="ja-JP" altLang="en-US" sz="14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B6D2BA43-FBB3-486A-8664-636855DCA1B3}"/>
              </a:ext>
            </a:extLst>
          </p:cNvPr>
          <p:cNvSpPr txBox="1"/>
          <p:nvPr/>
        </p:nvSpPr>
        <p:spPr>
          <a:xfrm>
            <a:off x="906142" y="3974920"/>
            <a:ext cx="9443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638" indent="-274638"/>
            <a:r>
              <a:rPr kumimoji="1" lang="ja-JP" altLang="en-US" dirty="0"/>
              <a:t>●</a:t>
            </a:r>
            <a:r>
              <a:rPr kumimoji="1" lang="en-US" altLang="ja-JP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Aichi University of Education Affiliated High School</a:t>
            </a:r>
            <a:r>
              <a:rPr kumimoji="1" lang="ja-JP" altLang="en-US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sz="1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(Para </a:t>
            </a:r>
            <a:r>
              <a:rPr kumimoji="1" lang="en-US" altLang="ja-JP" sz="14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sa</a:t>
            </a:r>
            <a:r>
              <a:rPr kumimoji="1" lang="en-US" altLang="ja-JP" sz="1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sz="14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taong</a:t>
            </a:r>
            <a:r>
              <a:rPr kumimoji="1" lang="en-US" altLang="ja-JP" sz="1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2024)</a:t>
            </a:r>
            <a:endParaRPr kumimoji="1" lang="ja-JP" altLang="en-US" sz="14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graphicFrame>
        <p:nvGraphicFramePr>
          <p:cNvPr id="4" name="表 5">
            <a:extLst>
              <a:ext uri="{FF2B5EF4-FFF2-40B4-BE49-F238E27FC236}">
                <a16:creationId xmlns:a16="http://schemas.microsoft.com/office/drawing/2014/main" id="{CFBCAA6A-4C0F-4C06-B402-B36FBDC103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0110555"/>
              </p:ext>
            </p:extLst>
          </p:nvPr>
        </p:nvGraphicFramePr>
        <p:xfrm>
          <a:off x="821245" y="4296520"/>
          <a:ext cx="9484594" cy="28498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764000">
                  <a:extLst>
                    <a:ext uri="{9D8B030D-6E8A-4147-A177-3AD203B41FA5}">
                      <a16:colId xmlns:a16="http://schemas.microsoft.com/office/drawing/2014/main" val="1158603553"/>
                    </a:ext>
                  </a:extLst>
                </a:gridCol>
                <a:gridCol w="5184000">
                  <a:extLst>
                    <a:ext uri="{9D8B030D-6E8A-4147-A177-3AD203B41FA5}">
                      <a16:colId xmlns:a16="http://schemas.microsoft.com/office/drawing/2014/main" val="142726001"/>
                    </a:ext>
                  </a:extLst>
                </a:gridCol>
                <a:gridCol w="2536594">
                  <a:extLst>
                    <a:ext uri="{9D8B030D-6E8A-4147-A177-3AD203B41FA5}">
                      <a16:colId xmlns:a16="http://schemas.microsoft.com/office/drawing/2014/main" val="2838499978"/>
                    </a:ext>
                  </a:extLst>
                </a:gridCol>
              </a:tblGrid>
              <a:tr h="232594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s-ES_tradnl" altLang="ja-JP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Mga Uri</a:t>
                      </a:r>
                      <a:endParaRPr lang="ja-JP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72000" marR="7200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s-ES_tradnl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Mga Katangian</a:t>
                      </a:r>
                      <a:endParaRPr lang="ja-JP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72000" marR="7200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s-ES_tradnl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Nilalaman ng exam</a:t>
                      </a:r>
                      <a:endParaRPr lang="ja-JP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72000" marR="72000" marT="7620" marB="0" anchor="ctr"/>
                </a:tc>
                <a:extLst>
                  <a:ext uri="{0D108BD9-81ED-4DB2-BD59-A6C34878D82A}">
                    <a16:rowId xmlns:a16="http://schemas.microsoft.com/office/drawing/2014/main" val="532694477"/>
                  </a:ext>
                </a:extLst>
              </a:tr>
              <a:tr h="4775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s-ES_tradnl" altLang="ja-JP" sz="1600" spc="-10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Regular na Entrance Exam</a:t>
                      </a:r>
                      <a:endParaRPr kumimoji="1" lang="ja-JP" altLang="en-US" sz="1600" spc="-100" baseline="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72000" marR="72000" marT="7620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en-US" altLang="ja-JP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Walang interview. </a:t>
                      </a:r>
                      <a:r>
                        <a:rPr lang="en-US" altLang="ja-JP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Kailangan</a:t>
                      </a:r>
                      <a:r>
                        <a:rPr lang="en-US" altLang="ja-JP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ng Evaluation Report.</a:t>
                      </a:r>
                    </a:p>
                  </a:txBody>
                  <a:tcPr marL="72000" marR="72000" marT="7620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en-US" altLang="ja-JP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Wikang</a:t>
                      </a:r>
                      <a:r>
                        <a:rPr lang="en-US" altLang="ja-JP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</a:t>
                      </a:r>
                      <a:r>
                        <a:rPr lang="en-US" altLang="ja-JP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Hapon</a:t>
                      </a:r>
                      <a:r>
                        <a:rPr lang="en-US" altLang="ja-JP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, </a:t>
                      </a:r>
                      <a:r>
                        <a:rPr lang="en-US" altLang="ja-JP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Matematika</a:t>
                      </a:r>
                      <a:r>
                        <a:rPr lang="en-US" altLang="ja-JP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, Ingles, </a:t>
                      </a:r>
                      <a:r>
                        <a:rPr lang="es-ES_tradnl" altLang="ja-JP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Science</a:t>
                      </a:r>
                      <a:r>
                        <a:rPr lang="en-US" altLang="ja-JP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, at </a:t>
                      </a:r>
                      <a:r>
                        <a:rPr lang="es-ES_tradnl" altLang="ja-JP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Social Studies</a:t>
                      </a:r>
                      <a:endParaRPr lang="ja-JP" alt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72000" marR="72000" marT="7620" marB="0" anchor="ctr"/>
                </a:tc>
                <a:extLst>
                  <a:ext uri="{0D108BD9-81ED-4DB2-BD59-A6C34878D82A}">
                    <a16:rowId xmlns:a16="http://schemas.microsoft.com/office/drawing/2014/main" val="739434322"/>
                  </a:ext>
                </a:extLst>
              </a:tr>
              <a:tr h="821317">
                <a:tc>
                  <a:txBody>
                    <a:bodyPr/>
                    <a:lstStyle/>
                    <a:p>
                      <a:pPr algn="ctr" fontAlgn="ctr">
                        <a:lnSpc>
                          <a:spcPts val="1700"/>
                        </a:lnSpc>
                      </a:pPr>
                      <a:r>
                        <a:rPr lang="es-ES_tradnl" altLang="zh-CN" sz="1600" b="0" i="0" u="none" strike="noStrike" spc="-100" baseline="0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Entrance exam para sa mga mag-aaral na bumalik galing ibang bansa</a:t>
                      </a:r>
                    </a:p>
                  </a:txBody>
                  <a:tcPr marL="72000" marR="72000" marT="7620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es-ES_tradnl" altLang="ja-JP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Ang mga mag-aaral na gumugol ng hindi bababa sa dalawang taon sa pag-aaral sa ibang bansa at bumalik sa kanilang sariling bansa sa loob ng dalawang taon ang kwalipikado. </a:t>
                      </a:r>
                      <a:r>
                        <a:rPr lang="en-US" altLang="ja-JP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Maliban </a:t>
                      </a:r>
                      <a:r>
                        <a:rPr lang="en-US" altLang="ja-JP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sa</a:t>
                      </a:r>
                      <a:r>
                        <a:rPr lang="en-US" altLang="ja-JP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Evaluation Report, </a:t>
                      </a:r>
                      <a:r>
                        <a:rPr lang="en-US" altLang="ja-JP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kinakailangan</a:t>
                      </a:r>
                      <a:r>
                        <a:rPr lang="en-US" altLang="ja-JP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din ang "personal record" at "certificate of overseas residence". </a:t>
                      </a:r>
                      <a:endParaRPr lang="ja-JP" alt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72000" marR="72000" marT="762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100794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Wikang</a:t>
                      </a:r>
                      <a:r>
                        <a:rPr lang="en-US" altLang="ja-JP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</a:t>
                      </a:r>
                      <a:r>
                        <a:rPr lang="en-US" altLang="ja-JP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Hapon</a:t>
                      </a:r>
                      <a:r>
                        <a:rPr lang="en-US" altLang="ja-JP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, </a:t>
                      </a:r>
                      <a:r>
                        <a:rPr lang="en-US" altLang="ja-JP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Matematika</a:t>
                      </a:r>
                      <a:r>
                        <a:rPr lang="en-US" altLang="ja-JP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, Ingles, </a:t>
                      </a:r>
                      <a:r>
                        <a:rPr lang="es-ES_tradnl" altLang="ja-JP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Science</a:t>
                      </a:r>
                      <a:r>
                        <a:rPr lang="en-US" altLang="ja-JP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, at </a:t>
                      </a:r>
                      <a:r>
                        <a:rPr lang="es-ES_tradnl" altLang="ja-JP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Social Studies</a:t>
                      </a:r>
                      <a:r>
                        <a:rPr lang="en-US" altLang="ja-JP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, </a:t>
                      </a:r>
                      <a:r>
                        <a:rPr lang="es-ES_tradnl" altLang="ja-JP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One-on-one interview</a:t>
                      </a:r>
                      <a:endParaRPr lang="ja-JP" alt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72000" marR="72000" marT="7620" marB="0" anchor="ctr"/>
                </a:tc>
                <a:extLst>
                  <a:ext uri="{0D108BD9-81ED-4DB2-BD59-A6C34878D82A}">
                    <a16:rowId xmlns:a16="http://schemas.microsoft.com/office/drawing/2014/main" val="2293117605"/>
                  </a:ext>
                </a:extLst>
              </a:tr>
              <a:tr h="540648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fr-FR" altLang="ja-JP" sz="1600" b="0" i="0" u="none" strike="noStrike" spc="-100" baseline="0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Recommendation entrance exam</a:t>
                      </a:r>
                      <a:endParaRPr lang="fr-FR" altLang="ja-JP" sz="1600" b="0" i="1" u="none" strike="noStrike" spc="-100" baseline="0" dirty="0">
                        <a:solidFill>
                          <a:srgbClr val="000000"/>
                        </a:solidFill>
                        <a:effectLst/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72000" marR="72000" marT="7620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es-ES_tradnl" altLang="ja-JP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Mga mag-aaral na namumukod-tangi sa karakter at akademiko, o may namumukod-tanging kakayahan, o tagumpay sa alinman sa mga sumusunod: athletics, kultura, o mga espesyal na aktibidad.</a:t>
                      </a:r>
                      <a:endParaRPr lang="ja-JP" alt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72000" marR="72000" marT="7620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en-US" altLang="ja-JP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Essay, </a:t>
                      </a:r>
                      <a:r>
                        <a:rPr lang="es-ES_tradnl" altLang="ja-JP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One-on-one interview</a:t>
                      </a:r>
                      <a:endParaRPr lang="ja-JP" alt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72000" marR="72000" marT="7620" marB="0" anchor="ctr"/>
                </a:tc>
                <a:extLst>
                  <a:ext uri="{0D108BD9-81ED-4DB2-BD59-A6C34878D82A}">
                    <a16:rowId xmlns:a16="http://schemas.microsoft.com/office/drawing/2014/main" val="215290211"/>
                  </a:ext>
                </a:extLst>
              </a:tr>
            </a:tbl>
          </a:graphicData>
        </a:graphic>
      </p:graphicFrame>
      <p:graphicFrame>
        <p:nvGraphicFramePr>
          <p:cNvPr id="3" name="表 3">
            <a:extLst>
              <a:ext uri="{FF2B5EF4-FFF2-40B4-BE49-F238E27FC236}">
                <a16:creationId xmlns:a16="http://schemas.microsoft.com/office/drawing/2014/main" id="{49B41E2C-7AF9-41D6-9C14-4A269EC59C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6364773"/>
              </p:ext>
            </p:extLst>
          </p:nvPr>
        </p:nvGraphicFramePr>
        <p:xfrm>
          <a:off x="809296" y="864830"/>
          <a:ext cx="9540000" cy="30480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764000">
                  <a:extLst>
                    <a:ext uri="{9D8B030D-6E8A-4147-A177-3AD203B41FA5}">
                      <a16:colId xmlns:a16="http://schemas.microsoft.com/office/drawing/2014/main" val="3995219302"/>
                    </a:ext>
                  </a:extLst>
                </a:gridCol>
                <a:gridCol w="5112000">
                  <a:extLst>
                    <a:ext uri="{9D8B030D-6E8A-4147-A177-3AD203B41FA5}">
                      <a16:colId xmlns:a16="http://schemas.microsoft.com/office/drawing/2014/main" val="1428729598"/>
                    </a:ext>
                  </a:extLst>
                </a:gridCol>
                <a:gridCol w="2664000">
                  <a:extLst>
                    <a:ext uri="{9D8B030D-6E8A-4147-A177-3AD203B41FA5}">
                      <a16:colId xmlns:a16="http://schemas.microsoft.com/office/drawing/2014/main" val="2483598560"/>
                    </a:ext>
                  </a:extLst>
                </a:gridCol>
              </a:tblGrid>
              <a:tr h="22343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s-ES_tradnl" altLang="ja-JP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Mga Uri</a:t>
                      </a:r>
                      <a:endParaRPr lang="ja-JP" alt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72000" marR="7200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s-ES_tradnl" altLang="ja-JP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Mga Katangian</a:t>
                      </a:r>
                      <a:endParaRPr lang="ja-JP" alt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72000" marR="7200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s-ES_tradnl" altLang="ja-JP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Nilalaman ng exam</a:t>
                      </a:r>
                      <a:endParaRPr lang="ja-JP" alt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72000" marR="72000" marT="7620" marB="0" anchor="ctr"/>
                </a:tc>
                <a:extLst>
                  <a:ext uri="{0D108BD9-81ED-4DB2-BD59-A6C34878D82A}">
                    <a16:rowId xmlns:a16="http://schemas.microsoft.com/office/drawing/2014/main" val="292179377"/>
                  </a:ext>
                </a:extLst>
              </a:tr>
              <a:tr h="43942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s-ES_tradnl" altLang="ja-JP" sz="1600" spc="-100" baseline="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Regular na Entrance Exam</a:t>
                      </a:r>
                      <a:endParaRPr kumimoji="1" lang="ja-JP" altLang="en-US" sz="1600" spc="-100" baseline="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72000" marR="72000" marT="7620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en-US" altLang="ja-JP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Isasagawa</a:t>
                      </a:r>
                      <a:r>
                        <a:rPr lang="en-US" altLang="ja-JP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ang written exam at essay composition, group interview. </a:t>
                      </a:r>
                      <a:r>
                        <a:rPr lang="es-ES_tradnl" altLang="ja-JP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Isasagawa naman ang Evaluation Report Screening kung walang written exam.</a:t>
                      </a:r>
                      <a:endParaRPr lang="ja-JP" alt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72000" marR="72000" marT="7620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en-US" altLang="ja-JP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Wikang</a:t>
                      </a:r>
                      <a:r>
                        <a:rPr lang="en-US" altLang="ja-JP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</a:t>
                      </a:r>
                      <a:r>
                        <a:rPr lang="en-US" altLang="ja-JP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Hapon</a:t>
                      </a:r>
                      <a:r>
                        <a:rPr lang="en-US" altLang="ja-JP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, </a:t>
                      </a:r>
                      <a:r>
                        <a:rPr lang="en-US" altLang="ja-JP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Matematika</a:t>
                      </a:r>
                      <a:r>
                        <a:rPr lang="en-US" altLang="ja-JP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, at Ingles, Essay, </a:t>
                      </a:r>
                      <a:r>
                        <a:rPr lang="es-ES_tradnl" altLang="ja-JP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Group interview</a:t>
                      </a:r>
                      <a:endParaRPr lang="ja-JP" alt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72000" marR="72000" marT="7620" marB="0" anchor="ctr"/>
                </a:tc>
                <a:extLst>
                  <a:ext uri="{0D108BD9-81ED-4DB2-BD59-A6C34878D82A}">
                    <a16:rowId xmlns:a16="http://schemas.microsoft.com/office/drawing/2014/main" val="3069844760"/>
                  </a:ext>
                </a:extLst>
              </a:tr>
              <a:tr h="761413">
                <a:tc>
                  <a:txBody>
                    <a:bodyPr/>
                    <a:lstStyle/>
                    <a:p>
                      <a:pPr algn="ctr" fontAlgn="ctr">
                        <a:lnSpc>
                          <a:spcPts val="1700"/>
                        </a:lnSpc>
                      </a:pPr>
                      <a:r>
                        <a:rPr lang="es-ES_tradnl" altLang="zh-CN" sz="1600" b="0" i="0" u="none" strike="noStrike" spc="-100" baseline="0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Entrance exam para sa mga mag-aaral na bumalik galing ibang bansa</a:t>
                      </a:r>
                    </a:p>
                  </a:txBody>
                  <a:tcPr marL="72000" marR="72000" marT="7620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es-ES_tradnl" altLang="ja-JP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Ang mga mag-aaral na gumugol ng hindi bababa sa dalawang taon sa pag-aaral sa ibang bansa at bumalik sa kanilang sariling bansa sa loob ng dalawang taon ang kwalipikado. </a:t>
                      </a:r>
                      <a:r>
                        <a:rPr lang="en-US" altLang="ja-JP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Maliban </a:t>
                      </a:r>
                      <a:r>
                        <a:rPr lang="en-US" altLang="ja-JP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sa</a:t>
                      </a:r>
                      <a:r>
                        <a:rPr lang="en-US" altLang="ja-JP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evaluation report, </a:t>
                      </a:r>
                      <a:r>
                        <a:rPr lang="en-US" altLang="ja-JP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kinakailangan</a:t>
                      </a:r>
                      <a:r>
                        <a:rPr lang="en-US" altLang="ja-JP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ang </a:t>
                      </a:r>
                      <a:r>
                        <a:rPr lang="en-US" altLang="ja-JP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isang</a:t>
                      </a:r>
                      <a:r>
                        <a:rPr lang="en-US" altLang="ja-JP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personal statement at certificate of overseas residence.</a:t>
                      </a:r>
                      <a:endParaRPr lang="ja-JP" alt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72000" marR="72000" marT="7620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en-US" altLang="ja-JP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Wikang</a:t>
                      </a:r>
                      <a:r>
                        <a:rPr lang="en-US" altLang="ja-JP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</a:t>
                      </a:r>
                      <a:r>
                        <a:rPr lang="en-US" altLang="ja-JP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Hapon</a:t>
                      </a:r>
                      <a:r>
                        <a:rPr lang="en-US" altLang="ja-JP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, </a:t>
                      </a:r>
                      <a:r>
                        <a:rPr lang="en-US" altLang="ja-JP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Matematika</a:t>
                      </a:r>
                      <a:r>
                        <a:rPr lang="en-US" altLang="ja-JP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, at Ingles, Essay, </a:t>
                      </a:r>
                      <a:r>
                        <a:rPr lang="es-ES_tradnl" altLang="ja-JP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One-on-one interview</a:t>
                      </a:r>
                      <a:endParaRPr lang="ja-JP" alt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72000" marR="72000" marT="7620" marB="0" anchor="ctr"/>
                </a:tc>
                <a:extLst>
                  <a:ext uri="{0D108BD9-81ED-4DB2-BD59-A6C34878D82A}">
                    <a16:rowId xmlns:a16="http://schemas.microsoft.com/office/drawing/2014/main" val="642523021"/>
                  </a:ext>
                </a:extLst>
              </a:tr>
              <a:tr h="572242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s-ES_tradnl" altLang="zh-TW" sz="1600" b="0" i="0" u="none" strike="noStrike" spc="-100" baseline="0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Special Recommendation Selection</a:t>
                      </a:r>
                      <a:endParaRPr lang="zh-TW" altLang="en-US" sz="1600" b="0" i="0" u="none" strike="noStrike" spc="-100" baseline="0" dirty="0">
                        <a:solidFill>
                          <a:srgbClr val="000000"/>
                        </a:solidFill>
                        <a:effectLst/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72000" marR="72000" marT="7620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es-ES_tradnl" altLang="ja-JP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Para sa mga mag-aaral na may natatanging akademikong pagganap at namumukod-tanging katangian. Maliban sa Evaluation Report, ang isang recommendation letter mula sa punong-guro ng Junior High School at self-recommendation letter  ay kinakailangan.</a:t>
                      </a:r>
                      <a:endParaRPr lang="ja-JP" alt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72000" marR="72000" marT="7620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en-US" altLang="ja-JP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Screening ng </a:t>
                      </a:r>
                      <a:r>
                        <a:rPr lang="en-US" altLang="ja-JP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mga</a:t>
                      </a:r>
                      <a:r>
                        <a:rPr lang="en-US" altLang="ja-JP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</a:t>
                      </a:r>
                      <a:r>
                        <a:rPr lang="en-US" altLang="ja-JP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dokumento</a:t>
                      </a:r>
                      <a:r>
                        <a:rPr lang="en-US" altLang="ja-JP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(Evaluation Report, recommendation letter at self-recommendation letter, </a:t>
                      </a:r>
                      <a:r>
                        <a:rPr lang="es-ES_tradnl" altLang="ja-JP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One-on-one interview</a:t>
                      </a:r>
                      <a:endParaRPr lang="ja-JP" alt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72000" marR="72000" marT="7620" marB="0" anchor="ctr"/>
                </a:tc>
                <a:extLst>
                  <a:ext uri="{0D108BD9-81ED-4DB2-BD59-A6C34878D82A}">
                    <a16:rowId xmlns:a16="http://schemas.microsoft.com/office/drawing/2014/main" val="34591879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0839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9E28FA24-3446-4BC7-BCE3-6E9C4989B3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143079" y="7227491"/>
            <a:ext cx="2405658" cy="276999"/>
          </a:xfrm>
        </p:spPr>
        <p:txBody>
          <a:bodyPr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lang="en-US" altLang="ja-JP" sz="120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26</a:t>
            </a:fld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-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C6BC3E3D-B79E-431A-BF4F-D5C99686697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4" name="図プレースホルダー 3">
            <a:extLst>
              <a:ext uri="{FF2B5EF4-FFF2-40B4-BE49-F238E27FC236}">
                <a16:creationId xmlns:a16="http://schemas.microsoft.com/office/drawing/2014/main" id="{D58FDEC3-88F3-469F-8A79-617E953CCAD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11" name="角丸四角形 3">
            <a:extLst>
              <a:ext uri="{FF2B5EF4-FFF2-40B4-BE49-F238E27FC236}">
                <a16:creationId xmlns:a16="http://schemas.microsoft.com/office/drawing/2014/main" id="{4B9AB5BB-6642-458D-9F85-F8D34D183C8B}"/>
              </a:ext>
            </a:extLst>
          </p:cNvPr>
          <p:cNvSpPr/>
          <p:nvPr/>
        </p:nvSpPr>
        <p:spPr>
          <a:xfrm>
            <a:off x="777343" y="498887"/>
            <a:ext cx="9774620" cy="6633024"/>
          </a:xfrm>
          <a:prstGeom prst="roundRect">
            <a:avLst>
              <a:gd name="adj" fmla="val 2401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＊試験内容 は学校 によって異 なる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003C3C3-9FEE-4458-AF76-0C53CE600287}"/>
              </a:ext>
            </a:extLst>
          </p:cNvPr>
          <p:cNvSpPr txBox="1"/>
          <p:nvPr/>
        </p:nvSpPr>
        <p:spPr>
          <a:xfrm>
            <a:off x="956029" y="751755"/>
            <a:ext cx="5950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2425" indent="-352425"/>
            <a:r>
              <a:rPr kumimoji="1" lang="ja-JP" altLang="en-US" sz="2400" b="1" dirty="0">
                <a:solidFill>
                  <a:srgbClr val="FF00FF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◆ </a:t>
            </a:r>
            <a:r>
              <a:rPr kumimoji="1" lang="en-US" altLang="ja-JP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Mga </a:t>
            </a:r>
            <a:r>
              <a:rPr kumimoji="1" lang="en-US" altLang="ja-JP" sz="2400" b="1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uri</a:t>
            </a:r>
            <a:r>
              <a:rPr kumimoji="1" lang="en-US" altLang="ja-JP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ng Entrance Examination </a:t>
            </a:r>
            <a:r>
              <a:rPr kumimoji="1" lang="en-US" altLang="ja-JP" sz="2400" b="1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sa</a:t>
            </a:r>
            <a:r>
              <a:rPr kumimoji="1" lang="en-US" altLang="ja-JP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Private Senior High School</a:t>
            </a:r>
            <a:endParaRPr kumimoji="1" lang="ja-JP" altLang="en-US" sz="24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60C9EE07-2ED0-4E1A-B0E7-05B844A07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6945" y="521870"/>
            <a:ext cx="1266366" cy="1215711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30377800-C08A-4242-9985-EA877CA676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2157" y="427764"/>
            <a:ext cx="1753832" cy="1363604"/>
          </a:xfrm>
          <a:prstGeom prst="rect">
            <a:avLst/>
          </a:prstGeom>
        </p:spPr>
      </p:pic>
      <p:graphicFrame>
        <p:nvGraphicFramePr>
          <p:cNvPr id="5" name="表 5">
            <a:extLst>
              <a:ext uri="{FF2B5EF4-FFF2-40B4-BE49-F238E27FC236}">
                <a16:creationId xmlns:a16="http://schemas.microsoft.com/office/drawing/2014/main" id="{653F90BA-AE5F-40A8-A762-5DEDF0A218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2405905"/>
              </p:ext>
            </p:extLst>
          </p:nvPr>
        </p:nvGraphicFramePr>
        <p:xfrm>
          <a:off x="920631" y="1584734"/>
          <a:ext cx="9540323" cy="51366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3643">
                  <a:extLst>
                    <a:ext uri="{9D8B030D-6E8A-4147-A177-3AD203B41FA5}">
                      <a16:colId xmlns:a16="http://schemas.microsoft.com/office/drawing/2014/main" val="3645356877"/>
                    </a:ext>
                  </a:extLst>
                </a:gridCol>
                <a:gridCol w="4441372">
                  <a:extLst>
                    <a:ext uri="{9D8B030D-6E8A-4147-A177-3AD203B41FA5}">
                      <a16:colId xmlns:a16="http://schemas.microsoft.com/office/drawing/2014/main" val="2870414111"/>
                    </a:ext>
                  </a:extLst>
                </a:gridCol>
                <a:gridCol w="2845308">
                  <a:extLst>
                    <a:ext uri="{9D8B030D-6E8A-4147-A177-3AD203B41FA5}">
                      <a16:colId xmlns:a16="http://schemas.microsoft.com/office/drawing/2014/main" val="4125592735"/>
                    </a:ext>
                  </a:extLst>
                </a:gridCol>
              </a:tblGrid>
              <a:tr h="435288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s-ES_tradnl" altLang="ja-JP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Mga Uri</a:t>
                      </a:r>
                      <a:endParaRPr lang="ja-JP" alt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s-ES_tradnl" altLang="ja-JP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Mga Katangian</a:t>
                      </a:r>
                      <a:endParaRPr lang="ja-JP" alt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s-ES_tradnl" altLang="ja-JP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Nilalaman ng exam</a:t>
                      </a:r>
                      <a:endParaRPr lang="ja-JP" alt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663396429"/>
                  </a:ext>
                </a:extLst>
              </a:tr>
              <a:tr h="133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s-ES_tradnl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Regular na Entrance Exam</a:t>
                      </a:r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ts val="2200"/>
                        </a:lnSpc>
                      </a:pPr>
                      <a:r>
                        <a:rPr lang="es-ES_tradnl" altLang="ja-JP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Maaaring kumuha ng hanggang tatlong 3 entrance exam sa iba't-ibang Senior high school na magkakaiba ang petsa ng entrance exam. Maaaring mag-apply kasabay ng isang Public Senior High School.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ts val="2200"/>
                        </a:lnSpc>
                      </a:pPr>
                      <a:r>
                        <a:rPr lang="en-US" altLang="ja-JP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Written Exam (3 o 5 subjects)</a:t>
                      </a:r>
                    </a:p>
                    <a:p>
                      <a:pPr algn="l" fontAlgn="ctr">
                        <a:lnSpc>
                          <a:spcPts val="2200"/>
                        </a:lnSpc>
                      </a:pPr>
                      <a:r>
                        <a:rPr lang="en-US" altLang="ja-JP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May School </a:t>
                      </a:r>
                      <a:r>
                        <a:rPr lang="en-US" altLang="ja-JP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na</a:t>
                      </a:r>
                      <a:r>
                        <a:rPr lang="en-US" altLang="ja-JP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</a:t>
                      </a:r>
                      <a:r>
                        <a:rPr lang="en-US" altLang="ja-JP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nagsasagawa</a:t>
                      </a:r>
                      <a:r>
                        <a:rPr lang="en-US" altLang="ja-JP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din ng Practical Exam.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085249178"/>
                  </a:ext>
                </a:extLst>
              </a:tr>
              <a:tr h="1333303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fr-FR" altLang="ja-JP" sz="2000" b="0" i="0" u="none" strike="noStrike" spc="-100" baseline="0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Recommendation entrance exam</a:t>
                      </a:r>
                      <a:endParaRPr lang="fr-FR" altLang="ja-JP" sz="2000" b="0" i="1" u="none" strike="noStrike" spc="-100" baseline="0" dirty="0">
                        <a:solidFill>
                          <a:srgbClr val="000000"/>
                        </a:solidFill>
                        <a:effectLst/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ts val="2200"/>
                        </a:lnSpc>
                      </a:pPr>
                      <a:r>
                        <a:rPr lang="es-ES_tradnl" altLang="ja-JP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Kailangan ng recommendation mula sa Junior High School Principal. Kailangang pumasok sa paaralan na iyon kung sakaling pumasa.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ts val="2200"/>
                        </a:lnSpc>
                      </a:pPr>
                      <a:r>
                        <a:rPr lang="en-US" altLang="ja-JP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Interview, Essay Composition at </a:t>
                      </a:r>
                      <a:r>
                        <a:rPr lang="en-US" altLang="ja-JP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iba</a:t>
                      </a:r>
                      <a:r>
                        <a:rPr lang="en-US" altLang="ja-JP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pa.</a:t>
                      </a:r>
                    </a:p>
                    <a:p>
                      <a:pPr algn="l" fontAlgn="ctr">
                        <a:lnSpc>
                          <a:spcPts val="2200"/>
                        </a:lnSpc>
                      </a:pPr>
                      <a:r>
                        <a:rPr lang="en-US" altLang="ja-JP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Basic Achievement Test </a:t>
                      </a:r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(Ingles, Math, at Japanese)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96202157"/>
                  </a:ext>
                </a:extLst>
              </a:tr>
              <a:tr h="1333303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s-ES_tradnl" altLang="ja-J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Special selection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ts val="2200"/>
                        </a:lnSpc>
                      </a:pPr>
                      <a:r>
                        <a:rPr lang="es-ES_tradnl" altLang="ja-JP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Isa itong uri ng self-recommendation na hindi nangangailangan ng rekomendasyon mula sa junior high school principal. </a:t>
                      </a:r>
                      <a:r>
                        <a:rPr lang="nn-NO" altLang="ja-JP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Kailangang pumasok sa paaralan na iyon kung sakaling pumasa.</a:t>
                      </a:r>
                      <a:endParaRPr lang="ja-JP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ts val="2200"/>
                        </a:lnSpc>
                      </a:pPr>
                      <a:r>
                        <a:rPr lang="en-US" altLang="ja-JP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Interview, Essay Composition at </a:t>
                      </a:r>
                      <a:r>
                        <a:rPr lang="en-US" altLang="ja-JP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iba</a:t>
                      </a:r>
                      <a:r>
                        <a:rPr lang="en-US" altLang="ja-JP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pa.</a:t>
                      </a:r>
                    </a:p>
                    <a:p>
                      <a:pPr algn="l" fontAlgn="ctr">
                        <a:lnSpc>
                          <a:spcPts val="2200"/>
                        </a:lnSpc>
                      </a:pPr>
                      <a:r>
                        <a:rPr lang="en-US" altLang="ja-JP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Basic Achievement Test </a:t>
                      </a:r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(Ingles, Math, at Japanese)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879483211"/>
                  </a:ext>
                </a:extLst>
              </a:tr>
            </a:tbl>
          </a:graphicData>
        </a:graphic>
      </p:graphicFrame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F53DACF-3BD4-D24A-3A7A-4847B9A5DF75}"/>
              </a:ext>
            </a:extLst>
          </p:cNvPr>
          <p:cNvSpPr txBox="1"/>
          <p:nvPr/>
        </p:nvSpPr>
        <p:spPr>
          <a:xfrm>
            <a:off x="3095412" y="6727758"/>
            <a:ext cx="73655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ja-JP" altLang="en-US" sz="1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＊</a:t>
            </a:r>
            <a:r>
              <a:rPr kumimoji="1" lang="es-ES_tradnl" altLang="ja-JP" sz="1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Magkakaiba ang nilalaman ng exam depende sa paaralan.</a:t>
            </a:r>
            <a:endParaRPr kumimoji="1" lang="ja-JP" altLang="en-US" sz="16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739555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80A33F53-58FA-48E9-A9FD-A6836D438D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143079" y="7227491"/>
            <a:ext cx="2405658" cy="276999"/>
          </a:xfrm>
        </p:spPr>
        <p:txBody>
          <a:bodyPr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lang="en-US" altLang="ja-JP" sz="120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27</a:t>
            </a:fld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-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059F6AEC-00A7-4412-9E92-57B7271252F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9887" y="379766"/>
            <a:ext cx="9158513" cy="940980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B80A069-B83E-4CCC-A7A6-C8486C20E2BA}"/>
              </a:ext>
            </a:extLst>
          </p:cNvPr>
          <p:cNvSpPr txBox="1"/>
          <p:nvPr/>
        </p:nvSpPr>
        <p:spPr>
          <a:xfrm>
            <a:off x="960230" y="450409"/>
            <a:ext cx="903782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9138" indent="-719138"/>
            <a:r>
              <a:rPr kumimoji="1" lang="en-US" altLang="ja-JP" sz="3200" b="1" dirty="0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5</a:t>
            </a:r>
            <a:r>
              <a:rPr kumimoji="1" lang="ja-JP" altLang="en-US" sz="3200" b="1" dirty="0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．</a:t>
            </a:r>
            <a:r>
              <a:rPr kumimoji="1" lang="en-US" altLang="ja-JP" sz="3200" b="1" dirty="0" err="1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Tungkol</a:t>
            </a:r>
            <a:r>
              <a:rPr kumimoji="1" lang="en-US" altLang="ja-JP" sz="3200" b="1" dirty="0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sz="3200" b="1" dirty="0" err="1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sa</a:t>
            </a:r>
            <a:r>
              <a:rPr kumimoji="1" lang="en-US" altLang="ja-JP" sz="3200" b="1" dirty="0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Vocational High School</a:t>
            </a:r>
            <a:br>
              <a:rPr kumimoji="1" lang="en-US" altLang="ja-JP" sz="3200" b="1" dirty="0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kumimoji="1" lang="ja-JP" altLang="en-US" sz="2000" b="1" i="1" dirty="0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（</a:t>
            </a:r>
            <a:r>
              <a:rPr kumimoji="1" lang="en-US" altLang="ja-JP" sz="2000" b="1" i="1" dirty="0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Ko-</a:t>
            </a:r>
            <a:r>
              <a:rPr kumimoji="1" lang="en-US" altLang="ja-JP" sz="2000" b="1" i="1" dirty="0" err="1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sen</a:t>
            </a:r>
            <a:r>
              <a:rPr kumimoji="1" lang="ja-JP" altLang="en-US" sz="2000" b="1" i="1" dirty="0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）</a:t>
            </a:r>
          </a:p>
        </p:txBody>
      </p:sp>
      <p:sp>
        <p:nvSpPr>
          <p:cNvPr id="12" name="角丸四角形 11">
            <a:extLst>
              <a:ext uri="{FF2B5EF4-FFF2-40B4-BE49-F238E27FC236}">
                <a16:creationId xmlns:a16="http://schemas.microsoft.com/office/drawing/2014/main" id="{38437A22-D92D-4FDE-A598-9016DE61C1B5}"/>
              </a:ext>
            </a:extLst>
          </p:cNvPr>
          <p:cNvSpPr/>
          <p:nvPr/>
        </p:nvSpPr>
        <p:spPr>
          <a:xfrm>
            <a:off x="899887" y="1420849"/>
            <a:ext cx="9390742" cy="5559281"/>
          </a:xfrm>
          <a:prstGeom prst="roundRect">
            <a:avLst>
              <a:gd name="adj" fmla="val 5664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FEF3DA83-0103-4F5D-A96F-D84FA80AEF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6176" y="326960"/>
            <a:ext cx="1231499" cy="798645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C028FA8A-B48E-4FA8-8486-20C617A8BE98}"/>
              </a:ext>
            </a:extLst>
          </p:cNvPr>
          <p:cNvSpPr txBox="1"/>
          <p:nvPr/>
        </p:nvSpPr>
        <p:spPr>
          <a:xfrm>
            <a:off x="1338566" y="4311541"/>
            <a:ext cx="8053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●</a:t>
            </a:r>
            <a:r>
              <a:rPr kumimoji="1" lang="es-ES_tradnl" altLang="ja-JP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Mga Vocational School sa loob ng Aichi Ken.</a:t>
            </a:r>
            <a:endParaRPr kumimoji="1" lang="en-US" altLang="ja-JP" sz="24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DA0D854-C460-4B07-A238-6051AFCDE6DE}"/>
              </a:ext>
            </a:extLst>
          </p:cNvPr>
          <p:cNvSpPr txBox="1"/>
          <p:nvPr/>
        </p:nvSpPr>
        <p:spPr>
          <a:xfrm>
            <a:off x="1270750" y="1590839"/>
            <a:ext cx="61800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  <a:cs typeface="+mn-cs"/>
              </a:rPr>
              <a:t>◆</a:t>
            </a:r>
            <a:r>
              <a:rPr kumimoji="1" lang="es-ES_tradnl" altLang="ja-JP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Ano ang Vocational School?</a:t>
            </a:r>
            <a:endParaRPr kumimoji="1" lang="en-US" altLang="ja-JP" sz="2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7CED8D62-48E9-444D-94D9-0292FBA4F3A8}"/>
              </a:ext>
            </a:extLst>
          </p:cNvPr>
          <p:cNvSpPr txBox="1"/>
          <p:nvPr/>
        </p:nvSpPr>
        <p:spPr>
          <a:xfrm>
            <a:off x="1528354" y="2059385"/>
            <a:ext cx="8323592" cy="2164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</a:pPr>
            <a:r>
              <a:rPr kumimoji="1" lang="es-ES_tradnl" altLang="ja-JP" sz="22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Isang paaralan na kumbinasyon ng Senior High School at University, na nilikha upang sanayin ang mga skilled technicians na may praktikal na kaalaman.</a:t>
            </a:r>
          </a:p>
          <a:p>
            <a:pPr>
              <a:lnSpc>
                <a:spcPts val="2300"/>
              </a:lnSpc>
            </a:pPr>
            <a:r>
              <a:rPr kumimoji="1" lang="es-ES_tradnl" altLang="ja-JP" sz="22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Limang 5 taon mag-aaral.</a:t>
            </a:r>
          </a:p>
          <a:p>
            <a:pPr>
              <a:lnSpc>
                <a:spcPts val="2300"/>
              </a:lnSpc>
            </a:pPr>
            <a:r>
              <a:rPr kumimoji="1" lang="es-ES_tradnl" altLang="ja-JP" sz="22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Ang mga mag-aaral ay aktibong kukuha ng mga klase, eksperimento, at praktikal na pagsasanay sa mga espesyal na paksa mula 1st year.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5193ABC6-D7CE-4C58-A3E4-516D8A0081D7}"/>
              </a:ext>
            </a:extLst>
          </p:cNvPr>
          <p:cNvSpPr txBox="1"/>
          <p:nvPr/>
        </p:nvSpPr>
        <p:spPr>
          <a:xfrm>
            <a:off x="1593689" y="4734042"/>
            <a:ext cx="80533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kumimoji="1" lang="en-US" altLang="ja-JP" sz="22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National Institute of Technology Toyota College</a:t>
            </a:r>
            <a:endParaRPr kumimoji="1" lang="ja-JP" altLang="en-US" sz="22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D8B4F036-BBE5-4C2D-BD46-6A5EBFE9084C}"/>
              </a:ext>
            </a:extLst>
          </p:cNvPr>
          <p:cNvSpPr txBox="1"/>
          <p:nvPr/>
        </p:nvSpPr>
        <p:spPr>
          <a:xfrm>
            <a:off x="2098353" y="5472002"/>
            <a:ext cx="62749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May Department of Mechanical Engineering, Electrical and Electronic Systems Engineering, Information Technology, Environmental and Urban Engineering, at Architecture.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9EFAEE1-0E15-4001-B1D5-BA5E59CC88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0738" y="5235959"/>
            <a:ext cx="1311188" cy="1311188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0F2FE59-E073-4F5A-8BEF-05C21853CDBC}"/>
              </a:ext>
            </a:extLst>
          </p:cNvPr>
          <p:cNvSpPr txBox="1"/>
          <p:nvPr/>
        </p:nvSpPr>
        <p:spPr>
          <a:xfrm>
            <a:off x="2411926" y="5080279"/>
            <a:ext cx="3783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https://www.toyota-ct.ac.jp/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772049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765096F0-0BCC-4F29-A841-A16078814F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143079" y="7227491"/>
            <a:ext cx="2405658" cy="276999"/>
          </a:xfrm>
        </p:spPr>
        <p:txBody>
          <a:bodyPr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lang="en-US" altLang="ja-JP" sz="120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28</a:t>
            </a:fld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-</a:t>
            </a:r>
          </a:p>
        </p:txBody>
      </p:sp>
      <p:sp>
        <p:nvSpPr>
          <p:cNvPr id="10" name="角丸四角形 11">
            <a:extLst>
              <a:ext uri="{FF2B5EF4-FFF2-40B4-BE49-F238E27FC236}">
                <a16:creationId xmlns:a16="http://schemas.microsoft.com/office/drawing/2014/main" id="{94EF4EC9-9135-4978-891C-64CE2AC9502F}"/>
              </a:ext>
            </a:extLst>
          </p:cNvPr>
          <p:cNvSpPr/>
          <p:nvPr/>
        </p:nvSpPr>
        <p:spPr>
          <a:xfrm>
            <a:off x="899887" y="578069"/>
            <a:ext cx="9390742" cy="6206715"/>
          </a:xfrm>
          <a:prstGeom prst="roundRect">
            <a:avLst>
              <a:gd name="adj" fmla="val 5664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9F26372-00A2-40EA-A22F-52B9C7ACF012}"/>
              </a:ext>
            </a:extLst>
          </p:cNvPr>
          <p:cNvSpPr txBox="1"/>
          <p:nvPr/>
        </p:nvSpPr>
        <p:spPr>
          <a:xfrm>
            <a:off x="1039446" y="635096"/>
            <a:ext cx="902946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2425" indent="-352425"/>
            <a:r>
              <a:rPr kumimoji="1" lang="ja-JP" altLang="en-US" sz="2600" b="1" dirty="0">
                <a:solidFill>
                  <a:srgbClr val="FF00FF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◆ </a:t>
            </a:r>
            <a:r>
              <a:rPr kumimoji="1" lang="es-ES_tradnl" altLang="ja-JP" sz="2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Mga uri ng Entrance Examination sa National Institute of Technology Toyota College</a:t>
            </a:r>
            <a:endParaRPr kumimoji="1" lang="ja-JP" altLang="en-US" sz="26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667C073-0BDA-475D-A0FD-75692DE4EBF3}"/>
              </a:ext>
            </a:extLst>
          </p:cNvPr>
          <p:cNvSpPr txBox="1"/>
          <p:nvPr/>
        </p:nvSpPr>
        <p:spPr>
          <a:xfrm>
            <a:off x="1419638" y="6087848"/>
            <a:ext cx="8404611" cy="6372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638" indent="-274638">
              <a:lnSpc>
                <a:spcPts val="2100"/>
              </a:lnSpc>
            </a:pPr>
            <a:r>
              <a:rPr kumimoji="1" lang="ja-JP" altLang="en-US" sz="2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●</a:t>
            </a:r>
            <a:r>
              <a:rPr kumimoji="1" lang="sv-SE" altLang="ja-JP" sz="2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Maaari ring sumubok kumuha ng entrance exam sa isang Public Senior High School kahit hindi nakapasa sa exam. </a:t>
            </a:r>
            <a:endParaRPr kumimoji="1" lang="ja-JP" altLang="en-US" sz="20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29E141F-ABC2-4F58-BE0E-8299EEE0D687}"/>
              </a:ext>
            </a:extLst>
          </p:cNvPr>
          <p:cNvSpPr txBox="1"/>
          <p:nvPr/>
        </p:nvSpPr>
        <p:spPr>
          <a:xfrm>
            <a:off x="1419638" y="5452654"/>
            <a:ext cx="8404611" cy="6372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638" indent="-274638">
              <a:lnSpc>
                <a:spcPts val="2100"/>
              </a:lnSpc>
            </a:pPr>
            <a:r>
              <a:rPr kumimoji="1" lang="ja-JP" altLang="en-US" sz="2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●</a:t>
            </a:r>
            <a:r>
              <a:rPr kumimoji="1" lang="nn-NO" altLang="ja-JP" sz="2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Kailangang pumasok sa paaralan na iyon kung sakaling pumasa.</a:t>
            </a:r>
            <a:endParaRPr kumimoji="1" lang="ja-JP" altLang="en-US" sz="20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graphicFrame>
        <p:nvGraphicFramePr>
          <p:cNvPr id="3" name="表 3">
            <a:extLst>
              <a:ext uri="{FF2B5EF4-FFF2-40B4-BE49-F238E27FC236}">
                <a16:creationId xmlns:a16="http://schemas.microsoft.com/office/drawing/2014/main" id="{98E0B767-3EE9-4C84-8E7F-333C3CE412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2680491"/>
              </p:ext>
            </p:extLst>
          </p:nvPr>
        </p:nvGraphicFramePr>
        <p:xfrm>
          <a:off x="1043772" y="1524079"/>
          <a:ext cx="9025138" cy="385781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440208">
                  <a:extLst>
                    <a:ext uri="{9D8B030D-6E8A-4147-A177-3AD203B41FA5}">
                      <a16:colId xmlns:a16="http://schemas.microsoft.com/office/drawing/2014/main" val="4257471786"/>
                    </a:ext>
                  </a:extLst>
                </a:gridCol>
                <a:gridCol w="3831220">
                  <a:extLst>
                    <a:ext uri="{9D8B030D-6E8A-4147-A177-3AD203B41FA5}">
                      <a16:colId xmlns:a16="http://schemas.microsoft.com/office/drawing/2014/main" val="943851407"/>
                    </a:ext>
                  </a:extLst>
                </a:gridCol>
                <a:gridCol w="2753710">
                  <a:extLst>
                    <a:ext uri="{9D8B030D-6E8A-4147-A177-3AD203B41FA5}">
                      <a16:colId xmlns:a16="http://schemas.microsoft.com/office/drawing/2014/main" val="2972136865"/>
                    </a:ext>
                  </a:extLst>
                </a:gridCol>
              </a:tblGrid>
              <a:tr h="487426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altLang="ja-JP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Mga Uri</a:t>
                      </a:r>
                      <a:endParaRPr lang="ja-JP" alt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72000" marR="7200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s-ES_tradnl" altLang="ja-JP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Mga Katangian</a:t>
                      </a:r>
                      <a:endParaRPr lang="ja-JP" alt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72000" marR="7200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s-ES_tradnl" altLang="ja-JP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Nilalaman ng exam</a:t>
                      </a:r>
                      <a:endParaRPr lang="ja-JP" alt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72000" marR="72000" marT="7620" marB="0" anchor="ctr"/>
                </a:tc>
                <a:extLst>
                  <a:ext uri="{0D108BD9-81ED-4DB2-BD59-A6C34878D82A}">
                    <a16:rowId xmlns:a16="http://schemas.microsoft.com/office/drawing/2014/main" val="2159727110"/>
                  </a:ext>
                </a:extLst>
              </a:tr>
              <a:tr h="1479973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s-ES_tradnl" altLang="ja-JP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Achievement Test Entrance examination</a:t>
                      </a:r>
                      <a:endParaRPr lang="ja-JP" alt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72000" marR="72000" marT="7620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es-ES_tradnl" altLang="ja-JP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Maaaring mag-apply hanggang sa tatlong 3 kurso.</a:t>
                      </a:r>
                      <a:br>
                        <a:rPr lang="ja-JP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</a:br>
                      <a:r>
                        <a:rPr lang="es-ES_tradnl" altLang="ja-JP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Kailangan ng Evaluation Report.</a:t>
                      </a:r>
                      <a:endParaRPr lang="ja-JP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72000" marR="72000" marT="7620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en-US" altLang="ja-JP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5 </a:t>
                      </a:r>
                      <a:r>
                        <a:rPr lang="en-US" altLang="ja-JP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asignatura</a:t>
                      </a:r>
                      <a:r>
                        <a:rPr lang="en-US" altLang="ja-JP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, </a:t>
                      </a:r>
                      <a:r>
                        <a:rPr lang="en-US" altLang="ja-JP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wikang</a:t>
                      </a:r>
                      <a:br>
                        <a:rPr lang="en-US" altLang="ja-JP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</a:br>
                      <a:r>
                        <a:rPr lang="en-US" altLang="ja-JP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Hapon</a:t>
                      </a:r>
                      <a:r>
                        <a:rPr lang="en-US" altLang="ja-JP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, </a:t>
                      </a:r>
                      <a:r>
                        <a:rPr lang="en-US" altLang="ja-JP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Matematika</a:t>
                      </a:r>
                      <a:r>
                        <a:rPr lang="en-US" altLang="ja-JP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, Social Studies, </a:t>
                      </a:r>
                      <a:br>
                        <a:rPr lang="en-US" altLang="ja-JP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</a:br>
                      <a:r>
                        <a:rPr lang="en-US" altLang="ja-JP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Science, at Ingles</a:t>
                      </a:r>
                      <a:endParaRPr lang="ja-JP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72000" marR="72000" marT="7620" marB="0" anchor="ctr"/>
                </a:tc>
                <a:extLst>
                  <a:ext uri="{0D108BD9-81ED-4DB2-BD59-A6C34878D82A}">
                    <a16:rowId xmlns:a16="http://schemas.microsoft.com/office/drawing/2014/main" val="3265005339"/>
                  </a:ext>
                </a:extLst>
              </a:tr>
              <a:tr h="189042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fr-FR" altLang="ja-JP" sz="2200" b="0" i="0" u="none" strike="noStrike" spc="-100" baseline="0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Recommendation entrance exam</a:t>
                      </a:r>
                      <a:endParaRPr lang="es-ES_tradnl" altLang="ja-JP" sz="1800" b="0" i="1" u="none" strike="noStrike" dirty="0">
                        <a:solidFill>
                          <a:srgbClr val="000000"/>
                        </a:solidFill>
                        <a:effectLst/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marL="72000" marR="72000" marT="7620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es-ES_tradnl" altLang="ja-JP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Ang test ay isasagawa lamang sa 1st choice na kurso. Maliban sa Evaluation Report, kailangan din ng Recommendation letter mula sa Junior High School Principal.</a:t>
                      </a:r>
                    </a:p>
                  </a:txBody>
                  <a:tcPr marL="72000" marR="72000" marT="7620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en-US" altLang="ja-JP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Interview</a:t>
                      </a:r>
                      <a:r>
                        <a:rPr lang="ja-JP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</a:t>
                      </a:r>
                    </a:p>
                  </a:txBody>
                  <a:tcPr marL="72000" marR="72000" marT="7620" marB="0" anchor="ctr"/>
                </a:tc>
                <a:extLst>
                  <a:ext uri="{0D108BD9-81ED-4DB2-BD59-A6C34878D82A}">
                    <a16:rowId xmlns:a16="http://schemas.microsoft.com/office/drawing/2014/main" val="14385279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24435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正方形/長方形 304">
            <a:extLst>
              <a:ext uri="{FF2B5EF4-FFF2-40B4-BE49-F238E27FC236}">
                <a16:creationId xmlns:a16="http://schemas.microsoft.com/office/drawing/2014/main" id="{F2A2BC69-528E-720B-BB1B-1A4FDFE70E27}"/>
              </a:ext>
            </a:extLst>
          </p:cNvPr>
          <p:cNvSpPr/>
          <p:nvPr/>
        </p:nvSpPr>
        <p:spPr>
          <a:xfrm>
            <a:off x="767634" y="1202617"/>
            <a:ext cx="9720000" cy="59418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8" name="グループ化 37">
            <a:extLst>
              <a:ext uri="{FF2B5EF4-FFF2-40B4-BE49-F238E27FC236}">
                <a16:creationId xmlns:a16="http://schemas.microsoft.com/office/drawing/2014/main" id="{1EA441EC-DA4E-1524-75A0-FE5F77AF9EE2}"/>
              </a:ext>
            </a:extLst>
          </p:cNvPr>
          <p:cNvGrpSpPr/>
          <p:nvPr/>
        </p:nvGrpSpPr>
        <p:grpSpPr>
          <a:xfrm>
            <a:off x="2478150" y="1878317"/>
            <a:ext cx="6886003" cy="4468863"/>
            <a:chOff x="2478150" y="1802115"/>
            <a:chExt cx="6886003" cy="4468863"/>
          </a:xfrm>
        </p:grpSpPr>
        <p:cxnSp>
          <p:nvCxnSpPr>
            <p:cNvPr id="395" name="直線矢印コネクタ 394">
              <a:extLst>
                <a:ext uri="{FF2B5EF4-FFF2-40B4-BE49-F238E27FC236}">
                  <a16:creationId xmlns:a16="http://schemas.microsoft.com/office/drawing/2014/main" id="{8C26FCEC-0F53-7CC2-98EC-E88DF505D709}"/>
                </a:ext>
              </a:extLst>
            </p:cNvPr>
            <p:cNvCxnSpPr>
              <a:cxnSpLocks/>
            </p:cNvCxnSpPr>
            <p:nvPr/>
          </p:nvCxnSpPr>
          <p:spPr>
            <a:xfrm>
              <a:off x="6822207" y="1802115"/>
              <a:ext cx="0" cy="4468863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9" name="直線矢印コネクタ 368">
              <a:extLst>
                <a:ext uri="{FF2B5EF4-FFF2-40B4-BE49-F238E27FC236}">
                  <a16:creationId xmlns:a16="http://schemas.microsoft.com/office/drawing/2014/main" id="{6D5CD98C-2440-6EA5-465E-09397559D2F3}"/>
                </a:ext>
              </a:extLst>
            </p:cNvPr>
            <p:cNvCxnSpPr>
              <a:cxnSpLocks/>
            </p:cNvCxnSpPr>
            <p:nvPr/>
          </p:nvCxnSpPr>
          <p:spPr>
            <a:xfrm>
              <a:off x="9364153" y="2728181"/>
              <a:ext cx="0" cy="1784154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w="med" len="sm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1" name="直線矢印コネクタ 370">
              <a:extLst>
                <a:ext uri="{FF2B5EF4-FFF2-40B4-BE49-F238E27FC236}">
                  <a16:creationId xmlns:a16="http://schemas.microsoft.com/office/drawing/2014/main" id="{EE462576-1382-8635-5728-1577D0220E9F}"/>
                </a:ext>
              </a:extLst>
            </p:cNvPr>
            <p:cNvCxnSpPr>
              <a:cxnSpLocks/>
            </p:cNvCxnSpPr>
            <p:nvPr/>
          </p:nvCxnSpPr>
          <p:spPr>
            <a:xfrm>
              <a:off x="8618554" y="2728181"/>
              <a:ext cx="0" cy="1565024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w="med" len="sm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2" name="直線矢印コネクタ 371">
              <a:extLst>
                <a:ext uri="{FF2B5EF4-FFF2-40B4-BE49-F238E27FC236}">
                  <a16:creationId xmlns:a16="http://schemas.microsoft.com/office/drawing/2014/main" id="{9ECB78DB-7393-7892-5CFC-C627E1CE1ED0}"/>
                </a:ext>
              </a:extLst>
            </p:cNvPr>
            <p:cNvCxnSpPr>
              <a:cxnSpLocks/>
            </p:cNvCxnSpPr>
            <p:nvPr/>
          </p:nvCxnSpPr>
          <p:spPr>
            <a:xfrm>
              <a:off x="7872956" y="3646830"/>
              <a:ext cx="0" cy="902115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w="med" len="sm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5" name="直線矢印コネクタ 374">
              <a:extLst>
                <a:ext uri="{FF2B5EF4-FFF2-40B4-BE49-F238E27FC236}">
                  <a16:creationId xmlns:a16="http://schemas.microsoft.com/office/drawing/2014/main" id="{FBA3041A-2A85-F6A4-9126-0A81EE7490CF}"/>
                </a:ext>
              </a:extLst>
            </p:cNvPr>
            <p:cNvCxnSpPr>
              <a:cxnSpLocks/>
            </p:cNvCxnSpPr>
            <p:nvPr/>
          </p:nvCxnSpPr>
          <p:spPr>
            <a:xfrm>
              <a:off x="6268005" y="6248972"/>
              <a:ext cx="554202" cy="0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2" name="直線矢印コネクタ 381">
              <a:extLst>
                <a:ext uri="{FF2B5EF4-FFF2-40B4-BE49-F238E27FC236}">
                  <a16:creationId xmlns:a16="http://schemas.microsoft.com/office/drawing/2014/main" id="{8A020DBF-326A-2514-574C-4DA45B6AADD9}"/>
                </a:ext>
              </a:extLst>
            </p:cNvPr>
            <p:cNvCxnSpPr>
              <a:cxnSpLocks/>
            </p:cNvCxnSpPr>
            <p:nvPr/>
          </p:nvCxnSpPr>
          <p:spPr>
            <a:xfrm>
              <a:off x="6359900" y="5527612"/>
              <a:ext cx="880485" cy="0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w="med" len="sm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2" name="直線矢印コネクタ 391">
              <a:extLst>
                <a:ext uri="{FF2B5EF4-FFF2-40B4-BE49-F238E27FC236}">
                  <a16:creationId xmlns:a16="http://schemas.microsoft.com/office/drawing/2014/main" id="{5A8A63A1-F8FB-055F-AFA1-ADDD27B332B7}"/>
                </a:ext>
              </a:extLst>
            </p:cNvPr>
            <p:cNvCxnSpPr>
              <a:cxnSpLocks/>
            </p:cNvCxnSpPr>
            <p:nvPr/>
          </p:nvCxnSpPr>
          <p:spPr>
            <a:xfrm>
              <a:off x="5389994" y="4673595"/>
              <a:ext cx="1432213" cy="0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9" name="直線矢印コネクタ 398">
              <a:extLst>
                <a:ext uri="{FF2B5EF4-FFF2-40B4-BE49-F238E27FC236}">
                  <a16:creationId xmlns:a16="http://schemas.microsoft.com/office/drawing/2014/main" id="{F6E92284-05B1-72A1-062A-46967C260986}"/>
                </a:ext>
              </a:extLst>
            </p:cNvPr>
            <p:cNvCxnSpPr>
              <a:cxnSpLocks/>
            </p:cNvCxnSpPr>
            <p:nvPr/>
          </p:nvCxnSpPr>
          <p:spPr>
            <a:xfrm>
              <a:off x="5268096" y="3913711"/>
              <a:ext cx="1554111" cy="0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1" name="直線矢印コネクタ 400">
              <a:extLst>
                <a:ext uri="{FF2B5EF4-FFF2-40B4-BE49-F238E27FC236}">
                  <a16:creationId xmlns:a16="http://schemas.microsoft.com/office/drawing/2014/main" id="{85937BA7-52FF-75C6-A110-3C3D6EC47341}"/>
                </a:ext>
              </a:extLst>
            </p:cNvPr>
            <p:cNvCxnSpPr>
              <a:cxnSpLocks/>
            </p:cNvCxnSpPr>
            <p:nvPr/>
          </p:nvCxnSpPr>
          <p:spPr>
            <a:xfrm>
              <a:off x="4510537" y="3255934"/>
              <a:ext cx="2311670" cy="0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3" name="直線矢印コネクタ 402">
              <a:extLst>
                <a:ext uri="{FF2B5EF4-FFF2-40B4-BE49-F238E27FC236}">
                  <a16:creationId xmlns:a16="http://schemas.microsoft.com/office/drawing/2014/main" id="{C51391F4-18C7-1262-0F85-88FA2197C77B}"/>
                </a:ext>
              </a:extLst>
            </p:cNvPr>
            <p:cNvCxnSpPr>
              <a:cxnSpLocks/>
            </p:cNvCxnSpPr>
            <p:nvPr/>
          </p:nvCxnSpPr>
          <p:spPr>
            <a:xfrm>
              <a:off x="4510537" y="2411715"/>
              <a:ext cx="2311670" cy="0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4" name="直線矢印コネクタ 403">
              <a:extLst>
                <a:ext uri="{FF2B5EF4-FFF2-40B4-BE49-F238E27FC236}">
                  <a16:creationId xmlns:a16="http://schemas.microsoft.com/office/drawing/2014/main" id="{AC36BC85-71DF-C420-9A27-024BEC1C9D2F}"/>
                </a:ext>
              </a:extLst>
            </p:cNvPr>
            <p:cNvCxnSpPr>
              <a:cxnSpLocks/>
            </p:cNvCxnSpPr>
            <p:nvPr/>
          </p:nvCxnSpPr>
          <p:spPr>
            <a:xfrm>
              <a:off x="4510537" y="1802115"/>
              <a:ext cx="2311670" cy="0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グループ化 2">
              <a:extLst>
                <a:ext uri="{FF2B5EF4-FFF2-40B4-BE49-F238E27FC236}">
                  <a16:creationId xmlns:a16="http://schemas.microsoft.com/office/drawing/2014/main" id="{90A080EF-22D6-49D3-7EAE-91EE9966EFD5}"/>
                </a:ext>
              </a:extLst>
            </p:cNvPr>
            <p:cNvGrpSpPr/>
            <p:nvPr/>
          </p:nvGrpSpPr>
          <p:grpSpPr>
            <a:xfrm>
              <a:off x="4475593" y="5087502"/>
              <a:ext cx="2346614" cy="404533"/>
              <a:chOff x="4475593" y="5087502"/>
              <a:chExt cx="2346614" cy="404533"/>
            </a:xfrm>
          </p:grpSpPr>
          <p:cxnSp>
            <p:nvCxnSpPr>
              <p:cNvPr id="384" name="直線矢印コネクタ 383">
                <a:extLst>
                  <a:ext uri="{FF2B5EF4-FFF2-40B4-BE49-F238E27FC236}">
                    <a16:creationId xmlns:a16="http://schemas.microsoft.com/office/drawing/2014/main" id="{17DF69FA-87A8-A0BA-F48B-5472BE8EA8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75593" y="5469058"/>
                <a:ext cx="216000" cy="0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線矢印コネクタ 15">
                <a:extLst>
                  <a:ext uri="{FF2B5EF4-FFF2-40B4-BE49-F238E27FC236}">
                    <a16:creationId xmlns:a16="http://schemas.microsoft.com/office/drawing/2014/main" id="{6F4E8F27-E9E3-7150-5FD9-B183E492B9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85352" y="5087502"/>
                <a:ext cx="0" cy="404533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線矢印コネクタ 17">
                <a:extLst>
                  <a:ext uri="{FF2B5EF4-FFF2-40B4-BE49-F238E27FC236}">
                    <a16:creationId xmlns:a16="http://schemas.microsoft.com/office/drawing/2014/main" id="{7704F164-06CF-012A-2190-F0283317C4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67578" y="5087502"/>
                <a:ext cx="2154629" cy="0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6" name="直線矢印コネクタ 35">
              <a:extLst>
                <a:ext uri="{FF2B5EF4-FFF2-40B4-BE49-F238E27FC236}">
                  <a16:creationId xmlns:a16="http://schemas.microsoft.com/office/drawing/2014/main" id="{F6307967-1B7F-A7BA-F68E-D383674CDED4}"/>
                </a:ext>
              </a:extLst>
            </p:cNvPr>
            <p:cNvCxnSpPr>
              <a:cxnSpLocks/>
            </p:cNvCxnSpPr>
            <p:nvPr/>
          </p:nvCxnSpPr>
          <p:spPr>
            <a:xfrm>
              <a:off x="2478150" y="6052840"/>
              <a:ext cx="4344057" cy="0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図 3">
            <a:extLst>
              <a:ext uri="{FF2B5EF4-FFF2-40B4-BE49-F238E27FC236}">
                <a16:creationId xmlns:a16="http://schemas.microsoft.com/office/drawing/2014/main" id="{C735B675-0515-6D4B-B927-8FE084CF4A8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763" y="402045"/>
            <a:ext cx="9185458" cy="716917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CBFA516-9D02-8546-9E0C-4C8AF1FBECD8}"/>
              </a:ext>
            </a:extLst>
          </p:cNvPr>
          <p:cNvSpPr txBox="1"/>
          <p:nvPr/>
        </p:nvSpPr>
        <p:spPr>
          <a:xfrm>
            <a:off x="1338613" y="509066"/>
            <a:ext cx="75454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１．</a:t>
            </a:r>
            <a:r>
              <a:rPr kumimoji="1" lang="es-ES_tradnl" altLang="ja-JP" sz="3200" b="1" dirty="0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Tungkol sa karerang pang-edukasyon pagkatapos mag-graduate sa Junior High School</a:t>
            </a:r>
            <a:endParaRPr kumimoji="1" lang="ja-JP" altLang="en-US" sz="3200" b="1" dirty="0">
              <a:solidFill>
                <a:schemeClr val="bg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40" name="図 39">
            <a:extLst>
              <a:ext uri="{FF2B5EF4-FFF2-40B4-BE49-F238E27FC236}">
                <a16:creationId xmlns:a16="http://schemas.microsoft.com/office/drawing/2014/main" id="{4C0BD1C6-1049-314C-99A1-4DEDAFB60FB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9899" y="422397"/>
            <a:ext cx="924813" cy="596997"/>
          </a:xfrm>
          <a:prstGeom prst="rect">
            <a:avLst/>
          </a:prstGeom>
        </p:spPr>
      </p:pic>
      <p:sp>
        <p:nvSpPr>
          <p:cNvPr id="46" name="スライド番号プレースホルダー 3"/>
          <p:cNvSpPr>
            <a:spLocks noGrp="1"/>
          </p:cNvSpPr>
          <p:nvPr>
            <p:ph type="sldNum" sz="quarter" idx="4294967295"/>
          </p:nvPr>
        </p:nvSpPr>
        <p:spPr>
          <a:xfrm>
            <a:off x="4143079" y="7227490"/>
            <a:ext cx="2405658" cy="276999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lang="en-US" altLang="ja-JP" sz="120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2</a:t>
            </a:fld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-</a:t>
            </a:r>
          </a:p>
        </p:txBody>
      </p:sp>
      <p:cxnSp>
        <p:nvCxnSpPr>
          <p:cNvPr id="309" name="直線コネクタ 308">
            <a:extLst>
              <a:ext uri="{FF2B5EF4-FFF2-40B4-BE49-F238E27FC236}">
                <a16:creationId xmlns:a16="http://schemas.microsoft.com/office/drawing/2014/main" id="{DBF34EA1-2D66-8B7E-9CB4-93321B9EFADD}"/>
              </a:ext>
            </a:extLst>
          </p:cNvPr>
          <p:cNvCxnSpPr>
            <a:cxnSpLocks/>
          </p:cNvCxnSpPr>
          <p:nvPr/>
        </p:nvCxnSpPr>
        <p:spPr>
          <a:xfrm flipV="1">
            <a:off x="1003300" y="1356286"/>
            <a:ext cx="0" cy="5423692"/>
          </a:xfrm>
          <a:prstGeom prst="line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2" name="直線コネクタ 341">
            <a:extLst>
              <a:ext uri="{FF2B5EF4-FFF2-40B4-BE49-F238E27FC236}">
                <a16:creationId xmlns:a16="http://schemas.microsoft.com/office/drawing/2014/main" id="{D27D5014-FF19-6E2C-6A0B-A25E76417565}"/>
              </a:ext>
            </a:extLst>
          </p:cNvPr>
          <p:cNvCxnSpPr>
            <a:cxnSpLocks/>
          </p:cNvCxnSpPr>
          <p:nvPr/>
        </p:nvCxnSpPr>
        <p:spPr>
          <a:xfrm>
            <a:off x="4602509" y="1368611"/>
            <a:ext cx="0" cy="5768667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8" name="テキスト ボックス 407">
            <a:extLst>
              <a:ext uri="{FF2B5EF4-FFF2-40B4-BE49-F238E27FC236}">
                <a16:creationId xmlns:a16="http://schemas.microsoft.com/office/drawing/2014/main" id="{8FCA19CF-F25D-90DF-5552-CF29FC8BABC1}"/>
              </a:ext>
            </a:extLst>
          </p:cNvPr>
          <p:cNvSpPr txBox="1"/>
          <p:nvPr/>
        </p:nvSpPr>
        <p:spPr>
          <a:xfrm>
            <a:off x="711138" y="6770489"/>
            <a:ext cx="1969716" cy="40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kumimoji="1" lang="es-ES_tradnl" altLang="ja-JP" sz="1100" spc="-80" dirty="0">
                <a:solidFill>
                  <a:schemeClr val="accent2">
                    <a:lumMod val="75000"/>
                  </a:schemeClr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Mandatory na edukasyon</a:t>
            </a:r>
          </a:p>
          <a:p>
            <a:pPr algn="ctr">
              <a:lnSpc>
                <a:spcPts val="1200"/>
              </a:lnSpc>
            </a:pPr>
            <a:r>
              <a:rPr kumimoji="1" lang="es-ES_tradnl" altLang="ja-JP" sz="1100" spc="-80" dirty="0">
                <a:solidFill>
                  <a:schemeClr val="accent2">
                    <a:lumMod val="75000"/>
                  </a:schemeClr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hanggang 15 taong gulang</a:t>
            </a:r>
          </a:p>
        </p:txBody>
      </p:sp>
      <p:cxnSp>
        <p:nvCxnSpPr>
          <p:cNvPr id="307" name="直線コネクタ 306">
            <a:extLst>
              <a:ext uri="{FF2B5EF4-FFF2-40B4-BE49-F238E27FC236}">
                <a16:creationId xmlns:a16="http://schemas.microsoft.com/office/drawing/2014/main" id="{19335D56-93E0-E5E7-EDA2-37E4A5111F12}"/>
              </a:ext>
            </a:extLst>
          </p:cNvPr>
          <p:cNvCxnSpPr/>
          <p:nvPr/>
        </p:nvCxnSpPr>
        <p:spPr>
          <a:xfrm>
            <a:off x="1003300" y="6779978"/>
            <a:ext cx="9207500" cy="0"/>
          </a:xfrm>
          <a:prstGeom prst="line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フリーフォーム: 図形 20">
            <a:extLst>
              <a:ext uri="{FF2B5EF4-FFF2-40B4-BE49-F238E27FC236}">
                <a16:creationId xmlns:a16="http://schemas.microsoft.com/office/drawing/2014/main" id="{7826A059-EECB-E17A-E5EB-D2912C100BEB}"/>
              </a:ext>
            </a:extLst>
          </p:cNvPr>
          <p:cNvSpPr/>
          <p:nvPr/>
        </p:nvSpPr>
        <p:spPr>
          <a:xfrm>
            <a:off x="2738120" y="2985964"/>
            <a:ext cx="2741777" cy="1491052"/>
          </a:xfrm>
          <a:custGeom>
            <a:avLst/>
            <a:gdLst>
              <a:gd name="connsiteX0" fmla="*/ 0 w 2741777"/>
              <a:gd name="connsiteY0" fmla="*/ 5647 h 1491052"/>
              <a:gd name="connsiteX1" fmla="*/ 0 w 2741777"/>
              <a:gd name="connsiteY1" fmla="*/ 515636 h 1491052"/>
              <a:gd name="connsiteX2" fmla="*/ 0 w 2741777"/>
              <a:gd name="connsiteY2" fmla="*/ 1010771 h 1491052"/>
              <a:gd name="connsiteX3" fmla="*/ 0 w 2741777"/>
              <a:gd name="connsiteY3" fmla="*/ 1491052 h 1491052"/>
              <a:gd name="connsiteX4" fmla="*/ 548355 w 2741777"/>
              <a:gd name="connsiteY4" fmla="*/ 1491052 h 1491052"/>
              <a:gd name="connsiteX5" fmla="*/ 1069293 w 2741777"/>
              <a:gd name="connsiteY5" fmla="*/ 1491052 h 1491052"/>
              <a:gd name="connsiteX6" fmla="*/ 1645066 w 2741777"/>
              <a:gd name="connsiteY6" fmla="*/ 1491052 h 1491052"/>
              <a:gd name="connsiteX7" fmla="*/ 2193422 w 2741777"/>
              <a:gd name="connsiteY7" fmla="*/ 1491052 h 1491052"/>
              <a:gd name="connsiteX8" fmla="*/ 2741777 w 2741777"/>
              <a:gd name="connsiteY8" fmla="*/ 1491052 h 1491052"/>
              <a:gd name="connsiteX9" fmla="*/ 2741777 w 2741777"/>
              <a:gd name="connsiteY9" fmla="*/ 1070282 h 1491052"/>
              <a:gd name="connsiteX10" fmla="*/ 2741777 w 2741777"/>
              <a:gd name="connsiteY10" fmla="*/ 649511 h 1491052"/>
              <a:gd name="connsiteX11" fmla="*/ 2322541 w 2741777"/>
              <a:gd name="connsiteY11" fmla="*/ 649511 h 1491052"/>
              <a:gd name="connsiteX12" fmla="*/ 1919745 w 2741777"/>
              <a:gd name="connsiteY12" fmla="*/ 649511 h 1491052"/>
              <a:gd name="connsiteX13" fmla="*/ 1919745 w 2741777"/>
              <a:gd name="connsiteY13" fmla="*/ 344241 h 1491052"/>
              <a:gd name="connsiteX14" fmla="*/ 1919745 w 2741777"/>
              <a:gd name="connsiteY14" fmla="*/ 0 h 1491052"/>
              <a:gd name="connsiteX15" fmla="*/ 1401414 w 2741777"/>
              <a:gd name="connsiteY15" fmla="*/ 1525 h 1491052"/>
              <a:gd name="connsiteX16" fmla="*/ 959873 w 2741777"/>
              <a:gd name="connsiteY16" fmla="*/ 2824 h 1491052"/>
              <a:gd name="connsiteX17" fmla="*/ 518331 w 2741777"/>
              <a:gd name="connsiteY17" fmla="*/ 4122 h 1491052"/>
              <a:gd name="connsiteX18" fmla="*/ 0 w 2741777"/>
              <a:gd name="connsiteY18" fmla="*/ 5647 h 1491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741777" h="1491052" extrusionOk="0">
                <a:moveTo>
                  <a:pt x="0" y="5647"/>
                </a:moveTo>
                <a:cubicBezTo>
                  <a:pt x="29120" y="183234"/>
                  <a:pt x="-56513" y="309970"/>
                  <a:pt x="0" y="515636"/>
                </a:cubicBezTo>
                <a:cubicBezTo>
                  <a:pt x="56513" y="721302"/>
                  <a:pt x="-2307" y="774739"/>
                  <a:pt x="0" y="1010771"/>
                </a:cubicBezTo>
                <a:cubicBezTo>
                  <a:pt x="2307" y="1246804"/>
                  <a:pt x="-26593" y="1327118"/>
                  <a:pt x="0" y="1491052"/>
                </a:cubicBezTo>
                <a:cubicBezTo>
                  <a:pt x="270933" y="1472326"/>
                  <a:pt x="363702" y="1494194"/>
                  <a:pt x="548355" y="1491052"/>
                </a:cubicBezTo>
                <a:cubicBezTo>
                  <a:pt x="733009" y="1487910"/>
                  <a:pt x="941079" y="1546966"/>
                  <a:pt x="1069293" y="1491052"/>
                </a:cubicBezTo>
                <a:cubicBezTo>
                  <a:pt x="1197507" y="1435138"/>
                  <a:pt x="1506764" y="1538995"/>
                  <a:pt x="1645066" y="1491052"/>
                </a:cubicBezTo>
                <a:cubicBezTo>
                  <a:pt x="1783368" y="1443109"/>
                  <a:pt x="1958191" y="1528949"/>
                  <a:pt x="2193422" y="1491052"/>
                </a:cubicBezTo>
                <a:cubicBezTo>
                  <a:pt x="2428653" y="1453155"/>
                  <a:pt x="2480962" y="1549248"/>
                  <a:pt x="2741777" y="1491052"/>
                </a:cubicBezTo>
                <a:cubicBezTo>
                  <a:pt x="2716822" y="1319963"/>
                  <a:pt x="2769958" y="1211225"/>
                  <a:pt x="2741777" y="1070282"/>
                </a:cubicBezTo>
                <a:cubicBezTo>
                  <a:pt x="2713596" y="929339"/>
                  <a:pt x="2755739" y="805237"/>
                  <a:pt x="2741777" y="649511"/>
                </a:cubicBezTo>
                <a:cubicBezTo>
                  <a:pt x="2538433" y="686044"/>
                  <a:pt x="2461813" y="633971"/>
                  <a:pt x="2322541" y="649511"/>
                </a:cubicBezTo>
                <a:cubicBezTo>
                  <a:pt x="2183269" y="665051"/>
                  <a:pt x="2046139" y="618340"/>
                  <a:pt x="1919745" y="649511"/>
                </a:cubicBezTo>
                <a:cubicBezTo>
                  <a:pt x="1901870" y="572826"/>
                  <a:pt x="1929924" y="463987"/>
                  <a:pt x="1919745" y="344241"/>
                </a:cubicBezTo>
                <a:cubicBezTo>
                  <a:pt x="1909566" y="224495"/>
                  <a:pt x="1959863" y="106904"/>
                  <a:pt x="1919745" y="0"/>
                </a:cubicBezTo>
                <a:cubicBezTo>
                  <a:pt x="1720376" y="40133"/>
                  <a:pt x="1606497" y="-28314"/>
                  <a:pt x="1401414" y="1525"/>
                </a:cubicBezTo>
                <a:cubicBezTo>
                  <a:pt x="1196331" y="31364"/>
                  <a:pt x="1168886" y="-12513"/>
                  <a:pt x="959873" y="2824"/>
                </a:cubicBezTo>
                <a:cubicBezTo>
                  <a:pt x="750860" y="18161"/>
                  <a:pt x="674655" y="-2994"/>
                  <a:pt x="518331" y="4122"/>
                </a:cubicBezTo>
                <a:cubicBezTo>
                  <a:pt x="362007" y="11238"/>
                  <a:pt x="172027" y="-4800"/>
                  <a:pt x="0" y="5647"/>
                </a:cubicBezTo>
                <a:close/>
              </a:path>
            </a:pathLst>
          </a:custGeom>
          <a:noFill/>
          <a:ln w="28575">
            <a:solidFill>
              <a:srgbClr val="0000FF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35631084">
                  <a:custGeom>
                    <a:avLst/>
                    <a:gdLst>
                      <a:gd name="connsiteX0" fmla="*/ 0 w 2778760"/>
                      <a:gd name="connsiteY0" fmla="*/ 5080 h 1341120"/>
                      <a:gd name="connsiteX1" fmla="*/ 0 w 2778760"/>
                      <a:gd name="connsiteY1" fmla="*/ 1341120 h 1341120"/>
                      <a:gd name="connsiteX2" fmla="*/ 2778760 w 2778760"/>
                      <a:gd name="connsiteY2" fmla="*/ 1341120 h 1341120"/>
                      <a:gd name="connsiteX3" fmla="*/ 2778760 w 2778760"/>
                      <a:gd name="connsiteY3" fmla="*/ 584200 h 1341120"/>
                      <a:gd name="connsiteX4" fmla="*/ 1945640 w 2778760"/>
                      <a:gd name="connsiteY4" fmla="*/ 584200 h 1341120"/>
                      <a:gd name="connsiteX5" fmla="*/ 1945640 w 2778760"/>
                      <a:gd name="connsiteY5" fmla="*/ 0 h 1341120"/>
                      <a:gd name="connsiteX6" fmla="*/ 0 w 2778760"/>
                      <a:gd name="connsiteY6" fmla="*/ 5080 h 1341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778760" h="1341120">
                        <a:moveTo>
                          <a:pt x="0" y="5080"/>
                        </a:moveTo>
                        <a:lnTo>
                          <a:pt x="0" y="1341120"/>
                        </a:lnTo>
                        <a:lnTo>
                          <a:pt x="2778760" y="1341120"/>
                        </a:lnTo>
                        <a:lnTo>
                          <a:pt x="2778760" y="584200"/>
                        </a:lnTo>
                        <a:lnTo>
                          <a:pt x="1945640" y="584200"/>
                        </a:lnTo>
                        <a:lnTo>
                          <a:pt x="1945640" y="0"/>
                        </a:lnTo>
                        <a:lnTo>
                          <a:pt x="0" y="5080"/>
                        </a:ln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ED6B0A01-3CE9-BE5C-F942-06C278AD8503}"/>
              </a:ext>
            </a:extLst>
          </p:cNvPr>
          <p:cNvGrpSpPr/>
          <p:nvPr/>
        </p:nvGrpSpPr>
        <p:grpSpPr>
          <a:xfrm>
            <a:off x="2428146" y="1709160"/>
            <a:ext cx="6575900" cy="4805503"/>
            <a:chOff x="2428146" y="1632958"/>
            <a:chExt cx="6575900" cy="4805503"/>
          </a:xfrm>
        </p:grpSpPr>
        <p:cxnSp>
          <p:nvCxnSpPr>
            <p:cNvPr id="347" name="直線矢印コネクタ 346">
              <a:extLst>
                <a:ext uri="{FF2B5EF4-FFF2-40B4-BE49-F238E27FC236}">
                  <a16:creationId xmlns:a16="http://schemas.microsoft.com/office/drawing/2014/main" id="{3C055C26-9590-A7AC-4564-1946F4128DC6}"/>
                </a:ext>
              </a:extLst>
            </p:cNvPr>
            <p:cNvCxnSpPr>
              <a:cxnSpLocks/>
            </p:cNvCxnSpPr>
            <p:nvPr/>
          </p:nvCxnSpPr>
          <p:spPr>
            <a:xfrm>
              <a:off x="4510537" y="1632958"/>
              <a:ext cx="2074507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直線矢印コネクタ 348">
              <a:extLst>
                <a:ext uri="{FF2B5EF4-FFF2-40B4-BE49-F238E27FC236}">
                  <a16:creationId xmlns:a16="http://schemas.microsoft.com/office/drawing/2014/main" id="{3A3879C6-B450-C6DF-D2BC-1A8C1155D5E5}"/>
                </a:ext>
              </a:extLst>
            </p:cNvPr>
            <p:cNvCxnSpPr>
              <a:cxnSpLocks/>
            </p:cNvCxnSpPr>
            <p:nvPr/>
          </p:nvCxnSpPr>
          <p:spPr>
            <a:xfrm>
              <a:off x="4510537" y="2269470"/>
              <a:ext cx="2545105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w="med" len="sm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0" name="直線矢印コネクタ 349">
              <a:extLst>
                <a:ext uri="{FF2B5EF4-FFF2-40B4-BE49-F238E27FC236}">
                  <a16:creationId xmlns:a16="http://schemas.microsoft.com/office/drawing/2014/main" id="{9F186BB6-FF2C-3030-6C21-C71AA86A9954}"/>
                </a:ext>
              </a:extLst>
            </p:cNvPr>
            <p:cNvCxnSpPr>
              <a:cxnSpLocks/>
            </p:cNvCxnSpPr>
            <p:nvPr/>
          </p:nvCxnSpPr>
          <p:spPr>
            <a:xfrm>
              <a:off x="4510537" y="3422909"/>
              <a:ext cx="2085895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6" name="直線矢印コネクタ 355">
              <a:extLst>
                <a:ext uri="{FF2B5EF4-FFF2-40B4-BE49-F238E27FC236}">
                  <a16:creationId xmlns:a16="http://schemas.microsoft.com/office/drawing/2014/main" id="{3C82E6B1-FE69-4921-0CFF-FC759141BA6B}"/>
                </a:ext>
              </a:extLst>
            </p:cNvPr>
            <p:cNvCxnSpPr>
              <a:cxnSpLocks/>
            </p:cNvCxnSpPr>
            <p:nvPr/>
          </p:nvCxnSpPr>
          <p:spPr>
            <a:xfrm>
              <a:off x="5389994" y="4848782"/>
              <a:ext cx="119505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7" name="直線矢印コネクタ 356">
              <a:extLst>
                <a:ext uri="{FF2B5EF4-FFF2-40B4-BE49-F238E27FC236}">
                  <a16:creationId xmlns:a16="http://schemas.microsoft.com/office/drawing/2014/main" id="{B2775E8C-2B06-9FEB-F02F-DE19F70B2B88}"/>
                </a:ext>
              </a:extLst>
            </p:cNvPr>
            <p:cNvCxnSpPr>
              <a:cxnSpLocks/>
            </p:cNvCxnSpPr>
            <p:nvPr/>
          </p:nvCxnSpPr>
          <p:spPr>
            <a:xfrm>
              <a:off x="5319880" y="4120764"/>
              <a:ext cx="1265164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" name="直線矢印コネクタ 357">
              <a:extLst>
                <a:ext uri="{FF2B5EF4-FFF2-40B4-BE49-F238E27FC236}">
                  <a16:creationId xmlns:a16="http://schemas.microsoft.com/office/drawing/2014/main" id="{4417AE2F-4123-07A0-9D96-247DAEDC2C2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45195" y="6438461"/>
              <a:ext cx="36000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2" name="直線矢印コネクタ 361">
              <a:extLst>
                <a:ext uri="{FF2B5EF4-FFF2-40B4-BE49-F238E27FC236}">
                  <a16:creationId xmlns:a16="http://schemas.microsoft.com/office/drawing/2014/main" id="{070F68BF-E75C-C92C-7145-F358880B4166}"/>
                </a:ext>
              </a:extLst>
            </p:cNvPr>
            <p:cNvCxnSpPr>
              <a:cxnSpLocks/>
            </p:cNvCxnSpPr>
            <p:nvPr/>
          </p:nvCxnSpPr>
          <p:spPr>
            <a:xfrm>
              <a:off x="6359900" y="5693171"/>
              <a:ext cx="236532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3" name="直線矢印コネクタ 362">
              <a:extLst>
                <a:ext uri="{FF2B5EF4-FFF2-40B4-BE49-F238E27FC236}">
                  <a16:creationId xmlns:a16="http://schemas.microsoft.com/office/drawing/2014/main" id="{D5B70B36-7BFA-23DE-6EE2-DFFFED75EC44}"/>
                </a:ext>
              </a:extLst>
            </p:cNvPr>
            <p:cNvCxnSpPr>
              <a:cxnSpLocks/>
            </p:cNvCxnSpPr>
            <p:nvPr/>
          </p:nvCxnSpPr>
          <p:spPr>
            <a:xfrm>
              <a:off x="6585044" y="1632958"/>
              <a:ext cx="0" cy="4805503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6" name="直線矢印コネクタ 365">
              <a:extLst>
                <a:ext uri="{FF2B5EF4-FFF2-40B4-BE49-F238E27FC236}">
                  <a16:creationId xmlns:a16="http://schemas.microsoft.com/office/drawing/2014/main" id="{310C44DF-11F6-977F-5CCA-BDD6C6D6A42D}"/>
                </a:ext>
              </a:extLst>
            </p:cNvPr>
            <p:cNvCxnSpPr>
              <a:cxnSpLocks/>
            </p:cNvCxnSpPr>
            <p:nvPr/>
          </p:nvCxnSpPr>
          <p:spPr>
            <a:xfrm>
              <a:off x="6596432" y="3422909"/>
              <a:ext cx="45921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w="med" len="sm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7" name="直線矢印コネクタ 366">
              <a:extLst>
                <a:ext uri="{FF2B5EF4-FFF2-40B4-BE49-F238E27FC236}">
                  <a16:creationId xmlns:a16="http://schemas.microsoft.com/office/drawing/2014/main" id="{2A597EF2-3EB3-70B4-4137-B5A4EC3D0026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7449138" y="2994759"/>
              <a:ext cx="43200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w="med" len="sm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8" name="直線矢印コネクタ 367">
              <a:extLst>
                <a:ext uri="{FF2B5EF4-FFF2-40B4-BE49-F238E27FC236}">
                  <a16:creationId xmlns:a16="http://schemas.microsoft.com/office/drawing/2014/main" id="{1F60C3A8-A256-55DD-EB08-FECA2EDEFA30}"/>
                </a:ext>
              </a:extLst>
            </p:cNvPr>
            <p:cNvCxnSpPr>
              <a:cxnSpLocks/>
            </p:cNvCxnSpPr>
            <p:nvPr/>
          </p:nvCxnSpPr>
          <p:spPr>
            <a:xfrm>
              <a:off x="8680046" y="2302589"/>
              <a:ext cx="32400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w="med" len="sm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7" name="直線矢印コネクタ 386">
              <a:extLst>
                <a:ext uri="{FF2B5EF4-FFF2-40B4-BE49-F238E27FC236}">
                  <a16:creationId xmlns:a16="http://schemas.microsoft.com/office/drawing/2014/main" id="{5F48DB5F-34EE-A3C4-EF45-E9F0B66C227C}"/>
                </a:ext>
              </a:extLst>
            </p:cNvPr>
            <p:cNvCxnSpPr>
              <a:cxnSpLocks/>
            </p:cNvCxnSpPr>
            <p:nvPr/>
          </p:nvCxnSpPr>
          <p:spPr>
            <a:xfrm>
              <a:off x="2428146" y="3403152"/>
              <a:ext cx="32400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w="med" len="sm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8" name="直線矢印コネクタ 387">
              <a:extLst>
                <a:ext uri="{FF2B5EF4-FFF2-40B4-BE49-F238E27FC236}">
                  <a16:creationId xmlns:a16="http://schemas.microsoft.com/office/drawing/2014/main" id="{6CBACBD7-0E62-74A3-56B5-96F5C572723B}"/>
                </a:ext>
              </a:extLst>
            </p:cNvPr>
            <p:cNvCxnSpPr>
              <a:cxnSpLocks/>
            </p:cNvCxnSpPr>
            <p:nvPr/>
          </p:nvCxnSpPr>
          <p:spPr>
            <a:xfrm>
              <a:off x="2428146" y="4120764"/>
              <a:ext cx="32400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w="med" len="sm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9" name="直線矢印コネクタ 388">
              <a:extLst>
                <a:ext uri="{FF2B5EF4-FFF2-40B4-BE49-F238E27FC236}">
                  <a16:creationId xmlns:a16="http://schemas.microsoft.com/office/drawing/2014/main" id="{A4916A1A-9160-78D0-2689-4A1212E76261}"/>
                </a:ext>
              </a:extLst>
            </p:cNvPr>
            <p:cNvCxnSpPr>
              <a:cxnSpLocks/>
            </p:cNvCxnSpPr>
            <p:nvPr/>
          </p:nvCxnSpPr>
          <p:spPr>
            <a:xfrm>
              <a:off x="2428146" y="4818180"/>
              <a:ext cx="32400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w="med" len="sm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0" name="直線矢印コネクタ 389">
              <a:extLst>
                <a:ext uri="{FF2B5EF4-FFF2-40B4-BE49-F238E27FC236}">
                  <a16:creationId xmlns:a16="http://schemas.microsoft.com/office/drawing/2014/main" id="{52154A0F-AAAC-D7DD-29C4-CEC1865A9142}"/>
                </a:ext>
              </a:extLst>
            </p:cNvPr>
            <p:cNvCxnSpPr>
              <a:cxnSpLocks/>
            </p:cNvCxnSpPr>
            <p:nvPr/>
          </p:nvCxnSpPr>
          <p:spPr>
            <a:xfrm>
              <a:off x="2428146" y="5693171"/>
              <a:ext cx="32400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w="med" len="sm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1" name="直線矢印コネクタ 390">
              <a:extLst>
                <a:ext uri="{FF2B5EF4-FFF2-40B4-BE49-F238E27FC236}">
                  <a16:creationId xmlns:a16="http://schemas.microsoft.com/office/drawing/2014/main" id="{CE1EFD2D-F81A-FEAF-FA68-5904CF2923F7}"/>
                </a:ext>
              </a:extLst>
            </p:cNvPr>
            <p:cNvCxnSpPr>
              <a:cxnSpLocks/>
            </p:cNvCxnSpPr>
            <p:nvPr/>
          </p:nvCxnSpPr>
          <p:spPr>
            <a:xfrm>
              <a:off x="2428146" y="6411492"/>
              <a:ext cx="32400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w="med" len="sm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6" name="直線矢印コネクタ 385">
              <a:extLst>
                <a:ext uri="{FF2B5EF4-FFF2-40B4-BE49-F238E27FC236}">
                  <a16:creationId xmlns:a16="http://schemas.microsoft.com/office/drawing/2014/main" id="{0E9031BE-54AB-4D82-EE7B-6FB2C126D7C7}"/>
                </a:ext>
              </a:extLst>
            </p:cNvPr>
            <p:cNvCxnSpPr>
              <a:cxnSpLocks/>
            </p:cNvCxnSpPr>
            <p:nvPr/>
          </p:nvCxnSpPr>
          <p:spPr>
            <a:xfrm>
              <a:off x="4408779" y="5693171"/>
              <a:ext cx="321956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w="med" len="sm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5" name="星: 32 pt 344">
            <a:extLst>
              <a:ext uri="{FF2B5EF4-FFF2-40B4-BE49-F238E27FC236}">
                <a16:creationId xmlns:a16="http://schemas.microsoft.com/office/drawing/2014/main" id="{99E4C8DF-980A-2372-9466-761F3A0B982E}"/>
              </a:ext>
            </a:extLst>
          </p:cNvPr>
          <p:cNvSpPr/>
          <p:nvPr/>
        </p:nvSpPr>
        <p:spPr>
          <a:xfrm>
            <a:off x="7308002" y="4588537"/>
            <a:ext cx="2624248" cy="1554866"/>
          </a:xfrm>
          <a:prstGeom prst="star32">
            <a:avLst>
              <a:gd name="adj" fmla="val 47210"/>
            </a:avLst>
          </a:prstGeom>
          <a:solidFill>
            <a:srgbClr val="FFFF00"/>
          </a:solidFill>
          <a:ln w="60325" cmpd="thickThin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kumimoji="1" lang="es-ES_tradnl" altLang="ja-JP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Trabaho at iba pa.</a:t>
            </a:r>
            <a:endParaRPr kumimoji="1" lang="ja-JP" altLang="en-US" sz="1400" dirty="0">
              <a:solidFill>
                <a:schemeClr val="tx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311" name="四角形: 角を丸くする 310">
            <a:extLst>
              <a:ext uri="{FF2B5EF4-FFF2-40B4-BE49-F238E27FC236}">
                <a16:creationId xmlns:a16="http://schemas.microsoft.com/office/drawing/2014/main" id="{2E41B47D-3D05-F9F6-060C-06532AF44354}"/>
              </a:ext>
            </a:extLst>
          </p:cNvPr>
          <p:cNvSpPr/>
          <p:nvPr/>
        </p:nvSpPr>
        <p:spPr>
          <a:xfrm>
            <a:off x="1104763" y="3100785"/>
            <a:ext cx="1451245" cy="3569151"/>
          </a:xfrm>
          <a:prstGeom prst="roundRect">
            <a:avLst>
              <a:gd name="adj" fmla="val 7548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>
              <a:lnSpc>
                <a:spcPct val="150000"/>
              </a:lnSpc>
            </a:pPr>
            <a:r>
              <a:rPr kumimoji="1" lang="es-ES_tradnl" altLang="ja-JP" sz="14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Junior </a:t>
            </a:r>
          </a:p>
          <a:p>
            <a:pPr algn="ctr">
              <a:lnSpc>
                <a:spcPct val="150000"/>
              </a:lnSpc>
            </a:pPr>
            <a:r>
              <a:rPr kumimoji="1" lang="es-ES_tradnl" altLang="ja-JP" sz="14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High School</a:t>
            </a:r>
            <a:endParaRPr kumimoji="1" lang="en-US" altLang="ja-JP" sz="1400" dirty="0">
              <a:solidFill>
                <a:schemeClr val="tx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algn="ctr">
              <a:lnSpc>
                <a:spcPct val="150000"/>
              </a:lnSpc>
            </a:pPr>
            <a:r>
              <a:rPr kumimoji="1" lang="en-US" altLang="ja-JP" sz="1000" i="1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3 </a:t>
            </a:r>
            <a:r>
              <a:rPr kumimoji="1" lang="en-US" altLang="ja-JP" sz="1000" i="1" dirty="0" err="1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taon</a:t>
            </a:r>
            <a:endParaRPr kumimoji="1" lang="ja-JP" altLang="en-US" sz="1000" i="1" dirty="0">
              <a:solidFill>
                <a:schemeClr val="tx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339" name="四角形: 角を丸くする 338">
            <a:extLst>
              <a:ext uri="{FF2B5EF4-FFF2-40B4-BE49-F238E27FC236}">
                <a16:creationId xmlns:a16="http://schemas.microsoft.com/office/drawing/2014/main" id="{1BA54D96-3FE0-A64D-5C60-FE10BC7323E8}"/>
              </a:ext>
            </a:extLst>
          </p:cNvPr>
          <p:cNvSpPr/>
          <p:nvPr/>
        </p:nvSpPr>
        <p:spPr>
          <a:xfrm>
            <a:off x="7055642" y="1434186"/>
            <a:ext cx="1792931" cy="1420776"/>
          </a:xfrm>
          <a:prstGeom prst="roundRect">
            <a:avLst>
              <a:gd name="adj" fmla="val 7548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kumimoji="1" lang="es-ES_tradnl" altLang="ja-JP" sz="14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University</a:t>
            </a:r>
            <a:endParaRPr kumimoji="1" lang="en-US" altLang="ja-JP" sz="1400" dirty="0">
              <a:solidFill>
                <a:schemeClr val="tx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algn="ctr"/>
            <a:r>
              <a:rPr kumimoji="1" lang="en-US" altLang="ja-JP" sz="1000" i="1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4 </a:t>
            </a:r>
            <a:r>
              <a:rPr kumimoji="1" lang="en-US" altLang="ja-JP" sz="1000" i="1" dirty="0" err="1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taon</a:t>
            </a:r>
            <a:endParaRPr kumimoji="1" lang="en-US" altLang="ja-JP" sz="1000" i="1" dirty="0">
              <a:solidFill>
                <a:schemeClr val="tx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algn="ctr"/>
            <a:r>
              <a:rPr kumimoji="1" lang="en-US" altLang="ja-JP" sz="1000" i="1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(Medical Department at </a:t>
            </a:r>
            <a:r>
              <a:rPr kumimoji="1" lang="en-US" altLang="ja-JP" sz="1000" i="1" dirty="0" err="1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iba</a:t>
            </a:r>
            <a:r>
              <a:rPr kumimoji="1" lang="en-US" altLang="ja-JP" sz="1000" i="1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pa, </a:t>
            </a:r>
            <a:r>
              <a:rPr kumimoji="1" lang="en-US" altLang="ja-JP" sz="1000" i="1" dirty="0" err="1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anim</a:t>
            </a:r>
            <a:r>
              <a:rPr kumimoji="1" lang="en-US" altLang="ja-JP" sz="1000" i="1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6 </a:t>
            </a:r>
            <a:r>
              <a:rPr kumimoji="1" lang="en-US" altLang="ja-JP" sz="1000" i="1" dirty="0" err="1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na</a:t>
            </a:r>
            <a:r>
              <a:rPr kumimoji="1" lang="en-US" altLang="ja-JP" sz="1000" i="1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sz="1000" i="1" dirty="0" err="1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taon</a:t>
            </a:r>
            <a:r>
              <a:rPr kumimoji="1" lang="en-US" altLang="ja-JP" sz="1000" i="1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ang </a:t>
            </a:r>
            <a:r>
              <a:rPr kumimoji="1" lang="en-US" altLang="ja-JP" sz="1000" i="1" dirty="0" err="1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ibang</a:t>
            </a:r>
            <a:r>
              <a:rPr kumimoji="1" lang="en-US" altLang="ja-JP" sz="1000" i="1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department)</a:t>
            </a:r>
            <a:endParaRPr kumimoji="1" lang="ja-JP" altLang="en-US" sz="1000" i="1" dirty="0">
              <a:solidFill>
                <a:schemeClr val="tx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341" name="四角形: 角を丸くする 340">
            <a:extLst>
              <a:ext uri="{FF2B5EF4-FFF2-40B4-BE49-F238E27FC236}">
                <a16:creationId xmlns:a16="http://schemas.microsoft.com/office/drawing/2014/main" id="{CB4AEB8F-41E7-B2D2-B9D5-3675E8EB147C}"/>
              </a:ext>
            </a:extLst>
          </p:cNvPr>
          <p:cNvSpPr/>
          <p:nvPr/>
        </p:nvSpPr>
        <p:spPr>
          <a:xfrm>
            <a:off x="9013489" y="1978494"/>
            <a:ext cx="1276732" cy="876467"/>
          </a:xfrm>
          <a:prstGeom prst="roundRect">
            <a:avLst>
              <a:gd name="adj" fmla="val 7548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kumimoji="1" lang="es-ES_tradnl" altLang="ja-JP" sz="14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Graduate School</a:t>
            </a:r>
            <a:endParaRPr kumimoji="1" lang="en-US" altLang="ja-JP" sz="1400" dirty="0">
              <a:solidFill>
                <a:schemeClr val="tx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algn="ctr"/>
            <a:r>
              <a:rPr kumimoji="1" lang="en-US" altLang="ja-JP" sz="1000" i="1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2 </a:t>
            </a:r>
            <a:r>
              <a:rPr kumimoji="1" lang="en-US" altLang="ja-JP" sz="1000" i="1" dirty="0" err="1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hanggang</a:t>
            </a:r>
            <a:endParaRPr kumimoji="1" lang="en-US" altLang="ja-JP" sz="1000" i="1" dirty="0">
              <a:solidFill>
                <a:schemeClr val="tx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algn="ctr"/>
            <a:r>
              <a:rPr kumimoji="1" lang="en-US" altLang="ja-JP" sz="1000" i="1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5 </a:t>
            </a:r>
            <a:r>
              <a:rPr kumimoji="1" lang="en-US" altLang="ja-JP" sz="1000" i="1" dirty="0" err="1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taon</a:t>
            </a:r>
            <a:endParaRPr kumimoji="1" lang="ja-JP" altLang="en-US" sz="1000" i="1" dirty="0">
              <a:solidFill>
                <a:schemeClr val="tx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340" name="四角形: 角を丸くする 339">
            <a:extLst>
              <a:ext uri="{FF2B5EF4-FFF2-40B4-BE49-F238E27FC236}">
                <a16:creationId xmlns:a16="http://schemas.microsoft.com/office/drawing/2014/main" id="{CB4FDFF2-DBEF-183C-244A-98182796C444}"/>
              </a:ext>
            </a:extLst>
          </p:cNvPr>
          <p:cNvSpPr/>
          <p:nvPr/>
        </p:nvSpPr>
        <p:spPr>
          <a:xfrm>
            <a:off x="7100625" y="3100785"/>
            <a:ext cx="1177355" cy="827748"/>
          </a:xfrm>
          <a:prstGeom prst="roundRect">
            <a:avLst>
              <a:gd name="adj" fmla="val 7548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kumimoji="1" lang="es-ES_tradnl" altLang="ja-JP" sz="14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Junior College</a:t>
            </a:r>
            <a:endParaRPr kumimoji="1" lang="en-US" altLang="ja-JP" sz="1400" dirty="0">
              <a:solidFill>
                <a:schemeClr val="tx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algn="ctr"/>
            <a:r>
              <a:rPr kumimoji="1" lang="en-US" altLang="ja-JP" sz="1000" i="1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2 </a:t>
            </a:r>
            <a:r>
              <a:rPr kumimoji="1" lang="en-US" altLang="ja-JP" sz="1000" i="1" dirty="0" err="1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taon</a:t>
            </a:r>
            <a:endParaRPr kumimoji="1" lang="ja-JP" altLang="en-US" sz="1000" i="1" dirty="0">
              <a:solidFill>
                <a:schemeClr val="tx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313" name="四角形: 角を丸くする 312">
            <a:extLst>
              <a:ext uri="{FF2B5EF4-FFF2-40B4-BE49-F238E27FC236}">
                <a16:creationId xmlns:a16="http://schemas.microsoft.com/office/drawing/2014/main" id="{6099B0F8-29E0-1C1C-17AB-DE6873C51235}"/>
              </a:ext>
            </a:extLst>
          </p:cNvPr>
          <p:cNvSpPr/>
          <p:nvPr/>
        </p:nvSpPr>
        <p:spPr>
          <a:xfrm>
            <a:off x="1082040" y="1234440"/>
            <a:ext cx="3459647" cy="77628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b"/>
          <a:lstStyle/>
          <a:p>
            <a:pPr algn="ctr"/>
            <a:endParaRPr kumimoji="1" lang="en-US" altLang="ja-JP" dirty="0">
              <a:solidFill>
                <a:schemeClr val="tx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algn="ctr"/>
            <a:endParaRPr kumimoji="1" lang="en-US" altLang="ja-JP" dirty="0">
              <a:solidFill>
                <a:schemeClr val="tx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330" name="テキスト ボックス 329">
            <a:extLst>
              <a:ext uri="{FF2B5EF4-FFF2-40B4-BE49-F238E27FC236}">
                <a16:creationId xmlns:a16="http://schemas.microsoft.com/office/drawing/2014/main" id="{7050E29D-1E0A-663E-7895-EB06B5C996BE}"/>
              </a:ext>
            </a:extLst>
          </p:cNvPr>
          <p:cNvSpPr txBox="1"/>
          <p:nvPr/>
        </p:nvSpPr>
        <p:spPr>
          <a:xfrm>
            <a:off x="1110423" y="1307403"/>
            <a:ext cx="1618491" cy="733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s-ES_tradnl" altLang="ja-JP" sz="1400" spc="-1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Mababang  Paaralan</a:t>
            </a:r>
          </a:p>
          <a:p>
            <a:pPr algn="ctr">
              <a:lnSpc>
                <a:spcPct val="150000"/>
              </a:lnSpc>
            </a:pPr>
            <a:r>
              <a:rPr kumimoji="1" lang="en-US" altLang="ja-JP" sz="1000" i="1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3 </a:t>
            </a:r>
            <a:r>
              <a:rPr kumimoji="1" lang="en-US" altLang="ja-JP" sz="1000" i="1" dirty="0" err="1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taon</a:t>
            </a:r>
            <a:endParaRPr kumimoji="1" lang="ja-JP" altLang="en-US" sz="1000" i="1" dirty="0">
              <a:solidFill>
                <a:schemeClr val="tx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332" name="テキスト ボックス 331">
            <a:extLst>
              <a:ext uri="{FF2B5EF4-FFF2-40B4-BE49-F238E27FC236}">
                <a16:creationId xmlns:a16="http://schemas.microsoft.com/office/drawing/2014/main" id="{545B01C4-80BD-D869-4B29-A1F2DF0965F9}"/>
              </a:ext>
            </a:extLst>
          </p:cNvPr>
          <p:cNvSpPr txBox="1"/>
          <p:nvPr/>
        </p:nvSpPr>
        <p:spPr>
          <a:xfrm>
            <a:off x="2775476" y="1307403"/>
            <a:ext cx="1618491" cy="733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s-ES_tradnl" altLang="ja-JP" sz="1400" spc="-1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Mataas na Paaralan</a:t>
            </a:r>
            <a:endParaRPr kumimoji="1" lang="en-US" altLang="ja-JP" sz="1400" spc="-1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algn="ctr">
              <a:lnSpc>
                <a:spcPct val="150000"/>
              </a:lnSpc>
            </a:pPr>
            <a:r>
              <a:rPr kumimoji="1" lang="en-US" altLang="ja-JP" sz="1000" i="1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3 </a:t>
            </a:r>
            <a:r>
              <a:rPr kumimoji="1" lang="en-US" altLang="ja-JP" sz="1000" i="1" dirty="0" err="1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taon</a:t>
            </a:r>
            <a:endParaRPr kumimoji="1" lang="ja-JP" altLang="en-US" sz="1000" i="1" dirty="0">
              <a:solidFill>
                <a:schemeClr val="tx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grpSp>
        <p:nvGrpSpPr>
          <p:cNvPr id="31" name="グループ化 30">
            <a:extLst>
              <a:ext uri="{FF2B5EF4-FFF2-40B4-BE49-F238E27FC236}">
                <a16:creationId xmlns:a16="http://schemas.microsoft.com/office/drawing/2014/main" id="{3BEE87DE-BD2C-145E-E4B0-B4A3960CCDC9}"/>
              </a:ext>
            </a:extLst>
          </p:cNvPr>
          <p:cNvGrpSpPr/>
          <p:nvPr/>
        </p:nvGrpSpPr>
        <p:grpSpPr>
          <a:xfrm>
            <a:off x="1084612" y="2094638"/>
            <a:ext cx="3471155" cy="537965"/>
            <a:chOff x="1084612" y="2018436"/>
            <a:chExt cx="3471155" cy="537965"/>
          </a:xfrm>
        </p:grpSpPr>
        <p:sp>
          <p:nvSpPr>
            <p:cNvPr id="316" name="四角形: 角を丸くする 315">
              <a:extLst>
                <a:ext uri="{FF2B5EF4-FFF2-40B4-BE49-F238E27FC236}">
                  <a16:creationId xmlns:a16="http://schemas.microsoft.com/office/drawing/2014/main" id="{DF3831B9-3958-18D3-5C65-71F5D97CE875}"/>
                </a:ext>
              </a:extLst>
            </p:cNvPr>
            <p:cNvSpPr/>
            <p:nvPr/>
          </p:nvSpPr>
          <p:spPr>
            <a:xfrm>
              <a:off x="1084612" y="2018436"/>
              <a:ext cx="3471155" cy="537965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</p:txBody>
        </p:sp>
        <p:sp>
          <p:nvSpPr>
            <p:cNvPr id="317" name="テキスト ボックス 316">
              <a:extLst>
                <a:ext uri="{FF2B5EF4-FFF2-40B4-BE49-F238E27FC236}">
                  <a16:creationId xmlns:a16="http://schemas.microsoft.com/office/drawing/2014/main" id="{63891657-3661-4478-4399-839DC8947A1B}"/>
                </a:ext>
              </a:extLst>
            </p:cNvPr>
            <p:cNvSpPr txBox="1"/>
            <p:nvPr/>
          </p:nvSpPr>
          <p:spPr>
            <a:xfrm>
              <a:off x="1113011" y="2078405"/>
              <a:ext cx="15341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s-ES_tradnl" altLang="ja-JP" sz="1200" spc="-100" dirty="0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Junior High School Department</a:t>
              </a:r>
              <a:r>
                <a:rPr kumimoji="1" lang="ja-JP" altLang="en-US" sz="1200" spc="-100" dirty="0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 </a:t>
              </a:r>
              <a:r>
                <a:rPr kumimoji="1" lang="en-US" altLang="ja-JP" sz="1000" i="1" dirty="0">
                  <a:solidFill>
                    <a:schemeClr val="tx1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3 </a:t>
              </a:r>
              <a:r>
                <a:rPr kumimoji="1" lang="en-US" altLang="ja-JP" sz="1000" i="1" dirty="0" err="1">
                  <a:solidFill>
                    <a:schemeClr val="tx1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taon</a:t>
              </a:r>
              <a:endParaRPr kumimoji="1" lang="ja-JP" altLang="en-US" sz="1200" i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</p:txBody>
        </p:sp>
        <p:sp>
          <p:nvSpPr>
            <p:cNvPr id="318" name="テキスト ボックス 317">
              <a:extLst>
                <a:ext uri="{FF2B5EF4-FFF2-40B4-BE49-F238E27FC236}">
                  <a16:creationId xmlns:a16="http://schemas.microsoft.com/office/drawing/2014/main" id="{BFA61581-F60C-C6A6-0372-133182921A65}"/>
                </a:ext>
              </a:extLst>
            </p:cNvPr>
            <p:cNvSpPr txBox="1"/>
            <p:nvPr/>
          </p:nvSpPr>
          <p:spPr>
            <a:xfrm>
              <a:off x="2793412" y="2078405"/>
              <a:ext cx="16640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s-ES_tradnl" altLang="ja-JP" sz="1200" spc="-100" dirty="0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Senior High School Department</a:t>
              </a:r>
              <a:r>
                <a:rPr kumimoji="1" lang="ja-JP" altLang="en-US" sz="1200" spc="-100" dirty="0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 </a:t>
              </a:r>
              <a:r>
                <a:rPr kumimoji="1" lang="en-US" altLang="ja-JP" sz="1000" i="1" dirty="0">
                  <a:solidFill>
                    <a:schemeClr val="tx1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3 </a:t>
              </a:r>
              <a:r>
                <a:rPr kumimoji="1" lang="en-US" altLang="ja-JP" sz="1000" i="1" dirty="0" err="1">
                  <a:solidFill>
                    <a:schemeClr val="tx1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taon</a:t>
              </a:r>
              <a:endParaRPr kumimoji="1" lang="ja-JP" altLang="en-US" sz="1200" i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</p:txBody>
        </p:sp>
      </p:grpSp>
      <p:sp>
        <p:nvSpPr>
          <p:cNvPr id="314" name="四角形: 角を丸くする 313">
            <a:extLst>
              <a:ext uri="{FF2B5EF4-FFF2-40B4-BE49-F238E27FC236}">
                <a16:creationId xmlns:a16="http://schemas.microsoft.com/office/drawing/2014/main" id="{EA7D029C-9DF6-FFF3-E152-E31B9B830D1D}"/>
              </a:ext>
            </a:extLst>
          </p:cNvPr>
          <p:cNvSpPr/>
          <p:nvPr/>
        </p:nvSpPr>
        <p:spPr>
          <a:xfrm>
            <a:off x="2782493" y="3014479"/>
            <a:ext cx="1787206" cy="731747"/>
          </a:xfrm>
          <a:prstGeom prst="roundRect">
            <a:avLst>
              <a:gd name="adj" fmla="val 8384"/>
            </a:avLst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/>
          <a:lstStyle/>
          <a:p>
            <a:pPr>
              <a:lnSpc>
                <a:spcPts val="2700"/>
              </a:lnSpc>
            </a:pPr>
            <a:r>
              <a:rPr kumimoji="1"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《Full-time》</a:t>
            </a:r>
          </a:p>
          <a:p>
            <a:pPr algn="ctr"/>
            <a:r>
              <a:rPr kumimoji="1" lang="es-ES_tradnl" altLang="ja-JP" sz="1400" spc="-1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Senior High School</a:t>
            </a:r>
            <a:endParaRPr kumimoji="1" lang="en-US" altLang="ja-JP" sz="1400" spc="-100" dirty="0">
              <a:solidFill>
                <a:schemeClr val="tx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algn="ctr"/>
            <a:r>
              <a:rPr kumimoji="1" lang="en-US" altLang="ja-JP" sz="1000" i="1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3 </a:t>
            </a:r>
            <a:r>
              <a:rPr kumimoji="1" lang="en-US" altLang="ja-JP" sz="1000" i="1" dirty="0" err="1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taon</a:t>
            </a:r>
            <a:endParaRPr kumimoji="1" lang="ja-JP" altLang="en-US" sz="1000" i="1" dirty="0">
              <a:solidFill>
                <a:schemeClr val="tx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B22890AC-210F-8984-C73F-C0A04DCEE14B}"/>
              </a:ext>
            </a:extLst>
          </p:cNvPr>
          <p:cNvSpPr txBox="1"/>
          <p:nvPr/>
        </p:nvSpPr>
        <p:spPr>
          <a:xfrm>
            <a:off x="4118516" y="3108130"/>
            <a:ext cx="396000" cy="17331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440"/>
              </a:lnSpc>
            </a:pPr>
            <a:r>
              <a:rPr kumimoji="1" lang="en-US" altLang="ja-JP" sz="105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P.8</a:t>
            </a:r>
            <a:endParaRPr kumimoji="1" lang="ja-JP" altLang="en-US" sz="105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337" name="フローチャート: 書類 336">
            <a:extLst>
              <a:ext uri="{FF2B5EF4-FFF2-40B4-BE49-F238E27FC236}">
                <a16:creationId xmlns:a16="http://schemas.microsoft.com/office/drawing/2014/main" id="{4FF7CEFD-9C88-2043-EE4D-30BF56F0AF5A}"/>
              </a:ext>
            </a:extLst>
          </p:cNvPr>
          <p:cNvSpPr/>
          <p:nvPr/>
        </p:nvSpPr>
        <p:spPr>
          <a:xfrm rot="16200000">
            <a:off x="4811246" y="3792079"/>
            <a:ext cx="674627" cy="610747"/>
          </a:xfrm>
          <a:prstGeom prst="flowChartDocumen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3" name="四角形: 角を丸くする 322">
            <a:extLst>
              <a:ext uri="{FF2B5EF4-FFF2-40B4-BE49-F238E27FC236}">
                <a16:creationId xmlns:a16="http://schemas.microsoft.com/office/drawing/2014/main" id="{3E4116DD-127E-AB71-46BF-22F0DEDF8E24}"/>
              </a:ext>
            </a:extLst>
          </p:cNvPr>
          <p:cNvSpPr/>
          <p:nvPr/>
        </p:nvSpPr>
        <p:spPr>
          <a:xfrm>
            <a:off x="2784150" y="3765136"/>
            <a:ext cx="2305712" cy="676760"/>
          </a:xfrm>
          <a:prstGeom prst="roundRect">
            <a:avLst>
              <a:gd name="adj" fmla="val 10101"/>
            </a:avLst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/>
          <a:lstStyle/>
          <a:p>
            <a:r>
              <a:rPr kumimoji="1" lang="en-US" altLang="ja-JP" sz="1200" spc="-1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《Part-time/</a:t>
            </a:r>
            <a:r>
              <a:rPr kumimoji="1" lang="es-ES_tradnl" altLang="ja-JP" sz="1200" spc="-1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Correspondence</a:t>
            </a:r>
            <a:r>
              <a:rPr kumimoji="1" lang="en-US" altLang="ja-JP" sz="1200" spc="-1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》</a:t>
            </a:r>
          </a:p>
          <a:p>
            <a:pPr algn="ctr"/>
            <a:r>
              <a:rPr kumimoji="1" lang="es-ES_tradnl" altLang="ja-JP" sz="1400" spc="-1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Senior High School</a:t>
            </a:r>
            <a:endParaRPr kumimoji="1" lang="en-US" altLang="ja-JP" sz="1200" dirty="0">
              <a:solidFill>
                <a:schemeClr val="tx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algn="ctr"/>
            <a:r>
              <a:rPr kumimoji="1" lang="en-US" altLang="ja-JP" sz="1000" i="1" dirty="0" err="1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Mahigit</a:t>
            </a:r>
            <a:r>
              <a:rPr kumimoji="1" lang="en-US" altLang="ja-JP" sz="1000" i="1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sz="1000" i="1" dirty="0" err="1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tatlong</a:t>
            </a:r>
            <a:r>
              <a:rPr kumimoji="1" lang="en-US" altLang="ja-JP" sz="1000" i="1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3 </a:t>
            </a:r>
            <a:r>
              <a:rPr kumimoji="1" lang="en-US" altLang="ja-JP" sz="1000" i="1" dirty="0" err="1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taon</a:t>
            </a:r>
            <a:endParaRPr kumimoji="1" lang="ja-JP" altLang="en-US" sz="1000" i="1" dirty="0">
              <a:solidFill>
                <a:schemeClr val="tx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A6CC4300-C3F2-82F6-1A5D-C3C3AB0F16BD}"/>
              </a:ext>
            </a:extLst>
          </p:cNvPr>
          <p:cNvSpPr txBox="1"/>
          <p:nvPr/>
        </p:nvSpPr>
        <p:spPr>
          <a:xfrm>
            <a:off x="4882982" y="3812749"/>
            <a:ext cx="396000" cy="17331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440"/>
              </a:lnSpc>
            </a:pPr>
            <a:r>
              <a:rPr kumimoji="1" lang="en-US" altLang="ja-JP" sz="105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P.9</a:t>
            </a:r>
            <a:endParaRPr kumimoji="1" lang="ja-JP" altLang="en-US" sz="105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08F23809-49B0-06C7-8278-0FAEED23533F}"/>
              </a:ext>
            </a:extLst>
          </p:cNvPr>
          <p:cNvGrpSpPr/>
          <p:nvPr/>
        </p:nvGrpSpPr>
        <p:grpSpPr>
          <a:xfrm>
            <a:off x="2775476" y="4625147"/>
            <a:ext cx="2678459" cy="438539"/>
            <a:chOff x="2775476" y="4032135"/>
            <a:chExt cx="2678459" cy="438539"/>
          </a:xfrm>
        </p:grpSpPr>
        <p:sp>
          <p:nvSpPr>
            <p:cNvPr id="315" name="四角形: 角を丸くする 314">
              <a:extLst>
                <a:ext uri="{FF2B5EF4-FFF2-40B4-BE49-F238E27FC236}">
                  <a16:creationId xmlns:a16="http://schemas.microsoft.com/office/drawing/2014/main" id="{6BD6389A-0EA4-BE6F-9570-7C6A98D4B7E2}"/>
                </a:ext>
              </a:extLst>
            </p:cNvPr>
            <p:cNvSpPr/>
            <p:nvPr/>
          </p:nvSpPr>
          <p:spPr>
            <a:xfrm>
              <a:off x="2775476" y="4032135"/>
              <a:ext cx="2678459" cy="438539"/>
            </a:xfrm>
            <a:prstGeom prst="roundRect">
              <a:avLst>
                <a:gd name="adj" fmla="val 1473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indent="174625"/>
              <a:r>
                <a:rPr kumimoji="1" lang="es-ES_tradnl" altLang="ja-JP" sz="1400" spc="-100" dirty="0">
                  <a:solidFill>
                    <a:schemeClr val="bg1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Colleges of Technology</a:t>
              </a:r>
              <a:endParaRPr kumimoji="1" lang="en-US" altLang="ja-JP" sz="1200" dirty="0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  <a:p>
              <a:pPr algn="ctr"/>
              <a:r>
                <a:rPr kumimoji="1" lang="en-US" altLang="ja-JP" sz="1000" i="1" dirty="0">
                  <a:solidFill>
                    <a:schemeClr val="bg1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5 </a:t>
              </a:r>
              <a:r>
                <a:rPr kumimoji="1" lang="en-US" altLang="ja-JP" sz="1000" i="1" dirty="0" err="1">
                  <a:solidFill>
                    <a:schemeClr val="bg1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taon</a:t>
              </a:r>
              <a:endParaRPr kumimoji="1" lang="ja-JP" altLang="en-US" sz="1000" i="1" dirty="0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</p:txBody>
        </p: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3BEF92E8-291A-263C-487C-7FC7B02DA561}"/>
                </a:ext>
              </a:extLst>
            </p:cNvPr>
            <p:cNvSpPr txBox="1"/>
            <p:nvPr/>
          </p:nvSpPr>
          <p:spPr>
            <a:xfrm>
              <a:off x="5012311" y="4070127"/>
              <a:ext cx="396000" cy="17331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ts val="1440"/>
                </a:lnSpc>
              </a:pPr>
              <a:r>
                <a:rPr kumimoji="1" lang="en-US" altLang="ja-JP" sz="1050" dirty="0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P.27</a:t>
              </a:r>
              <a:endParaRPr kumimoji="1" lang="ja-JP" altLang="en-US" sz="105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</p:txBody>
        </p:sp>
      </p:grpSp>
      <p:grpSp>
        <p:nvGrpSpPr>
          <p:cNvPr id="336" name="グループ化 335">
            <a:extLst>
              <a:ext uri="{FF2B5EF4-FFF2-40B4-BE49-F238E27FC236}">
                <a16:creationId xmlns:a16="http://schemas.microsoft.com/office/drawing/2014/main" id="{56B73446-B7B8-FDA9-29D4-3748192DCCE5}"/>
              </a:ext>
            </a:extLst>
          </p:cNvPr>
          <p:cNvGrpSpPr/>
          <p:nvPr/>
        </p:nvGrpSpPr>
        <p:grpSpPr>
          <a:xfrm>
            <a:off x="2739937" y="5139113"/>
            <a:ext cx="3777488" cy="960256"/>
            <a:chOff x="2812682" y="4528601"/>
            <a:chExt cx="3663879" cy="813207"/>
          </a:xfrm>
        </p:grpSpPr>
        <p:sp>
          <p:nvSpPr>
            <p:cNvPr id="333" name="四角形: 角を丸くする 332">
              <a:extLst>
                <a:ext uri="{FF2B5EF4-FFF2-40B4-BE49-F238E27FC236}">
                  <a16:creationId xmlns:a16="http://schemas.microsoft.com/office/drawing/2014/main" id="{72257AA0-00C5-D756-6BD3-1C42FBAF5048}"/>
                </a:ext>
              </a:extLst>
            </p:cNvPr>
            <p:cNvSpPr/>
            <p:nvPr/>
          </p:nvSpPr>
          <p:spPr>
            <a:xfrm>
              <a:off x="2812682" y="4528601"/>
              <a:ext cx="1769620" cy="813206"/>
            </a:xfrm>
            <a:prstGeom prst="roundRect">
              <a:avLst>
                <a:gd name="adj" fmla="val 8384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r>
                <a:rPr kumimoji="1" lang="es-ES_tradnl" altLang="ja-JP" sz="1400" spc="-100" dirty="0">
                  <a:solidFill>
                    <a:schemeClr val="tx1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Vocational School - Advanced Course</a:t>
              </a:r>
            </a:p>
            <a:p>
              <a:pPr algn="ctr"/>
              <a:r>
                <a:rPr kumimoji="1" lang="en-US" altLang="ja-JP" sz="1000" dirty="0">
                  <a:solidFill>
                    <a:schemeClr val="tx1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(</a:t>
              </a:r>
              <a:r>
                <a:rPr kumimoji="1" lang="es-ES_tradnl" altLang="ja-JP" sz="1000" dirty="0">
                  <a:solidFill>
                    <a:schemeClr val="tx1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Techinical Training School</a:t>
              </a:r>
              <a:r>
                <a:rPr kumimoji="1" lang="en-US" altLang="ja-JP" sz="1000" dirty="0">
                  <a:solidFill>
                    <a:schemeClr val="tx1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)</a:t>
              </a:r>
            </a:p>
            <a:p>
              <a:pPr algn="ctr"/>
              <a:r>
                <a:rPr kumimoji="1" lang="en-US" altLang="ja-JP" sz="1000" i="1" dirty="0">
                  <a:solidFill>
                    <a:schemeClr val="tx1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1-4 </a:t>
              </a:r>
              <a:r>
                <a:rPr kumimoji="1" lang="en-US" altLang="ja-JP" sz="1000" i="1" dirty="0" err="1">
                  <a:solidFill>
                    <a:schemeClr val="tx1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taon</a:t>
              </a:r>
              <a:endParaRPr kumimoji="1" lang="ja-JP" altLang="en-US" sz="1000" i="1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</p:txBody>
        </p:sp>
        <p:sp>
          <p:nvSpPr>
            <p:cNvPr id="335" name="四角形: 角を丸くする 334">
              <a:extLst>
                <a:ext uri="{FF2B5EF4-FFF2-40B4-BE49-F238E27FC236}">
                  <a16:creationId xmlns:a16="http://schemas.microsoft.com/office/drawing/2014/main" id="{E52ECEA1-3012-060C-A390-3AD99E0849E4}"/>
                </a:ext>
              </a:extLst>
            </p:cNvPr>
            <p:cNvSpPr/>
            <p:nvPr/>
          </p:nvSpPr>
          <p:spPr>
            <a:xfrm>
              <a:off x="4750501" y="4553470"/>
              <a:ext cx="1726060" cy="788338"/>
            </a:xfrm>
            <a:prstGeom prst="roundRect">
              <a:avLst>
                <a:gd name="adj" fmla="val 8384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r>
                <a:rPr kumimoji="1" lang="es-ES_tradnl" altLang="ja-JP" sz="1400" spc="-100" dirty="0">
                  <a:solidFill>
                    <a:schemeClr val="bg1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Vocational School - Specialized Course</a:t>
              </a:r>
              <a:endParaRPr kumimoji="1" lang="en-US" altLang="ja-JP" sz="1400" spc="-100" dirty="0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  <a:p>
              <a:pPr algn="ctr"/>
              <a:r>
                <a:rPr kumimoji="1" lang="en-US" altLang="ja-JP" sz="1000" dirty="0">
                  <a:solidFill>
                    <a:schemeClr val="bg1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(</a:t>
              </a:r>
              <a:r>
                <a:rPr kumimoji="1" lang="es-ES_tradnl" altLang="ja-JP" sz="1000" dirty="0">
                  <a:solidFill>
                    <a:schemeClr val="bg1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Vocational School</a:t>
              </a:r>
              <a:r>
                <a:rPr kumimoji="1" lang="en-US" altLang="ja-JP" sz="1000" dirty="0">
                  <a:solidFill>
                    <a:schemeClr val="bg1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)</a:t>
              </a:r>
            </a:p>
            <a:p>
              <a:pPr algn="ctr"/>
              <a:r>
                <a:rPr kumimoji="1" lang="en-US" altLang="ja-JP" sz="1000" i="1" dirty="0">
                  <a:solidFill>
                    <a:schemeClr val="bg1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1-4 </a:t>
              </a:r>
              <a:r>
                <a:rPr kumimoji="1" lang="en-US" altLang="ja-JP" sz="1000" i="1" dirty="0" err="1">
                  <a:solidFill>
                    <a:schemeClr val="bg1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taon</a:t>
              </a:r>
              <a:endParaRPr kumimoji="1" lang="ja-JP" altLang="en-US" sz="1000" i="1" dirty="0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</p:txBody>
        </p:sp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22AE7260-2D83-C544-73D9-E70B0C2F8507}"/>
              </a:ext>
            </a:extLst>
          </p:cNvPr>
          <p:cNvSpPr txBox="1"/>
          <p:nvPr/>
        </p:nvSpPr>
        <p:spPr>
          <a:xfrm>
            <a:off x="4061167" y="5851067"/>
            <a:ext cx="404501" cy="17331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440"/>
              </a:lnSpc>
            </a:pPr>
            <a:r>
              <a:rPr kumimoji="1" lang="en-US" altLang="ja-JP" sz="105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P.29</a:t>
            </a:r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204C4D44-7FA2-073D-BB90-4FE768EB246F}"/>
              </a:ext>
            </a:extLst>
          </p:cNvPr>
          <p:cNvGrpSpPr/>
          <p:nvPr/>
        </p:nvGrpSpPr>
        <p:grpSpPr>
          <a:xfrm>
            <a:off x="2775476" y="6218194"/>
            <a:ext cx="3633581" cy="475200"/>
            <a:chOff x="2775476" y="5357530"/>
            <a:chExt cx="3633581" cy="475200"/>
          </a:xfrm>
        </p:grpSpPr>
        <p:grpSp>
          <p:nvGrpSpPr>
            <p:cNvPr id="26" name="グループ化 25">
              <a:extLst>
                <a:ext uri="{FF2B5EF4-FFF2-40B4-BE49-F238E27FC236}">
                  <a16:creationId xmlns:a16="http://schemas.microsoft.com/office/drawing/2014/main" id="{F6BEF359-6FFE-9B79-F94D-049C11AA7887}"/>
                </a:ext>
              </a:extLst>
            </p:cNvPr>
            <p:cNvGrpSpPr/>
            <p:nvPr/>
          </p:nvGrpSpPr>
          <p:grpSpPr>
            <a:xfrm>
              <a:off x="2775476" y="5357530"/>
              <a:ext cx="3633581" cy="475200"/>
              <a:chOff x="2775476" y="5357530"/>
              <a:chExt cx="3633581" cy="475200"/>
            </a:xfrm>
          </p:grpSpPr>
          <p:sp>
            <p:nvSpPr>
              <p:cNvPr id="334" name="四角形: 角を丸くする 333">
                <a:extLst>
                  <a:ext uri="{FF2B5EF4-FFF2-40B4-BE49-F238E27FC236}">
                    <a16:creationId xmlns:a16="http://schemas.microsoft.com/office/drawing/2014/main" id="{47AF051E-B66E-9588-1A5B-5E6626BF670B}"/>
                  </a:ext>
                </a:extLst>
              </p:cNvPr>
              <p:cNvSpPr/>
              <p:nvPr/>
            </p:nvSpPr>
            <p:spPr>
              <a:xfrm>
                <a:off x="2775476" y="5358803"/>
                <a:ext cx="3418299" cy="473927"/>
              </a:xfrm>
              <a:prstGeom prst="roundRect">
                <a:avLst>
                  <a:gd name="adj" fmla="val 8384"/>
                </a:avLst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b"/>
              <a:lstStyle/>
              <a:p>
                <a:pPr indent="87313"/>
                <a:r>
                  <a:rPr kumimoji="1" lang="es-ES_tradnl" altLang="ja-JP" sz="1400" spc="-100" dirty="0">
                    <a:solidFill>
                      <a:schemeClr val="bg1"/>
                    </a:solidFill>
                    <a:latin typeface="UD デジタル 教科書体 NP-B" panose="02020700000000000000" pitchFamily="18" charset="-128"/>
                    <a:ea typeface="UD デジタル 教科書体 NP-B" panose="02020700000000000000" pitchFamily="18" charset="-128"/>
                  </a:rPr>
                  <a:t>Vocational School - General Course</a:t>
                </a:r>
              </a:p>
              <a:p>
                <a:pPr algn="ctr"/>
                <a:r>
                  <a:rPr kumimoji="1" lang="en-US" altLang="ja-JP" sz="1000" i="1" dirty="0" err="1">
                    <a:solidFill>
                      <a:schemeClr val="bg1"/>
                    </a:solidFill>
                    <a:latin typeface="UD デジタル 教科書体 NP-B" panose="02020700000000000000" pitchFamily="18" charset="-128"/>
                    <a:ea typeface="UD デジタル 教科書体 NP-B" panose="02020700000000000000" pitchFamily="18" charset="-128"/>
                  </a:rPr>
                  <a:t>Mahigit</a:t>
                </a:r>
                <a:r>
                  <a:rPr kumimoji="1" lang="en-US" altLang="ja-JP" sz="1000" i="1" dirty="0">
                    <a:solidFill>
                      <a:schemeClr val="bg1"/>
                    </a:solidFill>
                    <a:latin typeface="UD デジタル 教科書体 NP-B" panose="02020700000000000000" pitchFamily="18" charset="-128"/>
                    <a:ea typeface="UD デジタル 教科書体 NP-B" panose="02020700000000000000" pitchFamily="18" charset="-128"/>
                  </a:rPr>
                  <a:t> </a:t>
                </a:r>
                <a:r>
                  <a:rPr kumimoji="1" lang="en-US" altLang="ja-JP" sz="1000" i="1" dirty="0" err="1">
                    <a:solidFill>
                      <a:schemeClr val="bg1"/>
                    </a:solidFill>
                    <a:latin typeface="UD デジタル 教科書体 NP-B" panose="02020700000000000000" pitchFamily="18" charset="-128"/>
                    <a:ea typeface="UD デジタル 教科書体 NP-B" panose="02020700000000000000" pitchFamily="18" charset="-128"/>
                  </a:rPr>
                  <a:t>isang</a:t>
                </a:r>
                <a:r>
                  <a:rPr kumimoji="1" lang="en-US" altLang="ja-JP" sz="1000" i="1" dirty="0">
                    <a:solidFill>
                      <a:schemeClr val="bg1"/>
                    </a:solidFill>
                    <a:latin typeface="UD デジタル 教科書体 NP-B" panose="02020700000000000000" pitchFamily="18" charset="-128"/>
                    <a:ea typeface="UD デジタル 教科書体 NP-B" panose="02020700000000000000" pitchFamily="18" charset="-128"/>
                  </a:rPr>
                  <a:t> 1 </a:t>
                </a:r>
                <a:r>
                  <a:rPr kumimoji="1" lang="en-US" altLang="ja-JP" sz="1000" i="1" dirty="0" err="1">
                    <a:solidFill>
                      <a:schemeClr val="bg1"/>
                    </a:solidFill>
                    <a:latin typeface="UD デジタル 教科書体 NP-B" panose="02020700000000000000" pitchFamily="18" charset="-128"/>
                    <a:ea typeface="UD デジタル 教科書体 NP-B" panose="02020700000000000000" pitchFamily="18" charset="-128"/>
                  </a:rPr>
                  <a:t>taon</a:t>
                </a:r>
                <a:endParaRPr kumimoji="1" lang="ja-JP" altLang="en-US" sz="1000" i="1" dirty="0">
                  <a:solidFill>
                    <a:schemeClr val="bg1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endParaRPr>
              </a:p>
            </p:txBody>
          </p:sp>
          <p:sp>
            <p:nvSpPr>
              <p:cNvPr id="338" name="フローチャート: 書類 337">
                <a:extLst>
                  <a:ext uri="{FF2B5EF4-FFF2-40B4-BE49-F238E27FC236}">
                    <a16:creationId xmlns:a16="http://schemas.microsoft.com/office/drawing/2014/main" id="{E29C852C-AE33-89C7-F3CB-56A81BF809E6}"/>
                  </a:ext>
                </a:extLst>
              </p:cNvPr>
              <p:cNvSpPr/>
              <p:nvPr/>
            </p:nvSpPr>
            <p:spPr>
              <a:xfrm rot="16200000">
                <a:off x="5879857" y="5303530"/>
                <a:ext cx="475200" cy="583200"/>
              </a:xfrm>
              <a:prstGeom prst="flowChartDocumen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EAFA99C0-1A64-03A1-146C-9605E9900299}"/>
                </a:ext>
              </a:extLst>
            </p:cNvPr>
            <p:cNvSpPr txBox="1"/>
            <p:nvPr/>
          </p:nvSpPr>
          <p:spPr>
            <a:xfrm>
              <a:off x="5855147" y="5413742"/>
              <a:ext cx="396000" cy="17331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ts val="1440"/>
                </a:lnSpc>
              </a:pPr>
              <a:r>
                <a:rPr kumimoji="1" lang="en-US" altLang="ja-JP" sz="1050" dirty="0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P</a:t>
              </a:r>
              <a:r>
                <a:rPr kumimoji="1" lang="en-US" altLang="ja-JP" sz="1050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.29</a:t>
              </a:r>
              <a:endParaRPr kumimoji="1" lang="ja-JP" altLang="en-US" sz="105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</p:txBody>
        </p:sp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CE8152A-F551-79FE-FC68-B04319CDFB7D}"/>
              </a:ext>
            </a:extLst>
          </p:cNvPr>
          <p:cNvGrpSpPr/>
          <p:nvPr/>
        </p:nvGrpSpPr>
        <p:grpSpPr>
          <a:xfrm>
            <a:off x="2659499" y="1449278"/>
            <a:ext cx="0" cy="5688000"/>
            <a:chOff x="2659499" y="1664282"/>
            <a:chExt cx="0" cy="5472996"/>
          </a:xfrm>
        </p:grpSpPr>
        <p:cxnSp>
          <p:nvCxnSpPr>
            <p:cNvPr id="322" name="直線コネクタ 321">
              <a:extLst>
                <a:ext uri="{FF2B5EF4-FFF2-40B4-BE49-F238E27FC236}">
                  <a16:creationId xmlns:a16="http://schemas.microsoft.com/office/drawing/2014/main" id="{84E60422-9613-F797-1D4B-2FC0FC90F1C6}"/>
                </a:ext>
              </a:extLst>
            </p:cNvPr>
            <p:cNvCxnSpPr>
              <a:cxnSpLocks/>
            </p:cNvCxnSpPr>
            <p:nvPr/>
          </p:nvCxnSpPr>
          <p:spPr>
            <a:xfrm>
              <a:off x="2659499" y="2628611"/>
              <a:ext cx="0" cy="4508667"/>
            </a:xfrm>
            <a:prstGeom prst="line">
              <a:avLst/>
            </a:prstGeom>
            <a:ln w="19050">
              <a:solidFill>
                <a:schemeClr val="accent1">
                  <a:lumMod val="60000"/>
                  <a:lumOff val="40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直線コネクタ 343">
              <a:extLst>
                <a:ext uri="{FF2B5EF4-FFF2-40B4-BE49-F238E27FC236}">
                  <a16:creationId xmlns:a16="http://schemas.microsoft.com/office/drawing/2014/main" id="{711D1044-858D-4454-2F8C-4BFE75E686A7}"/>
                </a:ext>
              </a:extLst>
            </p:cNvPr>
            <p:cNvCxnSpPr>
              <a:cxnSpLocks/>
            </p:cNvCxnSpPr>
            <p:nvPr/>
          </p:nvCxnSpPr>
          <p:spPr>
            <a:xfrm>
              <a:off x="2659499" y="1664282"/>
              <a:ext cx="0" cy="900000"/>
            </a:xfrm>
            <a:prstGeom prst="line">
              <a:avLst/>
            </a:prstGeom>
            <a:ln w="19050">
              <a:solidFill>
                <a:schemeClr val="bg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6" name="グループ化 265">
            <a:extLst>
              <a:ext uri="{FF2B5EF4-FFF2-40B4-BE49-F238E27FC236}">
                <a16:creationId xmlns:a16="http://schemas.microsoft.com/office/drawing/2014/main" id="{F30707B0-8B7A-9AA9-8403-E3B3D3749181}"/>
              </a:ext>
            </a:extLst>
          </p:cNvPr>
          <p:cNvGrpSpPr/>
          <p:nvPr/>
        </p:nvGrpSpPr>
        <p:grpSpPr>
          <a:xfrm>
            <a:off x="4736422" y="2506317"/>
            <a:ext cx="1706652" cy="809472"/>
            <a:chOff x="4736422" y="2506317"/>
            <a:chExt cx="1706652" cy="809472"/>
          </a:xfrm>
        </p:grpSpPr>
        <p:sp>
          <p:nvSpPr>
            <p:cNvPr id="265" name="雲 264">
              <a:extLst>
                <a:ext uri="{FF2B5EF4-FFF2-40B4-BE49-F238E27FC236}">
                  <a16:creationId xmlns:a16="http://schemas.microsoft.com/office/drawing/2014/main" id="{5E079085-12E4-6704-A6C7-703A0ECA7046}"/>
                </a:ext>
              </a:extLst>
            </p:cNvPr>
            <p:cNvSpPr/>
            <p:nvPr/>
          </p:nvSpPr>
          <p:spPr>
            <a:xfrm rot="392009">
              <a:off x="4887892" y="2506317"/>
              <a:ext cx="1322000" cy="809472"/>
            </a:xfrm>
            <a:prstGeom prst="cloud">
              <a:avLst/>
            </a:prstGeom>
            <a:solidFill>
              <a:schemeClr val="bg1"/>
            </a:solidFill>
            <a:ln w="19050">
              <a:solidFill>
                <a:srgbClr val="000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0000FF"/>
                </a:solidFill>
              </a:endParaRPr>
            </a:p>
          </p:txBody>
        </p:sp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10CEDEAA-0312-9607-5333-0EACDFD5306E}"/>
                </a:ext>
              </a:extLst>
            </p:cNvPr>
            <p:cNvSpPr txBox="1"/>
            <p:nvPr/>
          </p:nvSpPr>
          <p:spPr>
            <a:xfrm>
              <a:off x="4973065" y="2619303"/>
              <a:ext cx="1165006" cy="46166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s-ES_tradnl" altLang="ja-JP" sz="1200" dirty="0">
                  <a:solidFill>
                    <a:srgbClr val="0000FF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Flexible High School</a:t>
              </a:r>
              <a:endParaRPr kumimoji="1" lang="ja-JP" altLang="en-US" sz="1200" dirty="0">
                <a:solidFill>
                  <a:srgbClr val="0000FF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</p:txBody>
        </p:sp>
        <p:cxnSp>
          <p:nvCxnSpPr>
            <p:cNvPr id="23" name="直線コネクタ 22">
              <a:extLst>
                <a:ext uri="{FF2B5EF4-FFF2-40B4-BE49-F238E27FC236}">
                  <a16:creationId xmlns:a16="http://schemas.microsoft.com/office/drawing/2014/main" id="{068D5CD8-7698-FC36-5079-151685D67AD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36422" y="2939637"/>
              <a:ext cx="187404" cy="119363"/>
            </a:xfrm>
            <a:prstGeom prst="line">
              <a:avLst/>
            </a:prstGeom>
            <a:ln w="28575">
              <a:solidFill>
                <a:srgbClr val="0000FF"/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1C9BC0F3-4F47-E788-36BF-1084467226B8}"/>
                </a:ext>
              </a:extLst>
            </p:cNvPr>
            <p:cNvSpPr txBox="1"/>
            <p:nvPr/>
          </p:nvSpPr>
          <p:spPr>
            <a:xfrm>
              <a:off x="6047074" y="3139565"/>
              <a:ext cx="396000" cy="1733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ts val="1440"/>
                </a:lnSpc>
              </a:pPr>
              <a:r>
                <a:rPr kumimoji="1" lang="en-US" altLang="ja-JP" sz="1050" dirty="0">
                  <a:solidFill>
                    <a:srgbClr val="0000FF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P.12</a:t>
              </a:r>
              <a:endParaRPr kumimoji="1" lang="ja-JP" altLang="en-US" sz="1050" dirty="0">
                <a:solidFill>
                  <a:srgbClr val="0000FF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</p:txBody>
        </p:sp>
      </p:grpSp>
      <p:pic>
        <p:nvPicPr>
          <p:cNvPr id="275" name="図 274">
            <a:extLst>
              <a:ext uri="{FF2B5EF4-FFF2-40B4-BE49-F238E27FC236}">
                <a16:creationId xmlns:a16="http://schemas.microsoft.com/office/drawing/2014/main" id="{C9ADE5CD-637C-5783-6232-EDEBC37C8A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5236" y="5415000"/>
            <a:ext cx="1756386" cy="1686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30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C735B675-0515-6D4B-B927-8FE084CF4A8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9887" y="379766"/>
            <a:ext cx="9390741" cy="1043588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CBFA516-9D02-8546-9E0C-4C8AF1FBECD8}"/>
              </a:ext>
            </a:extLst>
          </p:cNvPr>
          <p:cNvSpPr txBox="1"/>
          <p:nvPr/>
        </p:nvSpPr>
        <p:spPr>
          <a:xfrm>
            <a:off x="1148255" y="441500"/>
            <a:ext cx="77364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0238" indent="-630238"/>
            <a:r>
              <a:rPr kumimoji="1" lang="en-US" altLang="ja-JP" sz="2800" b="1" dirty="0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6</a:t>
            </a:r>
            <a:r>
              <a:rPr kumimoji="1" lang="ja-JP" altLang="en-US" sz="2800" b="1" dirty="0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．</a:t>
            </a:r>
            <a:r>
              <a:rPr kumimoji="1" lang="en-US" altLang="ja-JP" sz="2800" b="1" dirty="0" err="1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Tungkol</a:t>
            </a:r>
            <a:r>
              <a:rPr kumimoji="1" lang="en-US" altLang="ja-JP" sz="2800" b="1" dirty="0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sz="2800" b="1" dirty="0" err="1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sa</a:t>
            </a:r>
            <a:r>
              <a:rPr kumimoji="1" lang="en-US" altLang="ja-JP" sz="2800" b="1" dirty="0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sz="2800" b="1" dirty="0" err="1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mga</a:t>
            </a:r>
            <a:r>
              <a:rPr kumimoji="1" lang="en-US" altLang="ja-JP" sz="2800" b="1" dirty="0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Vocational School </a:t>
            </a:r>
            <a:br>
              <a:rPr kumimoji="1" lang="en-US" altLang="ja-JP" sz="2800" b="1" dirty="0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kumimoji="1" lang="en-US" altLang="ja-JP" sz="2800" b="1" dirty="0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at</a:t>
            </a:r>
            <a:r>
              <a:rPr kumimoji="1" lang="ja-JP" altLang="en-US" sz="2800" b="1" dirty="0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sz="2800" b="1" dirty="0" err="1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mga</a:t>
            </a:r>
            <a:r>
              <a:rPr kumimoji="1" lang="en-US" altLang="ja-JP" sz="2800" b="1" dirty="0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Technical School</a:t>
            </a:r>
            <a:endParaRPr kumimoji="1" lang="ja-JP" altLang="en-US" sz="2800" b="1" dirty="0">
              <a:solidFill>
                <a:schemeClr val="bg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2" name="角丸四角形 11">
            <a:extLst>
              <a:ext uri="{FF2B5EF4-FFF2-40B4-BE49-F238E27FC236}">
                <a16:creationId xmlns:a16="http://schemas.microsoft.com/office/drawing/2014/main" id="{BAF52851-B397-2E4F-A709-1112EF08E326}"/>
              </a:ext>
            </a:extLst>
          </p:cNvPr>
          <p:cNvSpPr/>
          <p:nvPr/>
        </p:nvSpPr>
        <p:spPr>
          <a:xfrm>
            <a:off x="899887" y="1593039"/>
            <a:ext cx="9390742" cy="5504448"/>
          </a:xfrm>
          <a:prstGeom prst="roundRect">
            <a:avLst>
              <a:gd name="adj" fmla="val 5664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40" name="図 39">
            <a:extLst>
              <a:ext uri="{FF2B5EF4-FFF2-40B4-BE49-F238E27FC236}">
                <a16:creationId xmlns:a16="http://schemas.microsoft.com/office/drawing/2014/main" id="{4C0BD1C6-1049-314C-99A1-4DEDAFB60FB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9500" y="406109"/>
            <a:ext cx="1232426" cy="795572"/>
          </a:xfrm>
          <a:prstGeom prst="rect">
            <a:avLst/>
          </a:prstGeom>
        </p:spPr>
      </p:pic>
      <p:sp>
        <p:nvSpPr>
          <p:cNvPr id="24" name="スライド番号プレースホルダー 3"/>
          <p:cNvSpPr>
            <a:spLocks noGrp="1"/>
          </p:cNvSpPr>
          <p:nvPr>
            <p:ph type="sldNum" sz="quarter" idx="4"/>
          </p:nvPr>
        </p:nvSpPr>
        <p:spPr>
          <a:xfrm>
            <a:off x="4143079" y="7244577"/>
            <a:ext cx="2405658" cy="276999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lang="en-US" altLang="ja-JP" sz="120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29</a:t>
            </a:fld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-</a:t>
            </a:r>
          </a:p>
        </p:txBody>
      </p:sp>
      <p:graphicFrame>
        <p:nvGraphicFramePr>
          <p:cNvPr id="2" name="図表 1">
            <a:extLst>
              <a:ext uri="{FF2B5EF4-FFF2-40B4-BE49-F238E27FC236}">
                <a16:creationId xmlns:a16="http://schemas.microsoft.com/office/drawing/2014/main" id="{C9DA64FF-8F69-4065-8F84-6E9432CE66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21998103"/>
              </p:ext>
            </p:extLst>
          </p:nvPr>
        </p:nvGraphicFramePr>
        <p:xfrm>
          <a:off x="1148256" y="2162432"/>
          <a:ext cx="8902786" cy="47653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4C8EDA6-5D54-5482-84F3-57C009BC9BEA}"/>
              </a:ext>
            </a:extLst>
          </p:cNvPr>
          <p:cNvSpPr txBox="1"/>
          <p:nvPr/>
        </p:nvSpPr>
        <p:spPr>
          <a:xfrm>
            <a:off x="960402" y="1663926"/>
            <a:ext cx="62912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  <a:cs typeface="Arial" panose="020B0604020202020204" pitchFamily="34" charset="0"/>
              </a:rPr>
              <a:t>〈Vocational Schools〉</a:t>
            </a:r>
            <a:endParaRPr kumimoji="1" lang="ja-JP" altLang="en-US" sz="2800" b="1" dirty="0">
              <a:solidFill>
                <a:srgbClr val="FF0000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867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>
            <a:extLst>
              <a:ext uri="{FF2B5EF4-FFF2-40B4-BE49-F238E27FC236}">
                <a16:creationId xmlns:a16="http://schemas.microsoft.com/office/drawing/2014/main" id="{688677BC-461E-2D45-86A5-FB4582DE0B7D}"/>
              </a:ext>
            </a:extLst>
          </p:cNvPr>
          <p:cNvSpPr/>
          <p:nvPr/>
        </p:nvSpPr>
        <p:spPr>
          <a:xfrm>
            <a:off x="1424339" y="706569"/>
            <a:ext cx="8301482" cy="6110645"/>
          </a:xfrm>
          <a:prstGeom prst="roundRect">
            <a:avLst>
              <a:gd name="adj" fmla="val 2401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)</a:t>
            </a:r>
            <a:endParaRPr lang="en-US" altLang="ja-JP" dirty="0">
              <a:solidFill>
                <a:srgbClr val="000000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algn="ctr"/>
            <a:endParaRPr lang="en-US" altLang="ja-JP" b="0" i="0" dirty="0">
              <a:solidFill>
                <a:srgbClr val="000000"/>
              </a:solidFill>
              <a:effectLst/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dirty="0">
              <a:solidFill>
                <a:srgbClr val="000000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豊田西高校</a:t>
            </a:r>
            <a:endParaRPr kumimoji="1" lang="ja-JP" altLang="en-US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1" name="四角形 81"/>
          <p:cNvSpPr txBox="1">
            <a:spLocks/>
          </p:cNvSpPr>
          <p:nvPr/>
        </p:nvSpPr>
        <p:spPr>
          <a:xfrm>
            <a:off x="1733318" y="3793005"/>
            <a:ext cx="7683524" cy="3468909"/>
          </a:xfrm>
          <a:prstGeom prst="rect">
            <a:avLst/>
          </a:prstGeom>
        </p:spPr>
        <p:txBody>
          <a:bodyPr>
            <a:norm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kumimoji="1"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ja-JP" altLang="en-US" sz="2400" b="1" dirty="0">
              <a:solidFill>
                <a:srgbClr val="FF0000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BBC0C83D-AE56-494A-B7C4-39418126E389}"/>
              </a:ext>
            </a:extLst>
          </p:cNvPr>
          <p:cNvSpPr txBox="1"/>
          <p:nvPr/>
        </p:nvSpPr>
        <p:spPr>
          <a:xfrm>
            <a:off x="2024441" y="4931223"/>
            <a:ext cx="6645856" cy="34426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12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endParaRPr kumimoji="1" lang="ja-JP" altLang="en-US" sz="1600" b="1" dirty="0">
              <a:solidFill>
                <a:schemeClr val="bg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21" name="スライド番号プレースホルダー 3"/>
          <p:cNvSpPr>
            <a:spLocks noGrp="1"/>
          </p:cNvSpPr>
          <p:nvPr>
            <p:ph type="sldNum" sz="quarter" idx="4294967295"/>
          </p:nvPr>
        </p:nvSpPr>
        <p:spPr>
          <a:xfrm>
            <a:off x="4143079" y="7227490"/>
            <a:ext cx="2405658" cy="276999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lang="en-US" altLang="ja-JP" sz="120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30</a:t>
            </a:fld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-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1AB40F52-0774-4F6A-B0B6-EE3B65AFFA06}"/>
              </a:ext>
            </a:extLst>
          </p:cNvPr>
          <p:cNvSpPr txBox="1"/>
          <p:nvPr/>
        </p:nvSpPr>
        <p:spPr>
          <a:xfrm>
            <a:off x="1661294" y="3847377"/>
            <a:ext cx="7827571" cy="25545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71463" indent="-271463">
              <a:spcBef>
                <a:spcPts val="600"/>
              </a:spcBef>
            </a:pPr>
            <a:r>
              <a:rPr kumimoji="1" lang="ja-JP" altLang="en-US" sz="20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・</a:t>
            </a:r>
            <a:r>
              <a:rPr kumimoji="1" lang="es-ES_tradnl" altLang="ja-JP" sz="20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Maaaring maghanap ng Techinical Training School sa Aichi Prefecture ayon sa larangan ng pag-aaral na nais pag-aralan o sa pamamagitan ng pangalan ng paaralan.</a:t>
            </a:r>
          </a:p>
          <a:p>
            <a:pPr marL="271463" indent="-271463">
              <a:spcBef>
                <a:spcPts val="600"/>
              </a:spcBef>
            </a:pPr>
            <a:r>
              <a:rPr kumimoji="1" lang="ja-JP" altLang="en-US" sz="20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・</a:t>
            </a:r>
            <a:r>
              <a:rPr kumimoji="1" lang="es-ES_tradnl" altLang="ja-JP" sz="20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Ipinakilala ang mga paaralang may School Visitation (taiken nyugaku)</a:t>
            </a:r>
          </a:p>
          <a:p>
            <a:pPr marL="271463" indent="-271463">
              <a:spcBef>
                <a:spcPts val="600"/>
              </a:spcBef>
            </a:pPr>
            <a:r>
              <a:rPr kumimoji="1" lang="ja-JP" altLang="en-US" sz="20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・</a:t>
            </a:r>
            <a:r>
              <a:rPr kumimoji="1" lang="es-ES_tradnl" altLang="ja-JP" sz="20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Maaari makita ang mga guidelines sa aplikasyon </a:t>
            </a:r>
            <a:br>
              <a:rPr kumimoji="1" lang="es-ES_tradnl" altLang="ja-JP" sz="20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kumimoji="1" lang="es-ES_tradnl" altLang="ja-JP" sz="20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(mga detalye ng Exam, petsa ng Exam, atbp.)</a:t>
            </a:r>
          </a:p>
          <a:p>
            <a:pPr marL="271463" indent="-271463">
              <a:spcBef>
                <a:spcPts val="600"/>
              </a:spcBef>
            </a:pPr>
            <a:endParaRPr kumimoji="1" lang="ja-JP" altLang="en-US" sz="20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0B678105-7AC2-473C-8EB0-544FD7D8111E}"/>
              </a:ext>
            </a:extLst>
          </p:cNvPr>
          <p:cNvSpPr txBox="1"/>
          <p:nvPr/>
        </p:nvSpPr>
        <p:spPr>
          <a:xfrm>
            <a:off x="1733317" y="937500"/>
            <a:ext cx="778950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s-ES_tradnl" altLang="ja-JP" sz="2600" b="1" dirty="0">
                <a:solidFill>
                  <a:srgbClr val="F398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Magsaliksik tungkol sa Techinical Training School (senshu gakkou)</a:t>
            </a:r>
            <a:endParaRPr kumimoji="1" lang="ja-JP" altLang="en-US" sz="2600" b="1" dirty="0">
              <a:solidFill>
                <a:srgbClr val="F39800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32" name="図 168">
            <a:extLst>
              <a:ext uri="{FF2B5EF4-FFF2-40B4-BE49-F238E27FC236}">
                <a16:creationId xmlns:a16="http://schemas.microsoft.com/office/drawing/2014/main" id="{1BCB4B6C-7509-417B-BA2B-5A1E9DE38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8384" y="5327043"/>
            <a:ext cx="1656916" cy="1656917"/>
          </a:xfrm>
          <a:prstGeom prst="rect">
            <a:avLst/>
          </a:prstGeom>
        </p:spPr>
      </p:pic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FDA2802C-789D-4446-8250-80F81B99EE1D}"/>
              </a:ext>
            </a:extLst>
          </p:cNvPr>
          <p:cNvSpPr txBox="1"/>
          <p:nvPr/>
        </p:nvSpPr>
        <p:spPr>
          <a:xfrm>
            <a:off x="1776755" y="2050356"/>
            <a:ext cx="71383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Clr>
                <a:srgbClr val="FF3399"/>
              </a:buClr>
              <a:buFont typeface="Wingdings" panose="05000000000000000000" pitchFamily="2" charset="2"/>
              <a:buChar char="u"/>
            </a:pPr>
            <a:r>
              <a:rPr kumimoji="1" lang="es-ES_tradnl" altLang="ja-JP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Ang page na ito ay nagpapakilala sa Technical Training School sa Aichi ken.</a:t>
            </a:r>
            <a:endParaRPr kumimoji="1" lang="en-US" altLang="ja-JP" sz="24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516C455-E9AB-40A8-BC5B-64F5B3012BF3}"/>
              </a:ext>
            </a:extLst>
          </p:cNvPr>
          <p:cNvSpPr txBox="1"/>
          <p:nvPr/>
        </p:nvSpPr>
        <p:spPr>
          <a:xfrm>
            <a:off x="1862843" y="3116349"/>
            <a:ext cx="475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https://www.askr.or.jp/search/</a:t>
            </a:r>
            <a:endParaRPr kumimoji="1" lang="ja-JP" altLang="en-US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82CDE33C-15E5-258A-F8AA-301C327C1E80}"/>
              </a:ext>
            </a:extLst>
          </p:cNvPr>
          <p:cNvPicPr>
            <a:picLocks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6646" b="16645"/>
          <a:stretch/>
        </p:blipFill>
        <p:spPr>
          <a:xfrm>
            <a:off x="1733317" y="1790835"/>
            <a:ext cx="7560000" cy="54014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0D0E89B6-FBC4-4F97-8829-9EDEF69B25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6422" y="2826351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505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角丸四角形 11">
            <a:extLst>
              <a:ext uri="{FF2B5EF4-FFF2-40B4-BE49-F238E27FC236}">
                <a16:creationId xmlns:a16="http://schemas.microsoft.com/office/drawing/2014/main" id="{BAF52851-B397-2E4F-A709-1112EF08E326}"/>
              </a:ext>
            </a:extLst>
          </p:cNvPr>
          <p:cNvSpPr/>
          <p:nvPr/>
        </p:nvSpPr>
        <p:spPr>
          <a:xfrm>
            <a:off x="796398" y="464042"/>
            <a:ext cx="9780162" cy="6516774"/>
          </a:xfrm>
          <a:prstGeom prst="roundRect">
            <a:avLst>
              <a:gd name="adj" fmla="val 5664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CBFA516-9D02-8546-9E0C-4C8AF1FBECD8}"/>
              </a:ext>
            </a:extLst>
          </p:cNvPr>
          <p:cNvSpPr txBox="1"/>
          <p:nvPr/>
        </p:nvSpPr>
        <p:spPr>
          <a:xfrm>
            <a:off x="838651" y="684408"/>
            <a:ext cx="8089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〈Technical School〉</a:t>
            </a:r>
          </a:p>
        </p:txBody>
      </p:sp>
      <p:grpSp>
        <p:nvGrpSpPr>
          <p:cNvPr id="3" name="グループ化 2"/>
          <p:cNvGrpSpPr/>
          <p:nvPr/>
        </p:nvGrpSpPr>
        <p:grpSpPr>
          <a:xfrm>
            <a:off x="974707" y="1358919"/>
            <a:ext cx="9312293" cy="879054"/>
            <a:chOff x="1634749" y="1551505"/>
            <a:chExt cx="8118852" cy="757056"/>
          </a:xfrm>
        </p:grpSpPr>
        <p:sp>
          <p:nvSpPr>
            <p:cNvPr id="21" name="片側の 2 つの角を丸めた四角形 20"/>
            <p:cNvSpPr/>
            <p:nvPr/>
          </p:nvSpPr>
          <p:spPr>
            <a:xfrm rot="5400000">
              <a:off x="5352777" y="-2143979"/>
              <a:ext cx="682795" cy="8118852"/>
            </a:xfrm>
            <a:prstGeom prst="round2SameRect">
              <a:avLst/>
            </a:prstGeom>
          </p:spPr>
          <p:style>
            <a:lnRef idx="2">
              <a:schemeClr val="accent4">
                <a:tint val="40000"/>
                <a:alpha val="90000"/>
                <a:hueOff val="10861925"/>
                <a:satOff val="-51245"/>
                <a:lumOff val="-1851"/>
                <a:alphaOff val="0"/>
              </a:schemeClr>
            </a:lnRef>
            <a:fillRef idx="1">
              <a:schemeClr val="accent4">
                <a:tint val="40000"/>
                <a:alpha val="90000"/>
                <a:hueOff val="10861925"/>
                <a:satOff val="-51245"/>
                <a:lumOff val="-1851"/>
                <a:alphaOff val="0"/>
              </a:schemeClr>
            </a:fillRef>
            <a:effectRef idx="0">
              <a:schemeClr val="accent4">
                <a:tint val="40000"/>
                <a:alpha val="90000"/>
                <a:hueOff val="10861925"/>
                <a:satOff val="-51245"/>
                <a:lumOff val="-1851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片側の 2 つの角を丸めた四角形 4"/>
            <p:cNvSpPr txBox="1"/>
            <p:nvPr/>
          </p:nvSpPr>
          <p:spPr>
            <a:xfrm>
              <a:off x="1634749" y="1551505"/>
              <a:ext cx="8063830" cy="75705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0" tIns="123825" rIns="247650" bIns="123825" numCol="1" spcCol="1270" anchor="ctr" anchorCtr="0">
              <a:noAutofit/>
            </a:bodyPr>
            <a:lstStyle/>
            <a:p>
              <a:pPr marL="266700" lvl="1" indent="-266700" defTabSz="800100">
                <a:spcBef>
                  <a:spcPct val="0"/>
                </a:spcBef>
              </a:pPr>
              <a:r>
                <a:rPr kumimoji="1" lang="ja-JP" altLang="en-US" sz="2400" dirty="0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・</a:t>
              </a:r>
              <a:r>
                <a:rPr kumimoji="1" lang="en-US" altLang="ja-JP" sz="2400" dirty="0" err="1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Nagsasagawa</a:t>
              </a:r>
              <a:r>
                <a:rPr kumimoji="1" lang="en-US" altLang="ja-JP" sz="2400" dirty="0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 ng Vocational training para </a:t>
              </a:r>
              <a:r>
                <a:rPr kumimoji="1" lang="en-US" altLang="ja-JP" sz="2400" dirty="0" err="1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sa</a:t>
              </a:r>
              <a:r>
                <a:rPr kumimoji="1" lang="en-US" altLang="ja-JP" sz="2400" dirty="0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 Technical Workers.</a:t>
              </a:r>
              <a:endParaRPr kumimoji="1" lang="ja-JP" altLang="en-US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</p:txBody>
        </p:sp>
      </p:grpSp>
      <p:grpSp>
        <p:nvGrpSpPr>
          <p:cNvPr id="4" name="グループ化 3"/>
          <p:cNvGrpSpPr/>
          <p:nvPr/>
        </p:nvGrpSpPr>
        <p:grpSpPr>
          <a:xfrm>
            <a:off x="974707" y="2334519"/>
            <a:ext cx="9474202" cy="1247516"/>
            <a:chOff x="1649390" y="2708267"/>
            <a:chExt cx="8245115" cy="641938"/>
          </a:xfrm>
        </p:grpSpPr>
        <p:sp>
          <p:nvSpPr>
            <p:cNvPr id="11" name="片側の 2 つの角を丸めた四角形 10"/>
            <p:cNvSpPr/>
            <p:nvPr/>
          </p:nvSpPr>
          <p:spPr>
            <a:xfrm rot="5400000">
              <a:off x="5386576" y="-1022870"/>
              <a:ext cx="629837" cy="8104210"/>
            </a:xfrm>
            <a:prstGeom prst="round2SameRect">
              <a:avLst/>
            </a:prstGeom>
          </p:spPr>
          <p:style>
            <a:lnRef idx="2">
              <a:schemeClr val="accent4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片側の 2 つの角を丸めた四角形 4"/>
            <p:cNvSpPr txBox="1"/>
            <p:nvPr/>
          </p:nvSpPr>
          <p:spPr>
            <a:xfrm>
              <a:off x="1649391" y="2708267"/>
              <a:ext cx="8245114" cy="64193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0" tIns="123825" rIns="247650" bIns="123825" numCol="1" spcCol="1270" anchor="ctr" anchorCtr="0">
              <a:noAutofit/>
            </a:bodyPr>
            <a:lstStyle/>
            <a:p>
              <a:pPr marL="266700" lvl="1" indent="-266700" defTabSz="800100">
                <a:spcBef>
                  <a:spcPct val="0"/>
                </a:spcBef>
              </a:pPr>
              <a:r>
                <a:rPr kumimoji="1" lang="ja-JP" altLang="en-US" sz="2400" dirty="0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・</a:t>
              </a:r>
              <a:r>
                <a:rPr kumimoji="1" lang="en-US" altLang="ja-JP" sz="2400" dirty="0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Ito ay </a:t>
              </a:r>
              <a:r>
                <a:rPr kumimoji="1" lang="en-US" altLang="ja-JP" sz="2400" dirty="0" err="1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paaralan</a:t>
              </a:r>
              <a:r>
                <a:rPr kumimoji="1" lang="en-US" altLang="ja-JP" sz="2400" dirty="0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 para </a:t>
              </a:r>
              <a:r>
                <a:rPr kumimoji="1" lang="en-US" altLang="ja-JP" sz="2400" dirty="0" err="1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sa</a:t>
              </a:r>
              <a:r>
                <a:rPr kumimoji="1" lang="en-US" altLang="ja-JP" sz="2400" dirty="0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  </a:t>
              </a:r>
              <a:r>
                <a:rPr kumimoji="1" lang="en-US" altLang="ja-JP" sz="2400" dirty="0" err="1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mga</a:t>
              </a:r>
              <a:r>
                <a:rPr kumimoji="1" lang="en-US" altLang="ja-JP" sz="2400" dirty="0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 mag-</a:t>
              </a:r>
              <a:r>
                <a:rPr kumimoji="1" lang="en-US" altLang="ja-JP" sz="2400" dirty="0" err="1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aaral</a:t>
              </a:r>
              <a:r>
                <a:rPr kumimoji="1" lang="en-US" altLang="ja-JP" sz="2400" dirty="0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 </a:t>
              </a:r>
              <a:r>
                <a:rPr kumimoji="1" lang="en-US" altLang="ja-JP" sz="2400" dirty="0" err="1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na</a:t>
              </a:r>
              <a:r>
                <a:rPr kumimoji="1" lang="en-US" altLang="ja-JP" sz="2400" dirty="0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 </a:t>
              </a:r>
              <a:r>
                <a:rPr kumimoji="1" lang="en-US" altLang="ja-JP" sz="2400" dirty="0" err="1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nagnanais</a:t>
              </a:r>
              <a:r>
                <a:rPr kumimoji="1" lang="en-US" altLang="ja-JP" sz="2400" dirty="0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  ng </a:t>
              </a:r>
              <a:r>
                <a:rPr kumimoji="1" lang="en-US" altLang="ja-JP" sz="2400" dirty="0" err="1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trabahong</a:t>
              </a:r>
              <a:r>
                <a:rPr kumimoji="1" lang="en-US" altLang="ja-JP" sz="2400" dirty="0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 </a:t>
              </a:r>
              <a:r>
                <a:rPr kumimoji="1" lang="en-US" altLang="ja-JP" sz="2400" dirty="0" err="1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konektado</a:t>
              </a:r>
              <a:r>
                <a:rPr kumimoji="1" lang="en-US" altLang="ja-JP" sz="2400" dirty="0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 </a:t>
              </a:r>
              <a:r>
                <a:rPr kumimoji="1" lang="en-US" altLang="ja-JP" sz="2400" dirty="0" err="1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sa</a:t>
              </a:r>
              <a:r>
                <a:rPr kumimoji="1" lang="en-US" altLang="ja-JP" sz="2400" dirty="0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 architecture, landscaping at electrical </a:t>
              </a:r>
              <a:r>
                <a:rPr kumimoji="1" lang="en-US" altLang="ja-JP" sz="2400" dirty="0" err="1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na</a:t>
              </a:r>
              <a:r>
                <a:rPr kumimoji="1" lang="en-US" altLang="ja-JP" sz="2400" dirty="0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 </a:t>
              </a:r>
              <a:r>
                <a:rPr kumimoji="1" lang="en-US" altLang="ja-JP" sz="2400" dirty="0" err="1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pag-aaral</a:t>
              </a:r>
              <a:r>
                <a:rPr kumimoji="1" lang="en-US" altLang="ja-JP" sz="2400" dirty="0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 </a:t>
              </a:r>
              <a:r>
                <a:rPr kumimoji="1" lang="en-US" altLang="ja-JP" sz="2400" dirty="0" err="1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sa</a:t>
              </a:r>
              <a:r>
                <a:rPr kumimoji="1" lang="en-US" altLang="ja-JP" sz="2400" dirty="0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 </a:t>
              </a:r>
              <a:r>
                <a:rPr kumimoji="1" lang="en-US" altLang="ja-JP" sz="2400" dirty="0" err="1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hinaharap</a:t>
              </a:r>
              <a:r>
                <a:rPr kumimoji="1" lang="en-US" altLang="ja-JP" sz="2400" dirty="0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.</a:t>
              </a:r>
              <a:endParaRPr kumimoji="1" lang="ja-JP" altLang="en-US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</p:txBody>
        </p:sp>
      </p:grpSp>
      <p:grpSp>
        <p:nvGrpSpPr>
          <p:cNvPr id="5" name="グループ化 4"/>
          <p:cNvGrpSpPr/>
          <p:nvPr/>
        </p:nvGrpSpPr>
        <p:grpSpPr>
          <a:xfrm>
            <a:off x="974705" y="3678581"/>
            <a:ext cx="9312295" cy="879054"/>
            <a:chOff x="1639306" y="3831094"/>
            <a:chExt cx="8186863" cy="757056"/>
          </a:xfrm>
        </p:grpSpPr>
        <p:sp>
          <p:nvSpPr>
            <p:cNvPr id="15" name="片側の 2 つの角を丸めた四角形 14"/>
            <p:cNvSpPr/>
            <p:nvPr/>
          </p:nvSpPr>
          <p:spPr>
            <a:xfrm rot="5400000">
              <a:off x="5365537" y="116192"/>
              <a:ext cx="734401" cy="8186863"/>
            </a:xfrm>
            <a:prstGeom prst="round2SameRect">
              <a:avLst/>
            </a:prstGeom>
          </p:spPr>
          <p:style>
            <a:lnRef idx="2">
              <a:schemeClr val="accent4">
                <a:tint val="40000"/>
                <a:alpha val="90000"/>
                <a:hueOff val="7241284"/>
                <a:satOff val="-34163"/>
                <a:lumOff val="-1234"/>
                <a:alphaOff val="0"/>
              </a:schemeClr>
            </a:lnRef>
            <a:fillRef idx="1">
              <a:schemeClr val="accent4">
                <a:tint val="40000"/>
                <a:alpha val="90000"/>
                <a:hueOff val="7241284"/>
                <a:satOff val="-34163"/>
                <a:lumOff val="-1234"/>
                <a:alphaOff val="0"/>
              </a:schemeClr>
            </a:fillRef>
            <a:effectRef idx="0">
              <a:schemeClr val="accent4">
                <a:tint val="40000"/>
                <a:alpha val="90000"/>
                <a:hueOff val="7241284"/>
                <a:satOff val="-34163"/>
                <a:lumOff val="-1234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片側の 2 つの角を丸めた四角形 4"/>
            <p:cNvSpPr txBox="1"/>
            <p:nvPr/>
          </p:nvSpPr>
          <p:spPr>
            <a:xfrm>
              <a:off x="1639308" y="3831094"/>
              <a:ext cx="8131381" cy="757056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0" tIns="123825" rIns="247650" bIns="123825" numCol="1" spcCol="1270" anchor="ctr" anchorCtr="0">
              <a:noAutofit/>
            </a:bodyPr>
            <a:lstStyle/>
            <a:p>
              <a:pPr marL="266700" lvl="1" indent="-266700" defTabSz="800100">
                <a:spcBef>
                  <a:spcPct val="0"/>
                </a:spcBef>
              </a:pPr>
              <a:r>
                <a:rPr kumimoji="1" lang="ja-JP" altLang="en-US" sz="2400" dirty="0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・</a:t>
              </a:r>
              <a:r>
                <a:rPr kumimoji="1" lang="en-US" altLang="zh-CN" sz="2400" dirty="0" err="1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Nilalaman</a:t>
              </a:r>
              <a:r>
                <a:rPr kumimoji="1" lang="en-US" altLang="zh-CN" sz="2400" dirty="0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 ng Entrance Exam: </a:t>
              </a:r>
              <a:br>
                <a:rPr kumimoji="1" lang="en-US" altLang="zh-CN" sz="2400" dirty="0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</a:br>
              <a:r>
                <a:rPr kumimoji="1" lang="en-US" altLang="zh-CN" sz="2400" dirty="0" err="1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Wikang</a:t>
              </a:r>
              <a:r>
                <a:rPr kumimoji="1" lang="en-US" altLang="zh-CN" sz="2400" dirty="0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 </a:t>
              </a:r>
              <a:r>
                <a:rPr kumimoji="1" lang="en-US" altLang="zh-CN" sz="2400" dirty="0" err="1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Hapon</a:t>
              </a:r>
              <a:r>
                <a:rPr kumimoji="1" lang="en-US" altLang="zh-CN" sz="2400" dirty="0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,  </a:t>
              </a:r>
              <a:r>
                <a:rPr kumimoji="1" lang="en-US" altLang="zh-CN" sz="2400" dirty="0" err="1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Matematika</a:t>
              </a:r>
              <a:r>
                <a:rPr kumimoji="1" lang="en-US" altLang="zh-CN" sz="2400" dirty="0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, Interview</a:t>
              </a:r>
              <a:endParaRPr kumimoji="1" lang="ja-JP" altLang="en-US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</p:txBody>
        </p:sp>
      </p:grpSp>
      <p:grpSp>
        <p:nvGrpSpPr>
          <p:cNvPr id="6" name="グループ化 5"/>
          <p:cNvGrpSpPr/>
          <p:nvPr/>
        </p:nvGrpSpPr>
        <p:grpSpPr>
          <a:xfrm>
            <a:off x="974706" y="4654181"/>
            <a:ext cx="9312295" cy="879054"/>
            <a:chOff x="1649391" y="4870909"/>
            <a:chExt cx="8176779" cy="757056"/>
          </a:xfrm>
        </p:grpSpPr>
        <p:sp>
          <p:nvSpPr>
            <p:cNvPr id="18" name="片側の 2 つの角を丸めた四角形 17"/>
            <p:cNvSpPr/>
            <p:nvPr/>
          </p:nvSpPr>
          <p:spPr>
            <a:xfrm rot="5400000">
              <a:off x="5396383" y="1159163"/>
              <a:ext cx="682795" cy="8176779"/>
            </a:xfrm>
            <a:prstGeom prst="round2SameRect">
              <a:avLst/>
            </a:prstGeom>
          </p:spPr>
          <p:style>
            <a:lnRef idx="2">
              <a:schemeClr val="accent4">
                <a:tint val="40000"/>
                <a:alpha val="90000"/>
                <a:hueOff val="3620642"/>
                <a:satOff val="-17082"/>
                <a:lumOff val="-617"/>
                <a:alphaOff val="0"/>
              </a:schemeClr>
            </a:lnRef>
            <a:fillRef idx="1">
              <a:schemeClr val="accent4">
                <a:tint val="40000"/>
                <a:alpha val="90000"/>
                <a:hueOff val="3620642"/>
                <a:satOff val="-17082"/>
                <a:lumOff val="-617"/>
                <a:alphaOff val="0"/>
              </a:schemeClr>
            </a:fillRef>
            <a:effectRef idx="0">
              <a:schemeClr val="accent4">
                <a:tint val="40000"/>
                <a:alpha val="90000"/>
                <a:hueOff val="3620642"/>
                <a:satOff val="-17082"/>
                <a:lumOff val="-617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片側の 2 つの角を丸めた四角形 4"/>
            <p:cNvSpPr txBox="1"/>
            <p:nvPr/>
          </p:nvSpPr>
          <p:spPr>
            <a:xfrm>
              <a:off x="1649392" y="4870909"/>
              <a:ext cx="8121365" cy="75705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0" tIns="123825" rIns="247650" bIns="123825" numCol="1" spcCol="1270" anchor="ctr" anchorCtr="0">
              <a:noAutofit/>
            </a:bodyPr>
            <a:lstStyle/>
            <a:p>
              <a:pPr marL="266700" lvl="1" indent="-266700" defTabSz="800100">
                <a:spcBef>
                  <a:spcPct val="0"/>
                </a:spcBef>
              </a:pPr>
              <a:r>
                <a:rPr kumimoji="1" lang="ja-JP" altLang="en-US" sz="2400" dirty="0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・</a:t>
              </a:r>
              <a:r>
                <a:rPr kumimoji="1" lang="en-US" altLang="ja-JP" sz="2400" dirty="0" err="1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Paraan</a:t>
              </a:r>
              <a:r>
                <a:rPr kumimoji="1" lang="en-US" altLang="ja-JP" sz="2400" dirty="0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 ng </a:t>
              </a:r>
              <a:r>
                <a:rPr kumimoji="1" lang="en-US" altLang="ja-JP" sz="2400" dirty="0" err="1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Aplikasyon</a:t>
              </a:r>
              <a:r>
                <a:rPr kumimoji="1" lang="en-US" altLang="ja-JP" sz="2400" dirty="0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: </a:t>
              </a:r>
              <a:r>
                <a:rPr kumimoji="1" lang="en-US" altLang="ja-JP" sz="2400" dirty="0" err="1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Isumite</a:t>
              </a:r>
              <a:r>
                <a:rPr kumimoji="1" lang="en-US" altLang="ja-JP" sz="2400" dirty="0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 ang </a:t>
              </a:r>
              <a:r>
                <a:rPr kumimoji="1" lang="en-US" altLang="ja-JP" sz="2400" dirty="0" err="1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mga</a:t>
              </a:r>
              <a:r>
                <a:rPr kumimoji="1" lang="en-US" altLang="ja-JP" sz="2400" dirty="0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 </a:t>
              </a:r>
              <a:r>
                <a:rPr kumimoji="1" lang="en-US" altLang="ja-JP" sz="2400" dirty="0" err="1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dokumento</a:t>
              </a:r>
              <a:r>
                <a:rPr kumimoji="1" lang="en-US" altLang="ja-JP" sz="2400" dirty="0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 </a:t>
              </a:r>
              <a:r>
                <a:rPr kumimoji="1" lang="en-US" altLang="ja-JP" sz="2400" dirty="0" err="1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sa</a:t>
              </a:r>
              <a:r>
                <a:rPr kumimoji="1" lang="en-US" altLang="ja-JP" sz="2400" dirty="0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 Public Employment Security Office (Hello Work)</a:t>
              </a:r>
              <a:endParaRPr kumimoji="1" lang="ja-JP" altLang="en-US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</p:txBody>
        </p:sp>
      </p:grpSp>
      <p:pic>
        <p:nvPicPr>
          <p:cNvPr id="32" name="図 16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5572" y="280113"/>
            <a:ext cx="1606208" cy="1606208"/>
          </a:xfrm>
          <a:prstGeom prst="rect">
            <a:avLst/>
          </a:prstGeom>
        </p:spPr>
      </p:pic>
      <p:sp>
        <p:nvSpPr>
          <p:cNvPr id="25" name="スライド番号プレースホルダー 3"/>
          <p:cNvSpPr>
            <a:spLocks noGrp="1"/>
          </p:cNvSpPr>
          <p:nvPr>
            <p:ph type="sldNum" sz="quarter" idx="4294967295"/>
          </p:nvPr>
        </p:nvSpPr>
        <p:spPr>
          <a:xfrm>
            <a:off x="4143079" y="7227490"/>
            <a:ext cx="2405658" cy="276999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lang="en-US" altLang="ja-JP" sz="120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31</a:t>
            </a:fld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-</a:t>
            </a:r>
          </a:p>
        </p:txBody>
      </p:sp>
      <p:grpSp>
        <p:nvGrpSpPr>
          <p:cNvPr id="37" name="グループ化 36">
            <a:extLst>
              <a:ext uri="{FF2B5EF4-FFF2-40B4-BE49-F238E27FC236}">
                <a16:creationId xmlns:a16="http://schemas.microsoft.com/office/drawing/2014/main" id="{86FD6890-8251-466F-98CB-A26CE6325039}"/>
              </a:ext>
            </a:extLst>
          </p:cNvPr>
          <p:cNvGrpSpPr/>
          <p:nvPr/>
        </p:nvGrpSpPr>
        <p:grpSpPr>
          <a:xfrm>
            <a:off x="974709" y="5629779"/>
            <a:ext cx="9312292" cy="1289041"/>
            <a:chOff x="1649391" y="4877833"/>
            <a:chExt cx="8176779" cy="757056"/>
          </a:xfrm>
          <a:solidFill>
            <a:srgbClr val="FFCCFF"/>
          </a:solidFill>
        </p:grpSpPr>
        <p:sp>
          <p:nvSpPr>
            <p:cNvPr id="38" name="片側の 2 つの角を丸めた四角形 17">
              <a:extLst>
                <a:ext uri="{FF2B5EF4-FFF2-40B4-BE49-F238E27FC236}">
                  <a16:creationId xmlns:a16="http://schemas.microsoft.com/office/drawing/2014/main" id="{968F96D8-ED98-452C-A604-EAB513128917}"/>
                </a:ext>
              </a:extLst>
            </p:cNvPr>
            <p:cNvSpPr/>
            <p:nvPr/>
          </p:nvSpPr>
          <p:spPr>
            <a:xfrm rot="5400000">
              <a:off x="5396383" y="1159163"/>
              <a:ext cx="682795" cy="8176779"/>
            </a:xfrm>
            <a:prstGeom prst="round2SameRect">
              <a:avLst/>
            </a:prstGeom>
            <a:grpFill/>
          </p:spPr>
          <p:style>
            <a:lnRef idx="2">
              <a:schemeClr val="accent4">
                <a:tint val="40000"/>
                <a:alpha val="90000"/>
                <a:hueOff val="3620642"/>
                <a:satOff val="-17082"/>
                <a:lumOff val="-617"/>
                <a:alphaOff val="0"/>
              </a:schemeClr>
            </a:lnRef>
            <a:fillRef idx="1">
              <a:schemeClr val="accent4">
                <a:tint val="40000"/>
                <a:alpha val="90000"/>
                <a:hueOff val="3620642"/>
                <a:satOff val="-17082"/>
                <a:lumOff val="-617"/>
                <a:alphaOff val="0"/>
              </a:schemeClr>
            </a:fillRef>
            <a:effectRef idx="0">
              <a:schemeClr val="accent4">
                <a:tint val="40000"/>
                <a:alpha val="90000"/>
                <a:hueOff val="3620642"/>
                <a:satOff val="-17082"/>
                <a:lumOff val="-617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9" name="片側の 2 つの角を丸めた四角形 4">
              <a:extLst>
                <a:ext uri="{FF2B5EF4-FFF2-40B4-BE49-F238E27FC236}">
                  <a16:creationId xmlns:a16="http://schemas.microsoft.com/office/drawing/2014/main" id="{3EF45021-4075-4B37-9B8B-66422FFD1FA9}"/>
                </a:ext>
              </a:extLst>
            </p:cNvPr>
            <p:cNvSpPr txBox="1"/>
            <p:nvPr/>
          </p:nvSpPr>
          <p:spPr>
            <a:xfrm>
              <a:off x="1672090" y="4877833"/>
              <a:ext cx="8121365" cy="757056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0" tIns="123825" rIns="247650" bIns="123825" numCol="1" spcCol="1270" anchor="ctr" anchorCtr="0">
              <a:noAutofit/>
            </a:bodyPr>
            <a:lstStyle/>
            <a:p>
              <a:pPr marL="274638" lvl="1" indent="-274638" defTabSz="800100">
                <a:lnSpc>
                  <a:spcPts val="2500"/>
                </a:lnSpc>
                <a:spcBef>
                  <a:spcPct val="0"/>
                </a:spcBef>
              </a:pPr>
              <a:r>
                <a:rPr kumimoji="1" lang="ja-JP" altLang="en-US" sz="2400" dirty="0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・</a:t>
              </a:r>
              <a:r>
                <a:rPr kumimoji="1" lang="es-ES_tradnl" altLang="ja-JP" sz="2200" spc="-100" dirty="0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Paunawa: Hindi tulad ng isang karaniwang Senior High School o kolehiyo, kahit na makapagtapos mula sa isang Technical Training School, hindi ito magiging academic degree.</a:t>
              </a:r>
              <a:endParaRPr kumimoji="1" lang="en-US" altLang="ja-JP" sz="2200" spc="-1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528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角丸四角形 11">
            <a:extLst>
              <a:ext uri="{FF2B5EF4-FFF2-40B4-BE49-F238E27FC236}">
                <a16:creationId xmlns:a16="http://schemas.microsoft.com/office/drawing/2014/main" id="{BAF52851-B397-2E4F-A709-1112EF08E326}"/>
              </a:ext>
            </a:extLst>
          </p:cNvPr>
          <p:cNvSpPr/>
          <p:nvPr/>
        </p:nvSpPr>
        <p:spPr>
          <a:xfrm>
            <a:off x="1056440" y="1723912"/>
            <a:ext cx="9068653" cy="5438968"/>
          </a:xfrm>
          <a:prstGeom prst="roundRect">
            <a:avLst>
              <a:gd name="adj" fmla="val 5664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4"/>
          </p:nvPr>
        </p:nvSpPr>
        <p:spPr>
          <a:xfrm>
            <a:off x="4143079" y="7227490"/>
            <a:ext cx="2405658" cy="276999"/>
          </a:xfrm>
        </p:spPr>
        <p:txBody>
          <a:bodyPr/>
          <a:lstStyle/>
          <a:p>
            <a:pPr algn="ctr"/>
            <a:r>
              <a:rPr lang="en-US" altLang="ja-JP" sz="1200" b="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sz="1200" b="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32</a:t>
            </a:fld>
            <a:r>
              <a:rPr lang="ja-JP" altLang="en-US" sz="1200" b="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1200" b="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</a:t>
            </a:r>
            <a:endParaRPr lang="ja-JP" altLang="en-US" sz="1200" b="0" dirty="0">
              <a:solidFill>
                <a:schemeClr val="tx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34" name="図 6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3989" y="4526880"/>
            <a:ext cx="2483890" cy="2483890"/>
          </a:xfrm>
          <a:prstGeom prst="rect">
            <a:avLst/>
          </a:prstGeom>
        </p:spPr>
      </p:pic>
      <p:sp>
        <p:nvSpPr>
          <p:cNvPr id="35" name="四角形 178"/>
          <p:cNvSpPr txBox="1">
            <a:spLocks/>
          </p:cNvSpPr>
          <p:nvPr/>
        </p:nvSpPr>
        <p:spPr>
          <a:xfrm>
            <a:off x="1144387" y="1978342"/>
            <a:ext cx="9182099" cy="4930107"/>
          </a:xfrm>
          <a:prstGeom prst="rect">
            <a:avLst/>
          </a:prstGeom>
        </p:spPr>
        <p:txBody>
          <a:bodyPr>
            <a:no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kumimoji="1"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55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ja-JP" altLang="en-US" sz="2800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【</a:t>
            </a:r>
            <a:r>
              <a:rPr lang="en-US" altLang="ja-JP" sz="2800" b="1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1st Year Junior high school</a:t>
            </a:r>
            <a:r>
              <a:rPr lang="ja-JP" altLang="en-US" sz="2800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】</a:t>
            </a:r>
          </a:p>
          <a:p>
            <a:pPr marL="812800" indent="-812800">
              <a:lnSpc>
                <a:spcPct val="100000"/>
              </a:lnSpc>
              <a:spcBef>
                <a:spcPts val="1800"/>
              </a:spcBef>
              <a:buNone/>
            </a:pPr>
            <a:r>
              <a:rPr lang="ja-JP" altLang="en-US" sz="3200" dirty="0">
                <a:solidFill>
                  <a:srgbClr val="FF0066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◆</a:t>
            </a:r>
            <a:r>
              <a:rPr lang="ja-JP" altLang="en-US" sz="32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32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Interview </a:t>
            </a:r>
            <a:r>
              <a:rPr lang="en-US" altLang="ja-JP" sz="3200" b="1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sa</a:t>
            </a:r>
            <a:r>
              <a:rPr lang="en-US" altLang="ja-JP" sz="32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3200" b="1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mga</a:t>
            </a:r>
            <a:r>
              <a:rPr lang="en-US" altLang="ja-JP" sz="32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3200" b="1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propesyonal</a:t>
            </a:r>
            <a:r>
              <a:rPr lang="en-US" altLang="ja-JP" sz="32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: </a:t>
            </a:r>
            <a:br>
              <a:rPr lang="en-US" altLang="ja-JP" sz="32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lang="nl-NL" altLang="ja-JP" sz="32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Mag-aaral tungkol sa mga propesyon</a:t>
            </a:r>
            <a:endParaRPr lang="ja-JP" altLang="en-US" sz="32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723900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en-US" altLang="ja-JP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Pag-</a:t>
            </a:r>
            <a:r>
              <a:rPr lang="en-US" altLang="ja-JP" sz="28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aralan</a:t>
            </a:r>
            <a:r>
              <a:rPr lang="en-US" altLang="ja-JP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ang </a:t>
            </a:r>
            <a:r>
              <a:rPr lang="en-US" altLang="ja-JP" sz="28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tungkol</a:t>
            </a:r>
            <a:r>
              <a:rPr lang="en-US" altLang="ja-JP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28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sa</a:t>
            </a:r>
            <a:r>
              <a:rPr lang="en-US" altLang="ja-JP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br>
              <a:rPr lang="en-US" altLang="ja-JP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lang="en-US" altLang="ja-JP" sz="28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kahalagahan</a:t>
            </a:r>
            <a:r>
              <a:rPr lang="en-US" altLang="ja-JP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ng </a:t>
            </a:r>
            <a:r>
              <a:rPr lang="en-US" altLang="ja-JP" sz="28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pagtatrabaho</a:t>
            </a:r>
            <a:br>
              <a:rPr lang="en-US" altLang="ja-JP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lang="en-US" altLang="ja-JP" sz="28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mula</a:t>
            </a:r>
            <a:r>
              <a:rPr lang="en-US" altLang="ja-JP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28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sa</a:t>
            </a:r>
            <a:r>
              <a:rPr lang="en-US" altLang="ja-JP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28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mga</a:t>
            </a:r>
            <a:r>
              <a:rPr lang="en-US" altLang="ja-JP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28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kakilalang</a:t>
            </a:r>
            <a:br>
              <a:rPr lang="en-US" altLang="ja-JP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lang="en-US" altLang="ja-JP" sz="28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nagtatrabaho</a:t>
            </a:r>
            <a:endParaRPr lang="en-US" altLang="ja-JP" sz="2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723900" indent="-361950">
              <a:lnSpc>
                <a:spcPct val="100000"/>
              </a:lnSpc>
              <a:spcBef>
                <a:spcPts val="1200"/>
              </a:spcBef>
              <a:buNone/>
            </a:pPr>
            <a:r>
              <a:rPr lang="ja-JP" altLang="en-US" sz="28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⇒</a:t>
            </a:r>
            <a:r>
              <a:rPr lang="es-ES_tradnl" altLang="ja-JP" sz="2800" b="1" u="sng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Alamin ang iba't-ibang klase </a:t>
            </a:r>
            <a:br>
              <a:rPr lang="es-ES_tradnl" altLang="ja-JP" sz="2800" b="1" u="sng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lang="es-ES_tradnl" altLang="ja-JP" sz="2800" b="1" u="sng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ng trabaho. </a:t>
            </a:r>
            <a:endParaRPr lang="ja-JP" altLang="en-US" sz="2800" b="1" u="sng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C735B675-0515-6D4B-B927-8FE084CF4A8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1900" y="511095"/>
            <a:ext cx="8714936" cy="1059377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CBFA516-9D02-8546-9E0C-4C8AF1FBECD8}"/>
              </a:ext>
            </a:extLst>
          </p:cNvPr>
          <p:cNvSpPr txBox="1"/>
          <p:nvPr/>
        </p:nvSpPr>
        <p:spPr>
          <a:xfrm>
            <a:off x="1334814" y="532464"/>
            <a:ext cx="73600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3900" indent="-723900"/>
            <a:r>
              <a:rPr kumimoji="1" lang="en-US" altLang="ja-JP" sz="3200" b="1" dirty="0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7</a:t>
            </a:r>
            <a:r>
              <a:rPr kumimoji="1" lang="ja-JP" altLang="en-US" sz="3200" b="1" dirty="0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．</a:t>
            </a:r>
            <a:r>
              <a:rPr kumimoji="1" lang="it-IT" altLang="ja-JP" sz="3200" b="1" dirty="0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Halimbawa daloy para sa pagpili ng kurso</a:t>
            </a:r>
            <a:endParaRPr kumimoji="1" lang="ja-JP" altLang="en-US" sz="3200" b="1" dirty="0">
              <a:solidFill>
                <a:schemeClr val="bg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4C0BD1C6-1049-314C-99A1-4DEDAFB60FB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7620" y="670805"/>
            <a:ext cx="1127695" cy="727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18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角丸四角形 11">
            <a:extLst>
              <a:ext uri="{FF2B5EF4-FFF2-40B4-BE49-F238E27FC236}">
                <a16:creationId xmlns:a16="http://schemas.microsoft.com/office/drawing/2014/main" id="{BAF52851-B397-2E4F-A709-1112EF08E326}"/>
              </a:ext>
            </a:extLst>
          </p:cNvPr>
          <p:cNvSpPr/>
          <p:nvPr/>
        </p:nvSpPr>
        <p:spPr>
          <a:xfrm>
            <a:off x="1056440" y="355681"/>
            <a:ext cx="9068653" cy="6807199"/>
          </a:xfrm>
          <a:prstGeom prst="roundRect">
            <a:avLst>
              <a:gd name="adj" fmla="val 5664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4"/>
          </p:nvPr>
        </p:nvSpPr>
        <p:spPr>
          <a:xfrm>
            <a:off x="4143079" y="7227490"/>
            <a:ext cx="2405658" cy="276999"/>
          </a:xfrm>
        </p:spPr>
        <p:txBody>
          <a:bodyPr/>
          <a:lstStyle/>
          <a:p>
            <a:pPr algn="ctr"/>
            <a:r>
              <a:rPr lang="en-US" altLang="ja-JP" sz="1200" b="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sz="1200" b="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33</a:t>
            </a:fld>
            <a:r>
              <a:rPr lang="ja-JP" altLang="en-US" sz="1200" b="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1200" b="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</a:t>
            </a:r>
            <a:endParaRPr lang="ja-JP" altLang="en-US" sz="1200" b="0" dirty="0">
              <a:solidFill>
                <a:schemeClr val="tx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4" name="四角形 178"/>
          <p:cNvSpPr txBox="1">
            <a:spLocks/>
          </p:cNvSpPr>
          <p:nvPr/>
        </p:nvSpPr>
        <p:spPr>
          <a:xfrm>
            <a:off x="1231900" y="1155699"/>
            <a:ext cx="8655051" cy="5473701"/>
          </a:xfrm>
          <a:prstGeom prst="rect">
            <a:avLst/>
          </a:prstGeom>
        </p:spPr>
        <p:txBody>
          <a:bodyPr>
            <a:no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kumimoji="1"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ja-JP" altLang="en-US" sz="2800" b="1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【</a:t>
            </a:r>
            <a:r>
              <a:rPr lang="en-US" altLang="ja-JP" sz="2800" b="1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2nd Year Junior high school </a:t>
            </a:r>
            <a:r>
              <a:rPr lang="ja-JP" altLang="en-US" sz="2800" b="1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】</a:t>
            </a:r>
          </a:p>
          <a:p>
            <a:pPr marL="901700" indent="-901700">
              <a:lnSpc>
                <a:spcPct val="100000"/>
              </a:lnSpc>
              <a:spcBef>
                <a:spcPts val="2400"/>
              </a:spcBef>
              <a:buFont typeface="Arial" panose="020B0604020202020204" pitchFamily="34" charset="0"/>
              <a:buNone/>
            </a:pPr>
            <a:r>
              <a:rPr lang="ja-JP" altLang="en-US" sz="3200" dirty="0">
                <a:solidFill>
                  <a:srgbClr val="FF0066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◆</a:t>
            </a:r>
            <a:r>
              <a:rPr lang="ja-JP" altLang="en-US" sz="32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s-ES" altLang="ja-JP" sz="32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Mga aktibidad para maranasan ang aktwal na trabaho</a:t>
            </a:r>
            <a:r>
              <a:rPr lang="en-US" altLang="ja-JP" sz="32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.</a:t>
            </a:r>
          </a:p>
          <a:p>
            <a:pPr marL="533400" indent="0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en-US" altLang="ja-JP" sz="28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Ipaparanas</a:t>
            </a:r>
            <a:r>
              <a:rPr lang="en-US" altLang="ja-JP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28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mismo</a:t>
            </a:r>
            <a:r>
              <a:rPr lang="en-US" altLang="ja-JP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ang </a:t>
            </a:r>
            <a:r>
              <a:rPr lang="en-US" altLang="ja-JP" sz="28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aktwal</a:t>
            </a:r>
            <a:r>
              <a:rPr lang="en-US" altLang="ja-JP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28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na</a:t>
            </a:r>
            <a:r>
              <a:rPr lang="en-US" altLang="ja-JP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28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pagtatrabaho</a:t>
            </a:r>
            <a:r>
              <a:rPr lang="en-US" altLang="ja-JP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28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sa</a:t>
            </a:r>
            <a:r>
              <a:rPr lang="en-US" altLang="ja-JP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28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isang</a:t>
            </a:r>
            <a:r>
              <a:rPr lang="en-US" altLang="ja-JP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28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lokal</a:t>
            </a:r>
            <a:r>
              <a:rPr lang="en-US" altLang="ja-JP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28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na</a:t>
            </a:r>
            <a:r>
              <a:rPr lang="en-US" altLang="ja-JP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28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kumpanya</a:t>
            </a:r>
            <a:r>
              <a:rPr lang="en-US" altLang="ja-JP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, </a:t>
            </a:r>
            <a:r>
              <a:rPr lang="en-US" altLang="ja-JP" sz="28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ospital</a:t>
            </a:r>
            <a:r>
              <a:rPr lang="en-US" altLang="ja-JP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, Welfare Facility, </a:t>
            </a:r>
            <a:r>
              <a:rPr lang="en-US" altLang="ja-JP" sz="28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atbp</a:t>
            </a:r>
            <a:r>
              <a:rPr lang="en-US" altLang="ja-JP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.</a:t>
            </a:r>
          </a:p>
          <a:p>
            <a:pPr marL="36195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ja-JP" altLang="en-US" sz="28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endParaRPr lang="en-US" altLang="ja-JP" sz="2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812800" indent="-4508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ja-JP" altLang="en-US" sz="28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⇒ </a:t>
            </a:r>
            <a:r>
              <a:rPr lang="en-US" altLang="ja-JP" sz="2800" b="1" u="sng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Ito ay </a:t>
            </a:r>
            <a:r>
              <a:rPr lang="en-US" altLang="ja-JP" sz="2800" b="1" u="sng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magiging</a:t>
            </a:r>
            <a:r>
              <a:rPr lang="en-US" altLang="ja-JP" sz="2800" b="1" u="sng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2800" b="1" u="sng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isang</a:t>
            </a:r>
            <a:r>
              <a:rPr lang="en-US" altLang="ja-JP" sz="2800" b="1" u="sng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2800" b="1" u="sng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panimula</a:t>
            </a:r>
            <a:r>
              <a:rPr lang="en-US" altLang="ja-JP" sz="2800" b="1" u="sng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br>
              <a:rPr lang="en-US" altLang="ja-JP" sz="2800" b="1" u="sng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lang="en-US" altLang="ja-JP" sz="2800" b="1" u="sng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upang</a:t>
            </a:r>
            <a:r>
              <a:rPr lang="en-US" altLang="ja-JP" sz="2800" b="1" u="sng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2800" b="1" u="sng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makapili</a:t>
            </a:r>
            <a:r>
              <a:rPr lang="en-US" altLang="ja-JP" sz="2800" b="1" u="sng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ng </a:t>
            </a:r>
            <a:r>
              <a:rPr lang="en-US" altLang="ja-JP" sz="2800" b="1" u="sng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karera</a:t>
            </a:r>
            <a:r>
              <a:rPr lang="es-ES_tradnl" altLang="ja-JP" sz="2800" b="1" u="sng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endParaRPr lang="ja-JP" altLang="en-US" sz="2800" b="1" u="sng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15" name="Picture 2" descr="https://1.bp.blogspot.com/-KkNOYjo526k/XT_LhfX877I/AAAAAAABT6Y/1RYPpW9dx_4VJpxqdNvMjndZPlUdIwSrwCLcBGAs/s800/job_syokugyou_taiken_kangoshi_bo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3567" y="4143790"/>
            <a:ext cx="2622985" cy="286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279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角丸四角形 11">
            <a:extLst>
              <a:ext uri="{FF2B5EF4-FFF2-40B4-BE49-F238E27FC236}">
                <a16:creationId xmlns:a16="http://schemas.microsoft.com/office/drawing/2014/main" id="{BAF52851-B397-2E4F-A709-1112EF08E326}"/>
              </a:ext>
            </a:extLst>
          </p:cNvPr>
          <p:cNvSpPr/>
          <p:nvPr/>
        </p:nvSpPr>
        <p:spPr>
          <a:xfrm>
            <a:off x="1056440" y="355681"/>
            <a:ext cx="9068653" cy="6807199"/>
          </a:xfrm>
          <a:prstGeom prst="roundRect">
            <a:avLst>
              <a:gd name="adj" fmla="val 5664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4"/>
          </p:nvPr>
        </p:nvSpPr>
        <p:spPr>
          <a:xfrm>
            <a:off x="4143079" y="7227490"/>
            <a:ext cx="2405658" cy="276999"/>
          </a:xfrm>
        </p:spPr>
        <p:txBody>
          <a:bodyPr/>
          <a:lstStyle/>
          <a:p>
            <a:pPr algn="ctr"/>
            <a:r>
              <a:rPr lang="en-US" altLang="ja-JP" sz="1200" b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sz="1200" b="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34</a:t>
            </a:fld>
            <a:r>
              <a:rPr lang="ja-JP" altLang="en-US" sz="1200" b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1200" b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</a:t>
            </a:r>
            <a:endParaRPr lang="ja-JP" altLang="en-US" sz="1200" b="0" dirty="0">
              <a:solidFill>
                <a:schemeClr val="tx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4" name="四角形 178"/>
          <p:cNvSpPr txBox="1">
            <a:spLocks/>
          </p:cNvSpPr>
          <p:nvPr/>
        </p:nvSpPr>
        <p:spPr>
          <a:xfrm>
            <a:off x="1270000" y="800366"/>
            <a:ext cx="8616951" cy="6362514"/>
          </a:xfrm>
          <a:prstGeom prst="rect">
            <a:avLst/>
          </a:prstGeom>
        </p:spPr>
        <p:txBody>
          <a:bodyPr>
            <a:no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kumimoji="1"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ja-JP" altLang="en-US" sz="2800" b="1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【</a:t>
            </a:r>
            <a:r>
              <a:rPr lang="en-US" altLang="ja-JP" sz="2800" b="1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3rd Year Junior High School</a:t>
            </a:r>
            <a:r>
              <a:rPr lang="ja-JP" altLang="en-US" sz="2800" b="1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】</a:t>
            </a:r>
          </a:p>
          <a:p>
            <a:pPr marL="622300" indent="-441325">
              <a:lnSpc>
                <a:spcPct val="100000"/>
              </a:lnSpc>
              <a:spcBef>
                <a:spcPts val="2400"/>
              </a:spcBef>
              <a:buFont typeface="Arial" panose="020B0604020202020204" pitchFamily="34" charset="0"/>
              <a:buNone/>
            </a:pPr>
            <a:r>
              <a:rPr lang="ja-JP" altLang="en-US" sz="2800" dirty="0">
                <a:solidFill>
                  <a:srgbClr val="FF0066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◆</a:t>
            </a:r>
            <a:r>
              <a:rPr lang="ja-JP" altLang="en-US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Field trip para </a:t>
            </a:r>
            <a:r>
              <a:rPr lang="en-US" altLang="ja-JP" sz="28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maranasan</a:t>
            </a:r>
            <a:r>
              <a:rPr lang="en-US" altLang="ja-JP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ang </a:t>
            </a:r>
            <a:r>
              <a:rPr lang="en-US" altLang="ja-JP" sz="28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iba't</a:t>
            </a:r>
            <a:r>
              <a:rPr lang="en-US" altLang="ja-JP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28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ibang</a:t>
            </a:r>
            <a:r>
              <a:rPr lang="en-US" altLang="ja-JP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28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trabaho</a:t>
            </a:r>
            <a:r>
              <a:rPr lang="en-US" altLang="ja-JP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2400" i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(</a:t>
            </a:r>
            <a:r>
              <a:rPr lang="en-US" altLang="ja-JP" sz="2400" i="1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shokuba-taiken</a:t>
            </a:r>
            <a:r>
              <a:rPr lang="en-US" altLang="ja-JP" sz="2400" i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)</a:t>
            </a:r>
            <a:r>
              <a:rPr lang="ja-JP" altLang="en-US" sz="28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：</a:t>
            </a:r>
            <a:endParaRPr lang="en-US" altLang="ja-JP" sz="2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116840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ja-JP" sz="24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Bibisita</a:t>
            </a:r>
            <a:r>
              <a:rPr lang="en-US" altLang="ja-JP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24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sa</a:t>
            </a:r>
            <a:r>
              <a:rPr lang="en-US" altLang="ja-JP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24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mga</a:t>
            </a:r>
            <a:r>
              <a:rPr lang="en-US" altLang="ja-JP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24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lugar</a:t>
            </a:r>
            <a:r>
              <a:rPr lang="en-US" altLang="ja-JP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ng </a:t>
            </a:r>
            <a:r>
              <a:rPr lang="en-US" altLang="ja-JP" sz="24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trabaho</a:t>
            </a:r>
            <a:r>
              <a:rPr lang="en-US" altLang="ja-JP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24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sa</a:t>
            </a:r>
            <a:r>
              <a:rPr lang="en-US" altLang="ja-JP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24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kabisera</a:t>
            </a:r>
            <a:r>
              <a:rPr lang="en-US" altLang="ja-JP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ng Japan, Tokyo, at </a:t>
            </a:r>
            <a:r>
              <a:rPr lang="en-US" altLang="ja-JP" sz="24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makikipanayam</a:t>
            </a:r>
            <a:r>
              <a:rPr lang="en-US" altLang="ja-JP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24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sa</a:t>
            </a:r>
            <a:r>
              <a:rPr lang="en-US" altLang="ja-JP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24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mga</a:t>
            </a:r>
            <a:r>
              <a:rPr lang="en-US" altLang="ja-JP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24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taong</a:t>
            </a:r>
            <a:r>
              <a:rPr lang="en-US" altLang="ja-JP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24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nagtatrabaho</a:t>
            </a:r>
            <a:r>
              <a:rPr lang="en-US" altLang="ja-JP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doon.</a:t>
            </a:r>
          </a:p>
          <a:p>
            <a:pPr marL="622300" indent="-441325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ja-JP" altLang="en-US" sz="2800" dirty="0">
                <a:solidFill>
                  <a:srgbClr val="FF0066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◆</a:t>
            </a:r>
            <a:r>
              <a:rPr lang="ja-JP" altLang="en-US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s-ES_tradnl" altLang="ja-JP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Pagsisiyasat sa karera pagkatapos</a:t>
            </a:r>
            <a:br>
              <a:rPr lang="es-ES_tradnl" altLang="ja-JP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lang="es-ES_tradnl" altLang="ja-JP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ng Graduation</a:t>
            </a:r>
            <a:r>
              <a:rPr lang="ja-JP" altLang="en-US" sz="28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：</a:t>
            </a:r>
            <a:endParaRPr lang="en-US" altLang="ja-JP" sz="28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116840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sv-SE" altLang="ja-JP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Isipin ang mga mithiin sa buhay </a:t>
            </a:r>
            <a:br>
              <a:rPr lang="sv-SE" altLang="ja-JP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lang="sv-SE" altLang="ja-JP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sa hinaharap at paraan ng </a:t>
            </a:r>
            <a:br>
              <a:rPr lang="sv-SE" altLang="ja-JP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lang="sv-SE" altLang="ja-JP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pamumuhay para sa pagpapasya </a:t>
            </a:r>
            <a:br>
              <a:rPr lang="sv-SE" altLang="ja-JP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lang="sv-SE" altLang="ja-JP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sa karera</a:t>
            </a:r>
            <a:r>
              <a:rPr lang="en-US" altLang="ja-JP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.</a:t>
            </a:r>
          </a:p>
          <a:p>
            <a:pPr marL="723900" indent="0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ja-JP" altLang="en-US" sz="28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⇒ </a:t>
            </a:r>
            <a:r>
              <a:rPr lang="es-ES_tradnl" altLang="ja-JP" sz="2800" b="1" u="sng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Aim self-actualization</a:t>
            </a:r>
            <a:endParaRPr lang="ja-JP" altLang="en-US" sz="2800" b="1" u="sng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1030" name="Picture 6" descr="https://1.bp.blogspot.com/-feDSaI-J2VM/XT_LmF5im1I/AAAAAAABT6g/FtRG30Jptu4ISXYBzDrmqfZCr4WF_R9_ACLcBGAs/s800/job_syokugyou_taiken_syouboushi_gir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929" y="4151644"/>
            <a:ext cx="2857723" cy="3123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984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角丸四角形 11">
            <a:extLst>
              <a:ext uri="{FF2B5EF4-FFF2-40B4-BE49-F238E27FC236}">
                <a16:creationId xmlns:a16="http://schemas.microsoft.com/office/drawing/2014/main" id="{BAF52851-B397-2E4F-A709-1112EF08E326}"/>
              </a:ext>
            </a:extLst>
          </p:cNvPr>
          <p:cNvSpPr/>
          <p:nvPr/>
        </p:nvSpPr>
        <p:spPr>
          <a:xfrm>
            <a:off x="1056440" y="1905367"/>
            <a:ext cx="9068653" cy="5149242"/>
          </a:xfrm>
          <a:prstGeom prst="roundRect">
            <a:avLst>
              <a:gd name="adj" fmla="val 5664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4"/>
          </p:nvPr>
        </p:nvSpPr>
        <p:spPr>
          <a:xfrm>
            <a:off x="4143079" y="7227490"/>
            <a:ext cx="2405658" cy="276999"/>
          </a:xfrm>
        </p:spPr>
        <p:txBody>
          <a:bodyPr/>
          <a:lstStyle/>
          <a:p>
            <a:pPr algn="ctr"/>
            <a:r>
              <a:rPr lang="en-US" altLang="ja-JP" sz="1200" b="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sz="1200" b="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35</a:t>
            </a:fld>
            <a:r>
              <a:rPr lang="ja-JP" altLang="en-US" sz="1200" b="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1200" b="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</a:t>
            </a:r>
            <a:endParaRPr lang="ja-JP" altLang="en-US" sz="1200" b="0" dirty="0">
              <a:solidFill>
                <a:schemeClr val="tx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5" name="四角形 2851"/>
          <p:cNvSpPr txBox="1">
            <a:spLocks/>
          </p:cNvSpPr>
          <p:nvPr/>
        </p:nvSpPr>
        <p:spPr>
          <a:xfrm>
            <a:off x="1206499" y="2298701"/>
            <a:ext cx="8883859" cy="4563908"/>
          </a:xfrm>
          <a:prstGeom prst="rect">
            <a:avLst/>
          </a:prstGeom>
        </p:spPr>
        <p:txBody>
          <a:bodyPr>
            <a:no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kumimoji="1"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ja-JP" altLang="en-US" sz="3000" b="1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① </a:t>
            </a:r>
            <a:r>
              <a:rPr lang="es-ES_tradnl" altLang="ja-JP" sz="3000" b="1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Pangarap</a:t>
            </a:r>
            <a:r>
              <a:rPr lang="ja-JP" altLang="es-ES_tradnl" sz="3000" b="1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・</a:t>
            </a:r>
            <a:r>
              <a:rPr lang="es-ES_tradnl" altLang="ja-JP" sz="3000" b="1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Layunin!</a:t>
            </a:r>
            <a:endParaRPr lang="en-US" altLang="ja-JP" sz="3000" b="1" dirty="0">
              <a:solidFill>
                <a:srgbClr val="FF0000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81280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altLang="ja-JP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Ano ang pag-aaral at para saan ito gagamitin?</a:t>
            </a:r>
            <a:br>
              <a:rPr lang="pt-BR" altLang="ja-JP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lang="pt-BR" altLang="ja-JP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Ano ang gusto mong gawin sa Japan sa hinaharap?</a:t>
            </a:r>
          </a:p>
          <a:p>
            <a:pPr marL="81280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altLang="ja-JP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Alamin kung ano ang nais gawin</a:t>
            </a:r>
            <a:r>
              <a:rPr lang="en-US" altLang="ja-JP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.</a:t>
            </a:r>
            <a:endParaRPr lang="ja-JP" altLang="en-US" sz="24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533400" indent="-533400">
              <a:lnSpc>
                <a:spcPct val="100000"/>
              </a:lnSpc>
              <a:spcBef>
                <a:spcPts val="2400"/>
              </a:spcBef>
              <a:buFont typeface="Arial" panose="020B0604020202020204" pitchFamily="34" charset="0"/>
              <a:buNone/>
            </a:pPr>
            <a:r>
              <a:rPr lang="ja-JP" altLang="en-US" sz="3000" b="1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② </a:t>
            </a:r>
            <a:r>
              <a:rPr lang="es-ES_tradnl" altLang="ja-JP" sz="3000" b="1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Kakayahan  sa Japanese at kakayahang</a:t>
            </a:r>
            <a:br>
              <a:rPr lang="es-ES_tradnl" altLang="ja-JP" sz="3000" b="1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lang="es-ES_tradnl" altLang="ja-JP" sz="3000" b="1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pang-akademiko!</a:t>
            </a:r>
            <a:endParaRPr lang="ja-JP" altLang="en-US" sz="3000" b="1" dirty="0">
              <a:solidFill>
                <a:srgbClr val="FF0000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81280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24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Aktibong</a:t>
            </a:r>
            <a:r>
              <a:rPr lang="en-US" altLang="ja-JP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24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gamitin</a:t>
            </a:r>
            <a:r>
              <a:rPr lang="en-US" altLang="ja-JP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ang Japanese!</a:t>
            </a:r>
          </a:p>
          <a:p>
            <a:pPr marL="81280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24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Gawin</a:t>
            </a:r>
            <a:r>
              <a:rPr lang="en-US" altLang="ja-JP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ang lahat ng </a:t>
            </a:r>
            <a:r>
              <a:rPr lang="en-US" altLang="ja-JP" sz="24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makakaya</a:t>
            </a:r>
            <a:r>
              <a:rPr lang="en-US" altLang="ja-JP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24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sa</a:t>
            </a:r>
            <a:r>
              <a:rPr lang="en-US" altLang="ja-JP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24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pag-aaral</a:t>
            </a:r>
            <a:r>
              <a:rPr lang="en-US" altLang="ja-JP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24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sa</a:t>
            </a:r>
            <a:r>
              <a:rPr lang="en-US" altLang="ja-JP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24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mga</a:t>
            </a:r>
            <a:r>
              <a:rPr lang="en-US" altLang="ja-JP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24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aralin</a:t>
            </a:r>
            <a:r>
              <a:rPr lang="en-US" altLang="ja-JP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.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C735B675-0515-6D4B-B927-8FE084CF4A8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5200" y="602009"/>
            <a:ext cx="9068653" cy="1111358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CBFA516-9D02-8546-9E0C-4C8AF1FBECD8}"/>
              </a:ext>
            </a:extLst>
          </p:cNvPr>
          <p:cNvSpPr txBox="1"/>
          <p:nvPr/>
        </p:nvSpPr>
        <p:spPr>
          <a:xfrm>
            <a:off x="1056441" y="655268"/>
            <a:ext cx="90339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9138" indent="-719138"/>
            <a:r>
              <a:rPr kumimoji="1" lang="en-US" altLang="ja-JP" sz="3000" b="1" dirty="0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8</a:t>
            </a:r>
            <a:r>
              <a:rPr kumimoji="1" lang="ja-JP" altLang="en-US" sz="3000" b="1" dirty="0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．</a:t>
            </a:r>
            <a:r>
              <a:rPr kumimoji="1" lang="en-US" altLang="ja-JP" sz="3000" b="1" dirty="0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Ano ang </a:t>
            </a:r>
            <a:r>
              <a:rPr kumimoji="1" lang="en-US" altLang="ja-JP" sz="3000" b="1" dirty="0" err="1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mga</a:t>
            </a:r>
            <a:r>
              <a:rPr kumimoji="1" lang="en-US" altLang="ja-JP" sz="3000" b="1" dirty="0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sz="3000" b="1" dirty="0" err="1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kailangang</a:t>
            </a:r>
            <a:r>
              <a:rPr kumimoji="1" lang="en-US" altLang="ja-JP" sz="3000" b="1" dirty="0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sz="3000" b="1" dirty="0" err="1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gawin</a:t>
            </a:r>
            <a:r>
              <a:rPr kumimoji="1" lang="en-US" altLang="ja-JP" sz="3000" b="1" dirty="0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sz="3000" b="1" dirty="0" err="1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upang</a:t>
            </a:r>
            <a:r>
              <a:rPr kumimoji="1" lang="en-US" altLang="ja-JP" sz="3000" b="1" dirty="0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sz="3000" b="1" dirty="0" err="1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makapagpatuloy</a:t>
            </a:r>
            <a:r>
              <a:rPr kumimoji="1" lang="en-US" altLang="ja-JP" sz="3000" b="1" dirty="0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sz="3000" b="1" dirty="0" err="1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sa</a:t>
            </a:r>
            <a:r>
              <a:rPr kumimoji="1" lang="en-US" altLang="ja-JP" sz="3000" b="1" dirty="0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Senior High School?</a:t>
            </a:r>
            <a:endParaRPr kumimoji="1" lang="ja-JP" altLang="en-US" sz="3000" b="1" dirty="0">
              <a:solidFill>
                <a:schemeClr val="bg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4C0BD1C6-1049-314C-99A1-4DEDAFB60FB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1781" y="1598869"/>
            <a:ext cx="1573371" cy="101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524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角丸四角形 11">
            <a:extLst>
              <a:ext uri="{FF2B5EF4-FFF2-40B4-BE49-F238E27FC236}">
                <a16:creationId xmlns:a16="http://schemas.microsoft.com/office/drawing/2014/main" id="{BAF52851-B397-2E4F-A709-1112EF08E326}"/>
              </a:ext>
            </a:extLst>
          </p:cNvPr>
          <p:cNvSpPr/>
          <p:nvPr/>
        </p:nvSpPr>
        <p:spPr>
          <a:xfrm>
            <a:off x="1056440" y="355681"/>
            <a:ext cx="9068653" cy="6807199"/>
          </a:xfrm>
          <a:prstGeom prst="roundRect">
            <a:avLst>
              <a:gd name="adj" fmla="val 5664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4"/>
          </p:nvPr>
        </p:nvSpPr>
        <p:spPr>
          <a:xfrm>
            <a:off x="4143079" y="7227490"/>
            <a:ext cx="2405658" cy="276999"/>
          </a:xfrm>
        </p:spPr>
        <p:txBody>
          <a:bodyPr/>
          <a:lstStyle/>
          <a:p>
            <a:pPr algn="ctr"/>
            <a:r>
              <a:rPr lang="en-US" altLang="ja-JP" sz="1200" b="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sz="1200" b="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36</a:t>
            </a:fld>
            <a:r>
              <a:rPr lang="ja-JP" altLang="en-US" sz="1200" b="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1200" b="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</a:t>
            </a:r>
            <a:endParaRPr lang="ja-JP" altLang="en-US" sz="1200" b="0" dirty="0">
              <a:solidFill>
                <a:schemeClr val="tx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5" name="四角形 2851"/>
          <p:cNvSpPr txBox="1">
            <a:spLocks/>
          </p:cNvSpPr>
          <p:nvPr/>
        </p:nvSpPr>
        <p:spPr>
          <a:xfrm>
            <a:off x="1384470" y="1026031"/>
            <a:ext cx="8412592" cy="5180893"/>
          </a:xfrm>
          <a:prstGeom prst="rect">
            <a:avLst/>
          </a:prstGeom>
        </p:spPr>
        <p:txBody>
          <a:bodyPr>
            <a:no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kumimoji="1"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6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ja-JP" altLang="en-US" sz="3000" b="1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③ </a:t>
            </a:r>
            <a:r>
              <a:rPr lang="en-US" altLang="ja-JP" sz="3000" b="1" dirty="0" err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Kakayahang</a:t>
            </a:r>
            <a:r>
              <a:rPr lang="en-US" altLang="ja-JP" sz="3000" b="1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maki-</a:t>
            </a:r>
            <a:r>
              <a:rPr lang="en-US" altLang="ja-JP" sz="3000" b="1" dirty="0" err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ayon</a:t>
            </a:r>
            <a:r>
              <a:rPr lang="en-US" altLang="ja-JP" sz="3000" b="1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3000" b="1" dirty="0" err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sa</a:t>
            </a:r>
            <a:r>
              <a:rPr lang="en-US" altLang="ja-JP" sz="3000" b="1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3000" b="1" dirty="0" err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buhay</a:t>
            </a:r>
            <a:endParaRPr lang="ja-JP" altLang="en-US" sz="3000" b="1" dirty="0">
              <a:solidFill>
                <a:srgbClr val="FF0000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812800" indent="-457200">
              <a:lnSpc>
                <a:spcPct val="100000"/>
              </a:lnSpc>
              <a:spcBef>
                <a:spcPts val="2400"/>
              </a:spcBef>
              <a:buFont typeface="Arial" panose="020B0604020202020204" pitchFamily="34" charset="0"/>
              <a:buNone/>
            </a:pPr>
            <a:r>
              <a:rPr lang="ja-JP" altLang="en-US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・</a:t>
            </a:r>
            <a:r>
              <a:rPr lang="en-US" altLang="ja-JP" sz="28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Sumunod</a:t>
            </a:r>
            <a:r>
              <a:rPr lang="en-US" altLang="ja-JP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28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sa</a:t>
            </a:r>
            <a:r>
              <a:rPr lang="en-US" altLang="ja-JP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28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oras</a:t>
            </a:r>
            <a:endParaRPr lang="en-US" altLang="ja-JP" sz="2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812800" indent="-457200">
              <a:lnSpc>
                <a:spcPct val="100000"/>
              </a:lnSpc>
              <a:spcBef>
                <a:spcPts val="2400"/>
              </a:spcBef>
              <a:buFont typeface="Arial" panose="020B0604020202020204" pitchFamily="34" charset="0"/>
              <a:buNone/>
            </a:pPr>
            <a:r>
              <a:rPr lang="ja-JP" altLang="en-US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・</a:t>
            </a:r>
            <a:r>
              <a:rPr lang="en-US" altLang="ja-JP" sz="28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Masiglang</a:t>
            </a:r>
            <a:r>
              <a:rPr lang="en-US" altLang="ja-JP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28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pagbati</a:t>
            </a:r>
            <a:endParaRPr lang="en-US" altLang="ja-JP" sz="2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812800" indent="-457200">
              <a:lnSpc>
                <a:spcPct val="100000"/>
              </a:lnSpc>
              <a:spcBef>
                <a:spcPts val="2400"/>
              </a:spcBef>
              <a:buFont typeface="Arial" panose="020B0604020202020204" pitchFamily="34" charset="0"/>
              <a:buNone/>
            </a:pPr>
            <a:r>
              <a:rPr lang="ja-JP" altLang="en-US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・</a:t>
            </a:r>
            <a:r>
              <a:rPr lang="en-US" altLang="ja-JP" sz="28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Marunong</a:t>
            </a:r>
            <a:r>
              <a:rPr lang="en-US" altLang="ja-JP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28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lumugar</a:t>
            </a:r>
            <a:r>
              <a:rPr lang="en-US" altLang="ja-JP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at mag-</a:t>
            </a:r>
            <a:r>
              <a:rPr lang="en-US" altLang="ja-JP" sz="28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ingat</a:t>
            </a:r>
            <a:r>
              <a:rPr lang="en-US" altLang="ja-JP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28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sa</a:t>
            </a:r>
            <a:r>
              <a:rPr lang="en-US" altLang="ja-JP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28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pananalita</a:t>
            </a:r>
            <a:endParaRPr lang="en-US" altLang="ja-JP" sz="2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812800" indent="-457200">
              <a:lnSpc>
                <a:spcPct val="100000"/>
              </a:lnSpc>
              <a:spcBef>
                <a:spcPts val="2400"/>
              </a:spcBef>
              <a:buFont typeface="Arial" panose="020B0604020202020204" pitchFamily="34" charset="0"/>
              <a:buNone/>
            </a:pPr>
            <a:r>
              <a:rPr lang="ja-JP" altLang="en-US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・</a:t>
            </a:r>
            <a:r>
              <a:rPr lang="en-US" altLang="ja-JP" sz="28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Sumunod</a:t>
            </a:r>
            <a:r>
              <a:rPr lang="en-US" altLang="ja-JP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28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sa</a:t>
            </a:r>
            <a:r>
              <a:rPr lang="en-US" altLang="ja-JP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28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mga</a:t>
            </a:r>
            <a:r>
              <a:rPr lang="en-US" altLang="ja-JP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 </a:t>
            </a:r>
            <a:r>
              <a:rPr lang="en-US" altLang="ja-JP" sz="28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patakaran</a:t>
            </a:r>
            <a:endParaRPr lang="ja-JP" altLang="en-US" sz="2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0" indent="0">
              <a:lnSpc>
                <a:spcPts val="6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ja-JP" altLang="en-US" sz="3200" dirty="0">
              <a:solidFill>
                <a:srgbClr val="FF0066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1028" name="Picture 4" descr="https://2.bp.blogspot.com/-ZC5B63YgnYA/VpjCdKdYbTI/AAAAAAAA3Ao/rXfZiFLisc8/s800/group_studen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99" y="4424857"/>
            <a:ext cx="3252223" cy="2975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961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角丸四角形 11">
            <a:extLst>
              <a:ext uri="{FF2B5EF4-FFF2-40B4-BE49-F238E27FC236}">
                <a16:creationId xmlns:a16="http://schemas.microsoft.com/office/drawing/2014/main" id="{BAF52851-B397-2E4F-A709-1112EF08E326}"/>
              </a:ext>
            </a:extLst>
          </p:cNvPr>
          <p:cNvSpPr/>
          <p:nvPr/>
        </p:nvSpPr>
        <p:spPr>
          <a:xfrm>
            <a:off x="1010450" y="1342190"/>
            <a:ext cx="9068653" cy="5671653"/>
          </a:xfrm>
          <a:prstGeom prst="roundRect">
            <a:avLst>
              <a:gd name="adj" fmla="val 5664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4"/>
          </p:nvPr>
        </p:nvSpPr>
        <p:spPr>
          <a:xfrm>
            <a:off x="4143079" y="7227490"/>
            <a:ext cx="2405658" cy="276999"/>
          </a:xfrm>
        </p:spPr>
        <p:txBody>
          <a:bodyPr/>
          <a:lstStyle/>
          <a:p>
            <a:pPr algn="ctr"/>
            <a:r>
              <a:rPr lang="en-US" altLang="ja-JP" sz="1200" b="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sz="1200" b="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37</a:t>
            </a:fld>
            <a:r>
              <a:rPr lang="ja-JP" altLang="en-US" sz="1200" b="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1200" b="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</a:t>
            </a:r>
            <a:endParaRPr lang="ja-JP" altLang="en-US" sz="1200" b="0" dirty="0">
              <a:solidFill>
                <a:schemeClr val="tx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7" name="四角形 2851"/>
          <p:cNvSpPr txBox="1">
            <a:spLocks/>
          </p:cNvSpPr>
          <p:nvPr/>
        </p:nvSpPr>
        <p:spPr>
          <a:xfrm>
            <a:off x="1343114" y="1621031"/>
            <a:ext cx="8488892" cy="5092968"/>
          </a:xfrm>
          <a:prstGeom prst="rect">
            <a:avLst/>
          </a:prstGeom>
        </p:spPr>
        <p:txBody>
          <a:bodyPr>
            <a:no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kumimoji="1"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4500" indent="-444500">
              <a:lnSpc>
                <a:spcPct val="100000"/>
              </a:lnSpc>
              <a:spcBef>
                <a:spcPts val="1200"/>
              </a:spcBef>
              <a:buNone/>
            </a:pPr>
            <a:r>
              <a:rPr lang="ja-JP" altLang="en-US" sz="2800" dirty="0">
                <a:solidFill>
                  <a:srgbClr val="FF0066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◆ </a:t>
            </a:r>
            <a:r>
              <a:rPr lang="en-US" altLang="ja-JP" sz="28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Magsikap</a:t>
            </a:r>
            <a:r>
              <a:rPr lang="en-US" altLang="ja-JP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at mag-</a:t>
            </a:r>
            <a:r>
              <a:rPr lang="en-US" altLang="ja-JP" sz="28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aral</a:t>
            </a:r>
            <a:r>
              <a:rPr lang="en-US" altLang="ja-JP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28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nang</a:t>
            </a:r>
            <a:r>
              <a:rPr lang="en-US" altLang="ja-JP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Mabuti</a:t>
            </a:r>
            <a:br>
              <a:rPr lang="en-US" altLang="ja-JP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lang="en-US" altLang="ja-JP" sz="28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habang</a:t>
            </a:r>
            <a:r>
              <a:rPr lang="en-US" altLang="ja-JP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may </a:t>
            </a:r>
            <a:r>
              <a:rPr lang="en-US" altLang="ja-JP" sz="28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kakayahang</a:t>
            </a:r>
            <a:r>
              <a:rPr lang="en-US" altLang="ja-JP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28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matuto</a:t>
            </a:r>
            <a:r>
              <a:rPr lang="en-US" altLang="ja-JP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.</a:t>
            </a:r>
          </a:p>
          <a:p>
            <a:pPr marL="444500" indent="-44450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altLang="ja-JP" sz="2800" dirty="0">
                <a:solidFill>
                  <a:srgbClr val="FF0066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◆</a:t>
            </a:r>
            <a:r>
              <a:rPr lang="ja-JP" altLang="en-US" sz="2800" dirty="0">
                <a:solidFill>
                  <a:srgbClr val="FF0066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Laging </a:t>
            </a:r>
            <a:r>
              <a:rPr lang="en-US" altLang="ja-JP" sz="28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kumunsulta</a:t>
            </a:r>
            <a:r>
              <a:rPr lang="en-US" altLang="ja-JP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28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sa</a:t>
            </a:r>
            <a:r>
              <a:rPr lang="en-US" altLang="ja-JP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28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mga</a:t>
            </a:r>
            <a:r>
              <a:rPr lang="en-US" altLang="ja-JP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28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guro</a:t>
            </a:r>
            <a:r>
              <a:rPr lang="en-US" altLang="ja-JP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.</a:t>
            </a:r>
          </a:p>
          <a:p>
            <a:pPr marL="444500" indent="-44450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altLang="ja-JP" sz="2800" dirty="0">
                <a:solidFill>
                  <a:srgbClr val="FF0066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◆</a:t>
            </a:r>
            <a:r>
              <a:rPr lang="ja-JP" altLang="en-US" sz="2800" dirty="0">
                <a:solidFill>
                  <a:srgbClr val="FF0066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28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Kumunsulta</a:t>
            </a:r>
            <a:r>
              <a:rPr lang="en-US" altLang="ja-JP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28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sa</a:t>
            </a:r>
            <a:r>
              <a:rPr lang="en-US" altLang="ja-JP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28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kapamilya</a:t>
            </a:r>
            <a:r>
              <a:rPr lang="en-US" altLang="ja-JP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28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tuwing</a:t>
            </a:r>
            <a:r>
              <a:rPr lang="en-US" altLang="ja-JP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28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magpapasya</a:t>
            </a:r>
            <a:r>
              <a:rPr lang="en-US" altLang="ja-JP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28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sa</a:t>
            </a:r>
            <a:r>
              <a:rPr lang="en-US" altLang="ja-JP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28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karera</a:t>
            </a:r>
            <a:r>
              <a:rPr lang="en-US" altLang="ja-JP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.</a:t>
            </a:r>
          </a:p>
          <a:p>
            <a:pPr marL="444500" indent="-44450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altLang="ja-JP" sz="2800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◆</a:t>
            </a:r>
            <a:r>
              <a:rPr lang="ja-JP" altLang="en-US" sz="2800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28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Sumali</a:t>
            </a:r>
            <a:r>
              <a:rPr lang="en-US" altLang="ja-JP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28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sa</a:t>
            </a:r>
            <a:r>
              <a:rPr lang="en-US" altLang="ja-JP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School Visitation</a:t>
            </a:r>
            <a:br>
              <a:rPr lang="en-US" altLang="ja-JP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lang="en-US" altLang="ja-JP" sz="2400" i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(</a:t>
            </a:r>
            <a:r>
              <a:rPr lang="en-US" altLang="ja-JP" sz="2400" i="1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taiken</a:t>
            </a:r>
            <a:r>
              <a:rPr lang="en-US" altLang="ja-JP" sz="2400" i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2400" i="1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nyugaku</a:t>
            </a:r>
            <a:r>
              <a:rPr lang="en-US" altLang="ja-JP" sz="2400" i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)</a:t>
            </a:r>
            <a:r>
              <a:rPr lang="en-US" altLang="ja-JP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.</a:t>
            </a:r>
          </a:p>
          <a:p>
            <a:pPr marL="444500" indent="-44450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altLang="ja-JP" sz="2800" dirty="0">
                <a:solidFill>
                  <a:srgbClr val="FF0066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◆</a:t>
            </a:r>
            <a:r>
              <a:rPr lang="ja-JP" altLang="en-US" sz="2800" dirty="0">
                <a:solidFill>
                  <a:srgbClr val="FF0066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28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Huwag</a:t>
            </a:r>
            <a:r>
              <a:rPr lang="en-US" altLang="ja-JP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28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susuko</a:t>
            </a:r>
            <a:r>
              <a:rPr lang="en-US" altLang="ja-JP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!</a:t>
            </a:r>
            <a:endParaRPr lang="ja-JP" altLang="en-US" sz="2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C735B675-0515-6D4B-B927-8FE084CF4A8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451" y="422591"/>
            <a:ext cx="9068652" cy="706724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CBFA516-9D02-8546-9E0C-4C8AF1FBECD8}"/>
              </a:ext>
            </a:extLst>
          </p:cNvPr>
          <p:cNvSpPr txBox="1"/>
          <p:nvPr/>
        </p:nvSpPr>
        <p:spPr>
          <a:xfrm>
            <a:off x="1047893" y="498528"/>
            <a:ext cx="89937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000" b="1" dirty="0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9</a:t>
            </a:r>
            <a:r>
              <a:rPr kumimoji="1" lang="ja-JP" altLang="en-US" sz="3000" b="1" dirty="0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．</a:t>
            </a:r>
            <a:r>
              <a:rPr kumimoji="1" lang="es-ES_tradnl" altLang="ja-JP" sz="3000" b="1" dirty="0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Para sa sariling kapakanan sa hinaharap</a:t>
            </a:r>
            <a:endParaRPr kumimoji="1" lang="ja-JP" altLang="en-US" sz="3000" b="1" dirty="0">
              <a:solidFill>
                <a:schemeClr val="bg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4C0BD1C6-1049-314C-99A1-4DEDAFB60FB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1581" y="1205252"/>
            <a:ext cx="1567222" cy="1011694"/>
          </a:xfrm>
          <a:prstGeom prst="rect">
            <a:avLst/>
          </a:prstGeom>
        </p:spPr>
      </p:pic>
      <p:sp>
        <p:nvSpPr>
          <p:cNvPr id="3" name="吹き出し: 角を丸めた四角形 2">
            <a:extLst>
              <a:ext uri="{FF2B5EF4-FFF2-40B4-BE49-F238E27FC236}">
                <a16:creationId xmlns:a16="http://schemas.microsoft.com/office/drawing/2014/main" id="{B7A63503-16DD-41AD-B7B9-F448545B1854}"/>
              </a:ext>
            </a:extLst>
          </p:cNvPr>
          <p:cNvSpPr/>
          <p:nvPr/>
        </p:nvSpPr>
        <p:spPr>
          <a:xfrm>
            <a:off x="1394036" y="5793858"/>
            <a:ext cx="6127633" cy="1045543"/>
          </a:xfrm>
          <a:prstGeom prst="wedgeRoundRectCallout">
            <a:avLst>
              <a:gd name="adj1" fmla="val 56794"/>
              <a:gd name="adj2" fmla="val -45351"/>
              <a:gd name="adj3" fmla="val 16667"/>
            </a:avLst>
          </a:prstGeom>
          <a:solidFill>
            <a:srgbClr val="66FFFF"/>
          </a:solidFill>
          <a:ln>
            <a:solidFill>
              <a:srgbClr val="66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5DB10A0-70B8-48E3-96C9-573584B6B900}"/>
              </a:ext>
            </a:extLst>
          </p:cNvPr>
          <p:cNvSpPr txBox="1"/>
          <p:nvPr/>
        </p:nvSpPr>
        <p:spPr>
          <a:xfrm>
            <a:off x="1518998" y="5917010"/>
            <a:ext cx="59451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s-ES_tradnl" altLang="ja-JP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Mahalaga ang bagay na ito kaya uulitin ko muli.</a:t>
            </a:r>
            <a:endParaRPr kumimoji="1" lang="ja-JP" altLang="en-US" sz="24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8DE9182E-EBDA-C574-8513-9D365B5D34DF}"/>
              </a:ext>
            </a:extLst>
          </p:cNvPr>
          <p:cNvGrpSpPr/>
          <p:nvPr/>
        </p:nvGrpSpPr>
        <p:grpSpPr>
          <a:xfrm>
            <a:off x="7438822" y="4283879"/>
            <a:ext cx="2661459" cy="2729964"/>
            <a:chOff x="7451205" y="4283879"/>
            <a:chExt cx="2661459" cy="2729964"/>
          </a:xfrm>
        </p:grpSpPr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443D087F-1D76-C094-3344-C25DBE5939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51205" y="4463220"/>
              <a:ext cx="987793" cy="949485"/>
            </a:xfrm>
            <a:prstGeom prst="rect">
              <a:avLst/>
            </a:prstGeom>
          </p:spPr>
        </p:pic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3152531B-E1E3-B8F5-8500-009C543AD7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29816"/>
            <a:stretch/>
          </p:blipFill>
          <p:spPr>
            <a:xfrm>
              <a:off x="7652416" y="4283879"/>
              <a:ext cx="2460248" cy="27299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8758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角丸四角形 11">
            <a:extLst>
              <a:ext uri="{FF2B5EF4-FFF2-40B4-BE49-F238E27FC236}">
                <a16:creationId xmlns:a16="http://schemas.microsoft.com/office/drawing/2014/main" id="{BAF52851-B397-2E4F-A709-1112EF08E326}"/>
              </a:ext>
            </a:extLst>
          </p:cNvPr>
          <p:cNvSpPr/>
          <p:nvPr/>
        </p:nvSpPr>
        <p:spPr>
          <a:xfrm>
            <a:off x="1056440" y="376237"/>
            <a:ext cx="9068653" cy="6807199"/>
          </a:xfrm>
          <a:prstGeom prst="roundRect">
            <a:avLst>
              <a:gd name="adj" fmla="val 5664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4"/>
          </p:nvPr>
        </p:nvSpPr>
        <p:spPr>
          <a:xfrm>
            <a:off x="4143079" y="7227490"/>
            <a:ext cx="2405658" cy="276999"/>
          </a:xfrm>
        </p:spPr>
        <p:txBody>
          <a:bodyPr/>
          <a:lstStyle/>
          <a:p>
            <a:pPr algn="ctr"/>
            <a:r>
              <a:rPr lang="en-US" altLang="ja-JP" sz="1200" b="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sz="1200" b="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38</a:t>
            </a:fld>
            <a:r>
              <a:rPr lang="ja-JP" altLang="en-US" sz="1200" b="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1200" b="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</a:t>
            </a:r>
            <a:endParaRPr lang="ja-JP" altLang="en-US" sz="1200" b="0" dirty="0">
              <a:solidFill>
                <a:schemeClr val="tx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7" name="四角形 160"/>
          <p:cNvSpPr txBox="1">
            <a:spLocks/>
          </p:cNvSpPr>
          <p:nvPr/>
        </p:nvSpPr>
        <p:spPr>
          <a:xfrm>
            <a:off x="1924801" y="1461612"/>
            <a:ext cx="7120052" cy="2590903"/>
          </a:xfrm>
          <a:prstGeom prst="rect">
            <a:avLst/>
          </a:prstGeom>
        </p:spPr>
        <p:txBody>
          <a:bodyPr anchor="ctr">
            <a:no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kumimoji="1"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en-US" altLang="ja-JP" sz="3600" b="1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Sinusuportahan</a:t>
            </a:r>
            <a:r>
              <a:rPr lang="en-US" altLang="ja-JP" sz="3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3600" b="1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namin</a:t>
            </a:r>
            <a:r>
              <a:rPr lang="en-US" altLang="ja-JP" sz="3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ang </a:t>
            </a:r>
            <a:r>
              <a:rPr lang="en-US" altLang="ja-JP" sz="3600" b="1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iyong</a:t>
            </a:r>
            <a:r>
              <a:rPr lang="en-US" altLang="ja-JP" sz="3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3600" b="1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mga</a:t>
            </a:r>
            <a:r>
              <a:rPr lang="en-US" altLang="ja-JP" sz="3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3600" b="1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pangarap</a:t>
            </a:r>
            <a:r>
              <a:rPr lang="en-US" altLang="ja-JP" sz="3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!</a:t>
            </a:r>
          </a:p>
          <a:p>
            <a:pPr marL="0" indent="0" algn="ctr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en-US" altLang="ja-JP" sz="3600" b="1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Magpatuloy</a:t>
            </a:r>
            <a:r>
              <a:rPr lang="en-US" altLang="ja-JP" sz="3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3600" b="1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nang</a:t>
            </a:r>
            <a:r>
              <a:rPr lang="en-US" altLang="ja-JP" sz="3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may </a:t>
            </a:r>
            <a:r>
              <a:rPr lang="en-US" altLang="ja-JP" sz="3600" b="1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ngiti</a:t>
            </a:r>
            <a:r>
              <a:rPr lang="en-US" altLang="ja-JP" sz="3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3600" b="1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sa</a:t>
            </a:r>
            <a:r>
              <a:rPr lang="en-US" altLang="ja-JP" sz="3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3600" b="1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mga</a:t>
            </a:r>
            <a:r>
              <a:rPr lang="en-US" altLang="ja-JP" sz="3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3600" b="1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labi</a:t>
            </a:r>
            <a:r>
              <a:rPr lang="en-US" altLang="ja-JP" sz="3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!</a:t>
            </a:r>
          </a:p>
        </p:txBody>
      </p:sp>
      <p:sp>
        <p:nvSpPr>
          <p:cNvPr id="8" name="吹き出し: 円形 7">
            <a:extLst>
              <a:ext uri="{FF2B5EF4-FFF2-40B4-BE49-F238E27FC236}">
                <a16:creationId xmlns:a16="http://schemas.microsoft.com/office/drawing/2014/main" id="{F097BF71-1E01-47C3-B269-E62122FC1415}"/>
              </a:ext>
            </a:extLst>
          </p:cNvPr>
          <p:cNvSpPr/>
          <p:nvPr/>
        </p:nvSpPr>
        <p:spPr>
          <a:xfrm>
            <a:off x="1924801" y="4297680"/>
            <a:ext cx="4908454" cy="1985724"/>
          </a:xfrm>
          <a:prstGeom prst="wedgeEllipseCallout">
            <a:avLst>
              <a:gd name="adj1" fmla="val 63627"/>
              <a:gd name="adj2" fmla="val 28875"/>
            </a:avLst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4287714-5594-4E7D-9862-0195D5A0D144}"/>
              </a:ext>
            </a:extLst>
          </p:cNvPr>
          <p:cNvSpPr txBox="1"/>
          <p:nvPr/>
        </p:nvSpPr>
        <p:spPr>
          <a:xfrm>
            <a:off x="2416803" y="4760678"/>
            <a:ext cx="39354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sv-SE" altLang="ja-JP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Gawin natin ang lahat ng makakaya.</a:t>
            </a:r>
            <a:endParaRPr kumimoji="1" lang="ja-JP" altLang="en-US" sz="2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44126796-6142-4A45-A1EC-BFAF4CA6FF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0465" y="3476633"/>
            <a:ext cx="2434388" cy="2231799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F3B1EC36-7DB6-4118-9339-AF88732830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8893" y="4205935"/>
            <a:ext cx="2241081" cy="272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956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>
            <a:extLst>
              <a:ext uri="{FF2B5EF4-FFF2-40B4-BE49-F238E27FC236}">
                <a16:creationId xmlns:a16="http://schemas.microsoft.com/office/drawing/2014/main" id="{688677BC-461E-2D45-86A5-FB4582DE0B7D}"/>
              </a:ext>
            </a:extLst>
          </p:cNvPr>
          <p:cNvSpPr/>
          <p:nvPr/>
        </p:nvSpPr>
        <p:spPr>
          <a:xfrm>
            <a:off x="1470221" y="1502489"/>
            <a:ext cx="8301482" cy="5685118"/>
          </a:xfrm>
          <a:prstGeom prst="roundRect">
            <a:avLst>
              <a:gd name="adj" fmla="val 2401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v</a:t>
            </a:r>
            <a:endParaRPr kumimoji="1" lang="ja-JP" altLang="en-US" dirty="0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DC845C3E-E24A-7D51-FBBD-C308764C66B7}"/>
              </a:ext>
            </a:extLst>
          </p:cNvPr>
          <p:cNvSpPr/>
          <p:nvPr/>
        </p:nvSpPr>
        <p:spPr>
          <a:xfrm>
            <a:off x="1634490" y="4110977"/>
            <a:ext cx="3940038" cy="103742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5E5C8AC-B8B9-1322-9245-4DA7DDCB9BAB}"/>
              </a:ext>
            </a:extLst>
          </p:cNvPr>
          <p:cNvSpPr/>
          <p:nvPr/>
        </p:nvSpPr>
        <p:spPr>
          <a:xfrm>
            <a:off x="1634489" y="1632168"/>
            <a:ext cx="3940037" cy="792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C735B675-0515-6D4B-B927-8FE084CF4A8C}"/>
              </a:ext>
            </a:extLst>
          </p:cNvPr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4514" y="455136"/>
            <a:ext cx="8637250" cy="895603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FCBFA516-9D02-8546-9E0C-4C8AF1FBECD8}"/>
              </a:ext>
            </a:extLst>
          </p:cNvPr>
          <p:cNvSpPr txBox="1"/>
          <p:nvPr/>
        </p:nvSpPr>
        <p:spPr>
          <a:xfrm>
            <a:off x="1342850" y="477317"/>
            <a:ext cx="79104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1825" indent="-631825"/>
            <a:r>
              <a:rPr kumimoji="1" lang="ja-JP" altLang="en-US" sz="2400" b="1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２．</a:t>
            </a:r>
            <a:r>
              <a:rPr kumimoji="1" lang="en-US" altLang="ja-JP" sz="2400" b="1" dirty="0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Ano ang </a:t>
            </a:r>
            <a:r>
              <a:rPr kumimoji="1" lang="en-US" altLang="ja-JP" sz="2400" b="1" dirty="0" err="1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balak</a:t>
            </a:r>
            <a:r>
              <a:rPr kumimoji="1" lang="en-US" altLang="ja-JP" sz="2400" b="1" dirty="0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sz="2400" b="1" dirty="0" err="1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mong</a:t>
            </a:r>
            <a:r>
              <a:rPr kumimoji="1" lang="en-US" altLang="ja-JP" sz="2400" b="1" dirty="0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 </a:t>
            </a:r>
            <a:r>
              <a:rPr kumimoji="1" lang="en-US" altLang="ja-JP" sz="2400" b="1" dirty="0" err="1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gawin</a:t>
            </a:r>
            <a:r>
              <a:rPr kumimoji="1" lang="en-US" altLang="ja-JP" sz="2400" b="1" dirty="0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sz="2400" b="1" dirty="0" err="1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pagkatapos</a:t>
            </a:r>
            <a:r>
              <a:rPr kumimoji="1" lang="en-US" altLang="ja-JP" sz="2400" b="1" dirty="0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mag-graduate </a:t>
            </a:r>
            <a:r>
              <a:rPr kumimoji="1" lang="en-US" altLang="ja-JP" sz="2400" b="1" dirty="0" err="1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sa</a:t>
            </a:r>
            <a:r>
              <a:rPr kumimoji="1" lang="en-US" altLang="ja-JP" sz="2400" b="1" dirty="0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Junior High School?</a:t>
            </a:r>
            <a:endParaRPr kumimoji="1" lang="ja-JP" altLang="en-US" sz="2400" b="1" dirty="0">
              <a:solidFill>
                <a:schemeClr val="bg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4C0BD1C6-1049-314C-99A1-4DEDAFB60FB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6670" y="6288109"/>
            <a:ext cx="1172523" cy="756902"/>
          </a:xfrm>
          <a:prstGeom prst="rect">
            <a:avLst/>
          </a:prstGeom>
        </p:spPr>
      </p:pic>
      <p:sp>
        <p:nvSpPr>
          <p:cNvPr id="25" name="スライド番号プレースホルダー 3"/>
          <p:cNvSpPr>
            <a:spLocks noGrp="1"/>
          </p:cNvSpPr>
          <p:nvPr>
            <p:ph type="sldNum" sz="quarter" idx="4294967295"/>
          </p:nvPr>
        </p:nvSpPr>
        <p:spPr>
          <a:xfrm>
            <a:off x="4143079" y="7227490"/>
            <a:ext cx="2405658" cy="276999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lang="en-US" altLang="ja-JP" sz="120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3</a:t>
            </a:fld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-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25A99E4D-9E7E-4834-B779-C7023FCA41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4262" y="301334"/>
            <a:ext cx="1819905" cy="1435231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3F10EDE0-F8A9-42BB-8540-038FC890B1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6557" y="2400205"/>
            <a:ext cx="2425232" cy="1621874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10CCC9A5-8532-43CE-A1AA-9FE33A1FE7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8182" y="5199784"/>
            <a:ext cx="851537" cy="807895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4D774AE2-9FF7-4455-813A-DAB1C270DC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8095" y="5218596"/>
            <a:ext cx="1602397" cy="999313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8B66F06-051C-4508-81F9-C1E62032DEFF}"/>
              </a:ext>
            </a:extLst>
          </p:cNvPr>
          <p:cNvSpPr txBox="1"/>
          <p:nvPr/>
        </p:nvSpPr>
        <p:spPr>
          <a:xfrm>
            <a:off x="1729065" y="1736565"/>
            <a:ext cx="358065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3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① </a:t>
            </a:r>
            <a:r>
              <a:rPr kumimoji="1" lang="es-ES_tradnl" altLang="ja-JP" sz="33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Magtrabaho</a:t>
            </a:r>
            <a:endParaRPr kumimoji="1" lang="ja-JP" altLang="en-US" sz="33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EEA22F91-ED07-4E0F-A810-A797F4553004}"/>
              </a:ext>
            </a:extLst>
          </p:cNvPr>
          <p:cNvSpPr txBox="1"/>
          <p:nvPr/>
        </p:nvSpPr>
        <p:spPr>
          <a:xfrm>
            <a:off x="1729064" y="4149084"/>
            <a:ext cx="3733180" cy="999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3400" indent="-533400">
              <a:lnSpc>
                <a:spcPts val="3500"/>
              </a:lnSpc>
            </a:pPr>
            <a:r>
              <a:rPr kumimoji="1" lang="ja-JP" altLang="en-US" sz="3300" b="1" dirty="0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② </a:t>
            </a:r>
            <a:r>
              <a:rPr kumimoji="1" lang="es-ES_tradnl" altLang="ja-JP" sz="3300" b="1" dirty="0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Magpatuloy sa pag-aaral</a:t>
            </a:r>
            <a:endParaRPr kumimoji="1" lang="ja-JP" altLang="en-US" sz="3300" b="1" dirty="0">
              <a:solidFill>
                <a:schemeClr val="bg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8CE2287-2AA7-4596-B760-4F457D573560}"/>
              </a:ext>
            </a:extLst>
          </p:cNvPr>
          <p:cNvSpPr txBox="1"/>
          <p:nvPr/>
        </p:nvSpPr>
        <p:spPr>
          <a:xfrm>
            <a:off x="5508125" y="2575918"/>
            <a:ext cx="421769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463" indent="-271463">
              <a:spcBef>
                <a:spcPts val="1200"/>
              </a:spcBef>
            </a:pPr>
            <a:r>
              <a:rPr kumimoji="1" lang="ja-JP" altLang="en-US" sz="2000" b="1" dirty="0"/>
              <a:t>・</a:t>
            </a:r>
            <a:r>
              <a:rPr kumimoji="1" lang="en-US" altLang="ja-JP" sz="2000" b="1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Maghahanap</a:t>
            </a:r>
            <a:r>
              <a:rPr kumimoji="1" lang="en-US" altLang="ja-JP" sz="20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ng </a:t>
            </a:r>
            <a:r>
              <a:rPr kumimoji="1" lang="en-US" altLang="ja-JP" sz="2000" b="1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trabaho</a:t>
            </a:r>
            <a:r>
              <a:rPr kumimoji="1" lang="en-US" altLang="ja-JP" sz="20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.</a:t>
            </a:r>
          </a:p>
          <a:p>
            <a:pPr marL="271463" indent="-271463">
              <a:spcBef>
                <a:spcPts val="1200"/>
              </a:spcBef>
            </a:pPr>
            <a:r>
              <a:rPr kumimoji="1" lang="ja-JP" altLang="en-US" sz="20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・</a:t>
            </a:r>
            <a:r>
              <a:rPr kumimoji="1" lang="en-US" altLang="ja-JP" sz="20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May written exam at interview.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E93FD88C-81C5-4B80-8F07-8E6AC02AAC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06705" y="5840229"/>
            <a:ext cx="1539201" cy="1344482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35677607-B3A7-46C7-BDEE-9DF54524B9A9}"/>
              </a:ext>
            </a:extLst>
          </p:cNvPr>
          <p:cNvSpPr txBox="1"/>
          <p:nvPr/>
        </p:nvSpPr>
        <p:spPr>
          <a:xfrm>
            <a:off x="5508125" y="4514025"/>
            <a:ext cx="421769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indent="-268288">
              <a:spcBef>
                <a:spcPts val="600"/>
              </a:spcBef>
            </a:pPr>
            <a:r>
              <a:rPr kumimoji="1" lang="ja-JP" altLang="en-US" sz="20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・</a:t>
            </a:r>
            <a:r>
              <a:rPr kumimoji="1" lang="es-ES_tradnl" altLang="ja-JP" sz="20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Papasok sa Senior High School o Technical Training school para mag-aral.</a:t>
            </a:r>
          </a:p>
          <a:p>
            <a:pPr marL="268288" indent="-268288">
              <a:spcBef>
                <a:spcPts val="600"/>
              </a:spcBef>
            </a:pPr>
            <a:r>
              <a:rPr kumimoji="1" lang="ja-JP" altLang="en-US" sz="20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・</a:t>
            </a:r>
            <a:r>
              <a:rPr kumimoji="1" lang="es-ES_tradnl" altLang="ja-JP" sz="20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May mga tao rin na nagtatrabaho habang nag-aaral.</a:t>
            </a:r>
          </a:p>
          <a:p>
            <a:pPr marL="268288" indent="-268288">
              <a:spcBef>
                <a:spcPts val="600"/>
              </a:spcBef>
            </a:pPr>
            <a:r>
              <a:rPr kumimoji="1" lang="ja-JP" altLang="en-US" sz="20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・</a:t>
            </a:r>
            <a:r>
              <a:rPr kumimoji="1" lang="es-ES_tradnl" altLang="ja-JP" sz="20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May online school din.</a:t>
            </a:r>
          </a:p>
        </p:txBody>
      </p:sp>
    </p:spTree>
    <p:extLst>
      <p:ext uri="{BB962C8B-B14F-4D97-AF65-F5344CB8AC3E}">
        <p14:creationId xmlns:p14="http://schemas.microsoft.com/office/powerpoint/2010/main" val="98038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角丸四角形 11">
            <a:extLst>
              <a:ext uri="{FF2B5EF4-FFF2-40B4-BE49-F238E27FC236}">
                <a16:creationId xmlns:a16="http://schemas.microsoft.com/office/drawing/2014/main" id="{BAF52851-B397-2E4F-A709-1112EF08E326}"/>
              </a:ext>
            </a:extLst>
          </p:cNvPr>
          <p:cNvSpPr/>
          <p:nvPr/>
        </p:nvSpPr>
        <p:spPr>
          <a:xfrm>
            <a:off x="1056440" y="355681"/>
            <a:ext cx="9068653" cy="6807199"/>
          </a:xfrm>
          <a:prstGeom prst="roundRect">
            <a:avLst>
              <a:gd name="adj" fmla="val 5664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4"/>
          </p:nvPr>
        </p:nvSpPr>
        <p:spPr>
          <a:xfrm>
            <a:off x="4143079" y="7227490"/>
            <a:ext cx="2405658" cy="276999"/>
          </a:xfrm>
        </p:spPr>
        <p:txBody>
          <a:bodyPr/>
          <a:lstStyle/>
          <a:p>
            <a:pPr algn="ctr"/>
            <a:r>
              <a:rPr lang="en-US" altLang="ja-JP" sz="1200" b="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sz="1200" b="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39</a:t>
            </a:fld>
            <a:r>
              <a:rPr lang="ja-JP" altLang="en-US" sz="1200" b="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1200" b="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</a:t>
            </a:r>
            <a:endParaRPr lang="ja-JP" altLang="en-US" sz="1200" b="0" dirty="0">
              <a:solidFill>
                <a:schemeClr val="tx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C735B675-0515-6D4B-B927-8FE084CF4A8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4036" y="697067"/>
            <a:ext cx="8301482" cy="778661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CBFA516-9D02-8546-9E0C-4C8AF1FBECD8}"/>
              </a:ext>
            </a:extLst>
          </p:cNvPr>
          <p:cNvSpPr txBox="1"/>
          <p:nvPr/>
        </p:nvSpPr>
        <p:spPr>
          <a:xfrm>
            <a:off x="1394035" y="648165"/>
            <a:ext cx="8301483" cy="89255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kumimoji="1" lang="en-US" altLang="ja-JP" sz="2000" b="1" dirty="0" err="1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Karagdagang</a:t>
            </a:r>
            <a:r>
              <a:rPr kumimoji="1" lang="en-US" altLang="ja-JP" sz="2000" b="1" dirty="0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sz="2000" b="1" dirty="0" err="1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impormasyon</a:t>
            </a:r>
            <a:r>
              <a:rPr kumimoji="1" lang="en-US" altLang="ja-JP" sz="2000" b="1" dirty="0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①</a:t>
            </a:r>
          </a:p>
          <a:p>
            <a:r>
              <a:rPr kumimoji="1" lang="en-US" altLang="ja-JP" sz="3200" b="1" dirty="0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Aichi Night Junior High School</a:t>
            </a:r>
            <a:endParaRPr kumimoji="1" lang="ja-JP" altLang="en-US" sz="3200" b="1" dirty="0">
              <a:solidFill>
                <a:schemeClr val="bg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4C0BD1C6-1049-314C-99A1-4DEDAFB60FB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2803" y="759869"/>
            <a:ext cx="1013587" cy="654304"/>
          </a:xfrm>
          <a:prstGeom prst="rect">
            <a:avLst/>
          </a:prstGeom>
        </p:spPr>
      </p:pic>
      <p:sp>
        <p:nvSpPr>
          <p:cNvPr id="19" name="四角形 2845">
            <a:extLst>
              <a:ext uri="{FF2B5EF4-FFF2-40B4-BE49-F238E27FC236}">
                <a16:creationId xmlns:a16="http://schemas.microsoft.com/office/drawing/2014/main" id="{4346DE90-1ACB-489C-BD52-440ED6B7FAFE}"/>
              </a:ext>
            </a:extLst>
          </p:cNvPr>
          <p:cNvSpPr txBox="1">
            <a:spLocks/>
          </p:cNvSpPr>
          <p:nvPr/>
        </p:nvSpPr>
        <p:spPr>
          <a:xfrm>
            <a:off x="1587663" y="1642407"/>
            <a:ext cx="8216216" cy="2766764"/>
          </a:xfrm>
          <a:prstGeom prst="rect">
            <a:avLst/>
          </a:prstGeom>
        </p:spPr>
        <p:txBody>
          <a:bodyPr>
            <a:no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kumimoji="1"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2425" indent="-352425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ja-JP" altLang="en-US" sz="2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・</a:t>
            </a:r>
            <a:r>
              <a:rPr lang="en-US" altLang="ja-JP" sz="2600" b="1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Pupunta</a:t>
            </a:r>
            <a:r>
              <a:rPr lang="en-US" altLang="ja-JP" sz="2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2600" b="1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sa</a:t>
            </a:r>
            <a:r>
              <a:rPr lang="en-US" altLang="ja-JP" sz="2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2600" b="1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paaralan</a:t>
            </a:r>
            <a:r>
              <a:rPr lang="en-US" altLang="ja-JP" sz="2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2600" b="1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mula</a:t>
            </a:r>
            <a:r>
              <a:rPr lang="en-US" altLang="ja-JP" sz="2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5:00 pm </a:t>
            </a:r>
            <a:r>
              <a:rPr lang="en-US" altLang="ja-JP" sz="2600" b="1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hanggang</a:t>
            </a:r>
            <a:r>
              <a:rPr lang="en-US" altLang="ja-JP" sz="2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9:00 pm.</a:t>
            </a:r>
          </a:p>
          <a:p>
            <a:pPr marL="352425" indent="-352425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ja-JP" altLang="en-US" sz="2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・</a:t>
            </a:r>
            <a:r>
              <a:rPr lang="en-US" altLang="ja-JP" sz="2600" b="1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Apat</a:t>
            </a:r>
            <a:r>
              <a:rPr lang="en-US" altLang="ja-JP" sz="2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4 </a:t>
            </a:r>
            <a:r>
              <a:rPr lang="en-US" altLang="ja-JP" sz="2600" b="1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na</a:t>
            </a:r>
            <a:r>
              <a:rPr lang="en-US" altLang="ja-JP" sz="2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2600" b="1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oras</a:t>
            </a:r>
            <a:r>
              <a:rPr lang="en-US" altLang="ja-JP" sz="2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ang </a:t>
            </a:r>
            <a:r>
              <a:rPr lang="en-US" altLang="ja-JP" sz="2600" b="1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klase</a:t>
            </a:r>
            <a:r>
              <a:rPr lang="en-US" altLang="ja-JP" sz="2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2600" b="1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sa</a:t>
            </a:r>
            <a:r>
              <a:rPr lang="en-US" altLang="ja-JP" sz="2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2600" b="1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isang</a:t>
            </a:r>
            <a:r>
              <a:rPr lang="en-US" altLang="ja-JP" sz="2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2600" b="1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araw</a:t>
            </a:r>
            <a:r>
              <a:rPr lang="en-US" altLang="ja-JP" sz="2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br>
              <a:rPr lang="en-US" altLang="ja-JP" sz="2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lang="en-US" altLang="ja-JP" sz="20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(40 </a:t>
            </a:r>
            <a:r>
              <a:rPr lang="en-US" altLang="ja-JP" sz="2000" b="1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minuto</a:t>
            </a:r>
            <a:r>
              <a:rPr lang="en-US" altLang="ja-JP" sz="20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2000" b="1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bawat</a:t>
            </a:r>
            <a:r>
              <a:rPr lang="en-US" altLang="ja-JP" sz="20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2000" b="1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klase</a:t>
            </a:r>
            <a:r>
              <a:rPr lang="en-US" altLang="ja-JP" sz="20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).</a:t>
            </a:r>
          </a:p>
          <a:p>
            <a:pPr marL="352425" indent="-352425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ja-JP" altLang="en-US" sz="2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・</a:t>
            </a:r>
            <a:r>
              <a:rPr lang="en-US" altLang="ja-JP" sz="2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Mag-</a:t>
            </a:r>
            <a:r>
              <a:rPr lang="en-US" altLang="ja-JP" sz="2600" b="1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gragraduate</a:t>
            </a:r>
            <a:r>
              <a:rPr lang="en-US" altLang="ja-JP" sz="2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2600" b="1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sa</a:t>
            </a:r>
            <a:r>
              <a:rPr lang="en-US" altLang="ja-JP" sz="2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2600" b="1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loob</a:t>
            </a:r>
            <a:r>
              <a:rPr lang="en-US" altLang="ja-JP" sz="2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ng 3 </a:t>
            </a:r>
            <a:r>
              <a:rPr lang="en-US" altLang="ja-JP" sz="2600" b="1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taon</a:t>
            </a:r>
            <a:r>
              <a:rPr lang="en-US" altLang="ja-JP" sz="2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.</a:t>
            </a:r>
            <a:br>
              <a:rPr lang="en-US" altLang="ja-JP" sz="2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lang="en-US" altLang="ja-JP" sz="20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(</a:t>
            </a:r>
            <a:r>
              <a:rPr lang="es-ES_tradnl" altLang="ja-JP" sz="2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Pwede mapaikli, o mapatagal hanggang 6 na taon.</a:t>
            </a:r>
            <a:r>
              <a:rPr lang="ja-JP" altLang="en-US" sz="2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）</a:t>
            </a:r>
          </a:p>
        </p:txBody>
      </p:sp>
      <p:sp>
        <p:nvSpPr>
          <p:cNvPr id="20" name="四角形: 角を丸くする 19">
            <a:extLst>
              <a:ext uri="{FF2B5EF4-FFF2-40B4-BE49-F238E27FC236}">
                <a16:creationId xmlns:a16="http://schemas.microsoft.com/office/drawing/2014/main" id="{6D12A130-CD45-4D4E-93B7-DD33F41B6B3A}"/>
              </a:ext>
            </a:extLst>
          </p:cNvPr>
          <p:cNvSpPr/>
          <p:nvPr/>
        </p:nvSpPr>
        <p:spPr>
          <a:xfrm>
            <a:off x="1266449" y="4266636"/>
            <a:ext cx="4481208" cy="523219"/>
          </a:xfrm>
          <a:prstGeom prst="roundRect">
            <a:avLst/>
          </a:prstGeom>
          <a:solidFill>
            <a:srgbClr val="99FFCC"/>
          </a:solidFill>
          <a:ln>
            <a:solidFill>
              <a:srgbClr val="99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(</a:t>
            </a:r>
            <a:r>
              <a:rPr kumimoji="1" lang="en-US" altLang="ja-JP" b="1" dirty="0" err="1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Halimbawa</a:t>
            </a:r>
            <a:r>
              <a:rPr kumimoji="1" lang="en-US" altLang="ja-JP" b="1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) Isang </a:t>
            </a:r>
            <a:r>
              <a:rPr kumimoji="1" lang="en-US" altLang="ja-JP" b="1" dirty="0" err="1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buong</a:t>
            </a:r>
            <a:r>
              <a:rPr kumimoji="1" lang="en-US" altLang="ja-JP" b="1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b="1" dirty="0" err="1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araw</a:t>
            </a:r>
            <a:r>
              <a:rPr kumimoji="1" lang="en-US" altLang="ja-JP" b="1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ng Night Junior High School.</a:t>
            </a:r>
            <a:endParaRPr kumimoji="1" lang="ja-JP" altLang="en-US" b="1" dirty="0">
              <a:solidFill>
                <a:schemeClr val="tx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4D0ECDC5-1DD9-4471-82AF-6FE74BFC2C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2701" y="4830933"/>
            <a:ext cx="1044000" cy="1044000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E0D2B6C0-D914-4155-A6EF-9A0B348B9B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4341" y="4765049"/>
            <a:ext cx="1044000" cy="1044000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920282A4-405D-4DC7-9841-B1A5A23CAA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37083" y="4733753"/>
            <a:ext cx="1057048" cy="1057048"/>
          </a:xfrm>
          <a:prstGeom prst="rect">
            <a:avLst/>
          </a:prstGeom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0F1C1472-4A26-47D8-AAC7-51BA4588CD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318" y="5386683"/>
            <a:ext cx="1662557" cy="1521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73323264-48A6-4862-878E-70152BAD01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53302" y="5262277"/>
            <a:ext cx="1874949" cy="1760108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D81185A5-ECF6-4754-97FC-7C9154DEFC6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91728" y="5382917"/>
            <a:ext cx="1503790" cy="151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52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角丸四角形 11">
            <a:extLst>
              <a:ext uri="{FF2B5EF4-FFF2-40B4-BE49-F238E27FC236}">
                <a16:creationId xmlns:a16="http://schemas.microsoft.com/office/drawing/2014/main" id="{BAF52851-B397-2E4F-A709-1112EF08E326}"/>
              </a:ext>
            </a:extLst>
          </p:cNvPr>
          <p:cNvSpPr/>
          <p:nvPr/>
        </p:nvSpPr>
        <p:spPr>
          <a:xfrm>
            <a:off x="1056440" y="355681"/>
            <a:ext cx="9068653" cy="6807199"/>
          </a:xfrm>
          <a:prstGeom prst="roundRect">
            <a:avLst>
              <a:gd name="adj" fmla="val 5664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4"/>
          </p:nvPr>
        </p:nvSpPr>
        <p:spPr>
          <a:xfrm>
            <a:off x="4143079" y="7227490"/>
            <a:ext cx="2405658" cy="276999"/>
          </a:xfrm>
        </p:spPr>
        <p:txBody>
          <a:bodyPr/>
          <a:lstStyle/>
          <a:p>
            <a:pPr algn="ctr"/>
            <a:r>
              <a:rPr lang="en-US" altLang="ja-JP" sz="1200" b="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sz="1200" b="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40</a:t>
            </a:fld>
            <a:r>
              <a:rPr lang="ja-JP" altLang="en-US" sz="1200" b="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1200" b="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</a:t>
            </a:r>
            <a:endParaRPr lang="ja-JP" altLang="en-US" sz="1200" b="0" dirty="0">
              <a:solidFill>
                <a:schemeClr val="tx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9" name="四角形 2845">
            <a:extLst>
              <a:ext uri="{FF2B5EF4-FFF2-40B4-BE49-F238E27FC236}">
                <a16:creationId xmlns:a16="http://schemas.microsoft.com/office/drawing/2014/main" id="{4346DE90-1ACB-489C-BD52-440ED6B7FAFE}"/>
              </a:ext>
            </a:extLst>
          </p:cNvPr>
          <p:cNvSpPr txBox="1">
            <a:spLocks/>
          </p:cNvSpPr>
          <p:nvPr/>
        </p:nvSpPr>
        <p:spPr>
          <a:xfrm>
            <a:off x="1394035" y="1572970"/>
            <a:ext cx="8604404" cy="3018160"/>
          </a:xfrm>
          <a:prstGeom prst="rect">
            <a:avLst/>
          </a:prstGeom>
        </p:spPr>
        <p:txBody>
          <a:bodyPr>
            <a:no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kumimoji="1"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s-ES_tradnl" altLang="ja-JP" sz="21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Mga International educational programs na inaalok ng International Baccalaureate Organization.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s-ES_tradnl" altLang="ja-JP" sz="21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Sa pagkumpleto ng kurso at pagpasa sa examination, ang mga mag-aaral ay maaaring makakuha ng International Baccalaureate degree.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s-ES_tradnl" altLang="ja-JP" sz="21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Ang  International Baccalaureate degree ay kinikilalang internasyonal na kwalipikasyon sa pagpasok sa unibersidad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s-ES_tradnl" altLang="ja-JP" sz="21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Iilan lamang ang mga paaralang nagpapatupad</a:t>
            </a:r>
            <a:br>
              <a:rPr lang="es-ES_tradnl" altLang="ja-JP" sz="21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lang="es-ES_tradnl" altLang="ja-JP" sz="21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kung saan maaaring makakuha ng diploma</a:t>
            </a:r>
            <a:br>
              <a:rPr lang="es-ES_tradnl" altLang="ja-JP" sz="21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lang="es-ES_tradnl" altLang="ja-JP" sz="21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ng Japanese high school.</a:t>
            </a:r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CBE7CE8D-4A38-95B1-6C8B-A0FFFAF912F9}"/>
              </a:ext>
            </a:extLst>
          </p:cNvPr>
          <p:cNvGrpSpPr/>
          <p:nvPr/>
        </p:nvGrpSpPr>
        <p:grpSpPr>
          <a:xfrm>
            <a:off x="1528998" y="5309702"/>
            <a:ext cx="7510070" cy="1667099"/>
            <a:chOff x="1528998" y="5444612"/>
            <a:chExt cx="7510070" cy="1667099"/>
          </a:xfrm>
        </p:grpSpPr>
        <p:sp>
          <p:nvSpPr>
            <p:cNvPr id="4" name="正方形/長方形 3">
              <a:extLst>
                <a:ext uri="{FF2B5EF4-FFF2-40B4-BE49-F238E27FC236}">
                  <a16:creationId xmlns:a16="http://schemas.microsoft.com/office/drawing/2014/main" id="{C1FD29F8-7045-4DFC-36C2-A7CAD2E47835}"/>
                </a:ext>
              </a:extLst>
            </p:cNvPr>
            <p:cNvSpPr/>
            <p:nvPr/>
          </p:nvSpPr>
          <p:spPr>
            <a:xfrm>
              <a:off x="1528998" y="5444612"/>
              <a:ext cx="7510070" cy="166709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四角形 2845">
              <a:extLst>
                <a:ext uri="{FF2B5EF4-FFF2-40B4-BE49-F238E27FC236}">
                  <a16:creationId xmlns:a16="http://schemas.microsoft.com/office/drawing/2014/main" id="{570D96B4-C59F-4967-A575-0E27C3FFA067}"/>
                </a:ext>
              </a:extLst>
            </p:cNvPr>
            <p:cNvSpPr txBox="1">
              <a:spLocks/>
            </p:cNvSpPr>
            <p:nvPr/>
          </p:nvSpPr>
          <p:spPr>
            <a:xfrm>
              <a:off x="1597570" y="5559418"/>
              <a:ext cx="7372926" cy="1467467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51986" indent="-251986" algn="l" defTabSz="1007943" rtl="0" eaLnBrk="1" latinLnBrk="0" hangingPunct="1">
                <a:lnSpc>
                  <a:spcPct val="90000"/>
                </a:lnSpc>
                <a:spcBef>
                  <a:spcPts val="1102"/>
                </a:spcBef>
                <a:buFont typeface="Arial" panose="020B0604020202020204" pitchFamily="34" charset="0"/>
                <a:buChar char="•"/>
                <a:defRPr kumimoji="1" sz="30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55957" indent="-251986" algn="l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Char char="•"/>
                <a:defRPr kumimoji="1" sz="264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Char char="•"/>
                <a:defRPr kumimoji="1" sz="220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Char char="•"/>
                <a:defRPr kumimoji="1"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Char char="•"/>
                <a:defRPr kumimoji="1"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Char char="•"/>
                <a:defRPr kumimoji="1"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Char char="•"/>
                <a:defRPr kumimoji="1"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Char char="•"/>
                <a:defRPr kumimoji="1"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Char char="•"/>
                <a:defRPr kumimoji="1"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9875" indent="-269875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</a:pPr>
              <a:r>
                <a:rPr lang="ja-JP" altLang="en-US" sz="2200" dirty="0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・</a:t>
              </a:r>
              <a:r>
                <a:rPr lang="es-ES_tradnl" altLang="ja-JP" sz="2200" dirty="0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Ang klase ay isasagawa sa English.</a:t>
              </a:r>
            </a:p>
            <a:p>
              <a:pPr marL="269875" indent="-269875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</a:pPr>
              <a:r>
                <a:rPr lang="ja-JP" altLang="en-US" sz="2200" dirty="0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・</a:t>
              </a:r>
              <a:r>
                <a:rPr lang="es-ES_tradnl" altLang="ja-JP" sz="2200" dirty="0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May pagkakataon din na mag-eenrol sa September.</a:t>
              </a:r>
            </a:p>
            <a:p>
              <a:pPr marL="269875" indent="-269875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</a:pPr>
              <a:r>
                <a:rPr lang="ja-JP" altLang="en-US" sz="2200" dirty="0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・</a:t>
              </a:r>
              <a:r>
                <a:rPr lang="es-ES_tradnl" altLang="ja-JP" sz="2200" dirty="0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May mga required subjects at optional subjects.</a:t>
              </a:r>
            </a:p>
            <a:p>
              <a:pPr marL="0" indent="0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</a:pPr>
              <a:endParaRPr lang="en-US" altLang="ja-JP" sz="22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</p:txBody>
        </p:sp>
      </p:grpSp>
      <p:pic>
        <p:nvPicPr>
          <p:cNvPr id="6146" name="Picture 2">
            <a:extLst>
              <a:ext uri="{FF2B5EF4-FFF2-40B4-BE49-F238E27FC236}">
                <a16:creationId xmlns:a16="http://schemas.microsoft.com/office/drawing/2014/main" id="{A64111F3-27CC-461D-B3B0-A62C150CF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2747" y="4275526"/>
            <a:ext cx="2056305" cy="2865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98110C0F-17B3-286F-D8A0-00AE7F8C92F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4036" y="697067"/>
            <a:ext cx="8301482" cy="778661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DD5C661-966A-ADBD-3FF7-593876BD0F1C}"/>
              </a:ext>
            </a:extLst>
          </p:cNvPr>
          <p:cNvSpPr txBox="1"/>
          <p:nvPr/>
        </p:nvSpPr>
        <p:spPr>
          <a:xfrm>
            <a:off x="1394035" y="694331"/>
            <a:ext cx="8301483" cy="80021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kumimoji="1" lang="en-US" altLang="ja-JP" sz="2000" b="1" dirty="0" err="1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Karagdagang</a:t>
            </a:r>
            <a:r>
              <a:rPr kumimoji="1" lang="en-US" altLang="ja-JP" sz="2000" b="1" dirty="0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sz="2000" b="1" dirty="0" err="1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impormasyon</a:t>
            </a:r>
            <a:r>
              <a:rPr kumimoji="1" lang="en-US" altLang="ja-JP" sz="2000" b="1" dirty="0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ja-JP" altLang="en-US" sz="2000" b="1" dirty="0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②</a:t>
            </a:r>
            <a:endParaRPr kumimoji="1" lang="en-US" altLang="ja-JP" sz="2000" b="1" dirty="0">
              <a:solidFill>
                <a:schemeClr val="bg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kumimoji="1" lang="en-US" altLang="ja-JP" sz="2600" b="1" dirty="0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International Baccalaureate Diploma Program</a:t>
            </a:r>
            <a:endParaRPr kumimoji="1" lang="ja-JP" altLang="en-US" sz="2600" b="1" dirty="0">
              <a:solidFill>
                <a:schemeClr val="bg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0133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角丸四角形 11">
            <a:extLst>
              <a:ext uri="{FF2B5EF4-FFF2-40B4-BE49-F238E27FC236}">
                <a16:creationId xmlns:a16="http://schemas.microsoft.com/office/drawing/2014/main" id="{BAF52851-B397-2E4F-A709-1112EF08E326}"/>
              </a:ext>
            </a:extLst>
          </p:cNvPr>
          <p:cNvSpPr/>
          <p:nvPr/>
        </p:nvSpPr>
        <p:spPr>
          <a:xfrm>
            <a:off x="1056440" y="400022"/>
            <a:ext cx="9068653" cy="6807199"/>
          </a:xfrm>
          <a:prstGeom prst="roundRect">
            <a:avLst>
              <a:gd name="adj" fmla="val 5664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4"/>
          </p:nvPr>
        </p:nvSpPr>
        <p:spPr>
          <a:xfrm>
            <a:off x="4143079" y="7227490"/>
            <a:ext cx="2405658" cy="276999"/>
          </a:xfrm>
        </p:spPr>
        <p:txBody>
          <a:bodyPr/>
          <a:lstStyle/>
          <a:p>
            <a:pPr algn="ctr"/>
            <a:r>
              <a:rPr lang="en-US" altLang="ja-JP" sz="1200" b="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sz="1200" b="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41</a:t>
            </a:fld>
            <a:r>
              <a:rPr lang="ja-JP" altLang="en-US" sz="1200" b="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1200" b="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</a:t>
            </a:r>
            <a:endParaRPr lang="ja-JP" altLang="en-US" sz="1200" b="0" dirty="0">
              <a:solidFill>
                <a:schemeClr val="tx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9" name="四角形 2845">
            <a:extLst>
              <a:ext uri="{FF2B5EF4-FFF2-40B4-BE49-F238E27FC236}">
                <a16:creationId xmlns:a16="http://schemas.microsoft.com/office/drawing/2014/main" id="{4346DE90-1ACB-489C-BD52-440ED6B7FAFE}"/>
              </a:ext>
            </a:extLst>
          </p:cNvPr>
          <p:cNvSpPr txBox="1">
            <a:spLocks/>
          </p:cNvSpPr>
          <p:nvPr/>
        </p:nvSpPr>
        <p:spPr>
          <a:xfrm>
            <a:off x="1207725" y="1565604"/>
            <a:ext cx="8829519" cy="5191285"/>
          </a:xfrm>
          <a:prstGeom prst="rect">
            <a:avLst/>
          </a:prstGeom>
        </p:spPr>
        <p:txBody>
          <a:bodyPr>
            <a:no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kumimoji="1"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2425" indent="-352425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ja-JP" altLang="en-US" sz="2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＜</a:t>
            </a:r>
            <a:r>
              <a:rPr lang="en-US" altLang="ja-JP" sz="26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Maaaring</a:t>
            </a:r>
            <a:r>
              <a:rPr lang="en-US" altLang="ja-JP" sz="2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26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makakuha</a:t>
            </a:r>
            <a:r>
              <a:rPr lang="en-US" altLang="ja-JP" sz="2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ng diploma</a:t>
            </a:r>
            <a:br>
              <a:rPr lang="en-US" altLang="ja-JP" sz="2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lang="en-US" altLang="ja-JP" sz="26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sa</a:t>
            </a:r>
            <a:r>
              <a:rPr lang="en-US" altLang="ja-JP" sz="2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Senior high school</a:t>
            </a:r>
            <a:r>
              <a:rPr lang="ja-JP" altLang="en-US" sz="2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＞</a:t>
            </a:r>
            <a:endParaRPr lang="en-US" altLang="ja-JP" sz="26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536575" indent="-536575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ja-JP" altLang="en-US" sz="2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・</a:t>
            </a:r>
            <a:r>
              <a:rPr lang="en-US" altLang="ja-JP" sz="2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“</a:t>
            </a:r>
            <a:r>
              <a:rPr lang="en-US" altLang="ja-JP" sz="2600" i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Kokusai Koto</a:t>
            </a:r>
            <a:r>
              <a:rPr lang="ja-JP" altLang="en-US" sz="2600" i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2600" i="1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Gakko</a:t>
            </a:r>
            <a:r>
              <a:rPr lang="en-US" altLang="ja-JP" sz="2600" i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”</a:t>
            </a:r>
            <a:br>
              <a:rPr lang="en-US" altLang="ja-JP" sz="2800" i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lang="es-ES_tradnl" altLang="zh-CN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NUCB International College (NIC)</a:t>
            </a:r>
          </a:p>
          <a:p>
            <a:pPr marL="536575" indent="-536575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s-ES_tradnl" altLang="zh-CN" sz="24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536575" indent="-536575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</a:pPr>
            <a:r>
              <a:rPr lang="ja-JP" altLang="en-US" sz="2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・</a:t>
            </a:r>
            <a:r>
              <a:rPr lang="en-US" altLang="ja-JP" sz="2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“ </a:t>
            </a:r>
            <a:r>
              <a:rPr lang="en-US" altLang="ja-JP" sz="2600" i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Nagoya Kokusai Koto </a:t>
            </a:r>
            <a:r>
              <a:rPr lang="en-US" altLang="ja-JP" sz="2600" i="1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Gakko</a:t>
            </a:r>
            <a:r>
              <a:rPr lang="en-US" altLang="ja-JP" sz="2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”</a:t>
            </a:r>
            <a:br>
              <a:rPr lang="en-US" altLang="ja-JP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lang="en-US" altLang="ja-JP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NUCB </a:t>
            </a:r>
            <a:r>
              <a:rPr lang="en-US" altLang="ja-JP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International Senior High School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20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622300" indent="-26670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2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※</a:t>
            </a:r>
            <a:r>
              <a:rPr lang="en-US" altLang="zh-CN" sz="20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NUCB:Nagoya</a:t>
            </a:r>
            <a:r>
              <a:rPr lang="en-US" altLang="zh-CN" sz="2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University of Commerce and Business</a:t>
            </a:r>
            <a:endParaRPr lang="en-US" altLang="ja-JP" sz="2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0" indent="0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ja-JP" altLang="en-US" sz="2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＜</a:t>
            </a:r>
            <a:r>
              <a:rPr lang="en-US" altLang="ja-JP" sz="2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International Schools</a:t>
            </a:r>
            <a:r>
              <a:rPr lang="ja-JP" altLang="en-US" sz="2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＞</a:t>
            </a:r>
            <a:endParaRPr lang="en-US" altLang="zh-CN" sz="26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ja-JP" altLang="en-US" sz="2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・</a:t>
            </a:r>
            <a:r>
              <a:rPr lang="en-US" altLang="ja-JP" sz="2600" i="1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Enishi</a:t>
            </a:r>
            <a:r>
              <a:rPr lang="en-US" altLang="ja-JP" sz="2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International School</a:t>
            </a:r>
          </a:p>
          <a:p>
            <a:pPr marL="0" indent="0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ja-JP" altLang="en-US" sz="2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・</a:t>
            </a:r>
            <a:r>
              <a:rPr lang="en-US" altLang="ja-JP" sz="2600" i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Nagoya</a:t>
            </a:r>
            <a:r>
              <a:rPr lang="en-US" altLang="ja-JP" sz="2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International School</a:t>
            </a:r>
            <a:endParaRPr lang="en-US" altLang="zh-CN" sz="26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ja-JP" altLang="en-US" sz="2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BF407D1-F3B4-4CD7-B89A-D45E9AFC132F}"/>
              </a:ext>
            </a:extLst>
          </p:cNvPr>
          <p:cNvSpPr txBox="1"/>
          <p:nvPr/>
        </p:nvSpPr>
        <p:spPr>
          <a:xfrm>
            <a:off x="1295573" y="572674"/>
            <a:ext cx="882952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s-ES_tradnl" altLang="ja-JP" sz="2600" b="1" spc="-1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Mga paaralang nag-aalok ng International Baccalaureate Diploma Program sa Aichi Prefecture</a:t>
            </a:r>
            <a:endParaRPr kumimoji="1" lang="ja-JP" altLang="en-US" sz="2600" b="1" spc="-1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8567801C-DFAC-45A4-B044-09AC25138469}"/>
              </a:ext>
            </a:extLst>
          </p:cNvPr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0665" y="1423675"/>
            <a:ext cx="8460000" cy="7200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3B2F5BF-5222-4075-B820-2AE2953FB904}"/>
              </a:ext>
            </a:extLst>
          </p:cNvPr>
          <p:cNvSpPr txBox="1"/>
          <p:nvPr/>
        </p:nvSpPr>
        <p:spPr>
          <a:xfrm>
            <a:off x="4009973" y="3156816"/>
            <a:ext cx="3400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https://ic.nucba.ac.jp/jp/</a:t>
            </a:r>
            <a:endParaRPr kumimoji="1" lang="ja-JP" altLang="en-US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6C413DF-6F09-45DC-8D0E-C96D574AB9DF}"/>
              </a:ext>
            </a:extLst>
          </p:cNvPr>
          <p:cNvSpPr txBox="1"/>
          <p:nvPr/>
        </p:nvSpPr>
        <p:spPr>
          <a:xfrm>
            <a:off x="2639678" y="4386468"/>
            <a:ext cx="4615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https://www.nihs.ed.jp/</a:t>
            </a:r>
            <a:endParaRPr kumimoji="1" lang="ja-JP" altLang="en-US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E6258E1-D343-4573-B972-4F4424968C6A}"/>
              </a:ext>
            </a:extLst>
          </p:cNvPr>
          <p:cNvSpPr txBox="1"/>
          <p:nvPr/>
        </p:nvSpPr>
        <p:spPr>
          <a:xfrm>
            <a:off x="3143757" y="6131897"/>
            <a:ext cx="3766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1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https://</a:t>
            </a:r>
            <a:r>
              <a:rPr kumimoji="1" lang="en-US" altLang="ja-JP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enishi</a:t>
            </a:r>
            <a:r>
              <a:rPr kumimoji="1" lang="en-US" altLang="ja-JP" sz="1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.ac.jp/JP/</a:t>
            </a:r>
            <a:endParaRPr kumimoji="1" lang="ja-JP" altLang="en-US" sz="16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C2F497D-54D8-4F35-B167-CCE83AAAD28D}"/>
              </a:ext>
            </a:extLst>
          </p:cNvPr>
          <p:cNvSpPr txBox="1"/>
          <p:nvPr/>
        </p:nvSpPr>
        <p:spPr>
          <a:xfrm>
            <a:off x="2639301" y="6775836"/>
            <a:ext cx="5825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https://www.nis.ac.jp/japanese/welcome</a:t>
            </a:r>
            <a:endParaRPr kumimoji="1" lang="ja-JP" altLang="en-US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1CD514DF-02B5-4627-AF92-DB42FDB43A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1832" y="2533831"/>
            <a:ext cx="900000" cy="900000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3F3EB015-0474-47D6-A554-1CAE982ADB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2779" y="3711246"/>
            <a:ext cx="900000" cy="900000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26773A50-807D-4AB9-854A-C691C784EF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10111" y="5632055"/>
            <a:ext cx="900000" cy="900000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9C9C04E2-F5F0-42A8-8DDF-C526B5DF27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32441" y="6234273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567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角丸四角形 3">
            <a:extLst>
              <a:ext uri="{FF2B5EF4-FFF2-40B4-BE49-F238E27FC236}">
                <a16:creationId xmlns:a16="http://schemas.microsoft.com/office/drawing/2014/main" id="{1DD8D135-CC63-D03F-477C-AC0242BF1507}"/>
              </a:ext>
            </a:extLst>
          </p:cNvPr>
          <p:cNvSpPr/>
          <p:nvPr/>
        </p:nvSpPr>
        <p:spPr>
          <a:xfrm>
            <a:off x="796964" y="362939"/>
            <a:ext cx="9532580" cy="2181172"/>
          </a:xfrm>
          <a:custGeom>
            <a:avLst/>
            <a:gdLst>
              <a:gd name="connsiteX0" fmla="*/ 0 w 9532580"/>
              <a:gd name="connsiteY0" fmla="*/ 0 h 2181172"/>
              <a:gd name="connsiteX1" fmla="*/ 595786 w 9532580"/>
              <a:gd name="connsiteY1" fmla="*/ 0 h 2181172"/>
              <a:gd name="connsiteX2" fmla="*/ 1191573 w 9532580"/>
              <a:gd name="connsiteY2" fmla="*/ 0 h 2181172"/>
              <a:gd name="connsiteX3" fmla="*/ 1501381 w 9532580"/>
              <a:gd name="connsiteY3" fmla="*/ 0 h 2181172"/>
              <a:gd name="connsiteX4" fmla="*/ 2097168 w 9532580"/>
              <a:gd name="connsiteY4" fmla="*/ 0 h 2181172"/>
              <a:gd name="connsiteX5" fmla="*/ 2883605 w 9532580"/>
              <a:gd name="connsiteY5" fmla="*/ 0 h 2181172"/>
              <a:gd name="connsiteX6" fmla="*/ 3384066 w 9532580"/>
              <a:gd name="connsiteY6" fmla="*/ 0 h 2181172"/>
              <a:gd name="connsiteX7" fmla="*/ 3884526 w 9532580"/>
              <a:gd name="connsiteY7" fmla="*/ 0 h 2181172"/>
              <a:gd name="connsiteX8" fmla="*/ 4480313 w 9532580"/>
              <a:gd name="connsiteY8" fmla="*/ 0 h 2181172"/>
              <a:gd name="connsiteX9" fmla="*/ 5171425 w 9532580"/>
              <a:gd name="connsiteY9" fmla="*/ 0 h 2181172"/>
              <a:gd name="connsiteX10" fmla="*/ 5862537 w 9532580"/>
              <a:gd name="connsiteY10" fmla="*/ 0 h 2181172"/>
              <a:gd name="connsiteX11" fmla="*/ 6553649 w 9532580"/>
              <a:gd name="connsiteY11" fmla="*/ 0 h 2181172"/>
              <a:gd name="connsiteX12" fmla="*/ 7340087 w 9532580"/>
              <a:gd name="connsiteY12" fmla="*/ 0 h 2181172"/>
              <a:gd name="connsiteX13" fmla="*/ 7935873 w 9532580"/>
              <a:gd name="connsiteY13" fmla="*/ 0 h 2181172"/>
              <a:gd name="connsiteX14" fmla="*/ 8626985 w 9532580"/>
              <a:gd name="connsiteY14" fmla="*/ 0 h 2181172"/>
              <a:gd name="connsiteX15" fmla="*/ 9532580 w 9532580"/>
              <a:gd name="connsiteY15" fmla="*/ 0 h 2181172"/>
              <a:gd name="connsiteX16" fmla="*/ 9532580 w 9532580"/>
              <a:gd name="connsiteY16" fmla="*/ 545293 h 2181172"/>
              <a:gd name="connsiteX17" fmla="*/ 9532580 w 9532580"/>
              <a:gd name="connsiteY17" fmla="*/ 1112398 h 2181172"/>
              <a:gd name="connsiteX18" fmla="*/ 9532580 w 9532580"/>
              <a:gd name="connsiteY18" fmla="*/ 1701314 h 2181172"/>
              <a:gd name="connsiteX19" fmla="*/ 9532580 w 9532580"/>
              <a:gd name="connsiteY19" fmla="*/ 2181172 h 2181172"/>
              <a:gd name="connsiteX20" fmla="*/ 9127445 w 9532580"/>
              <a:gd name="connsiteY20" fmla="*/ 2181172 h 2181172"/>
              <a:gd name="connsiteX21" fmla="*/ 8626985 w 9532580"/>
              <a:gd name="connsiteY21" fmla="*/ 2181172 h 2181172"/>
              <a:gd name="connsiteX22" fmla="*/ 7935873 w 9532580"/>
              <a:gd name="connsiteY22" fmla="*/ 2181172 h 2181172"/>
              <a:gd name="connsiteX23" fmla="*/ 7340087 w 9532580"/>
              <a:gd name="connsiteY23" fmla="*/ 2181172 h 2181172"/>
              <a:gd name="connsiteX24" fmla="*/ 7030278 w 9532580"/>
              <a:gd name="connsiteY24" fmla="*/ 2181172 h 2181172"/>
              <a:gd name="connsiteX25" fmla="*/ 6529817 w 9532580"/>
              <a:gd name="connsiteY25" fmla="*/ 2181172 h 2181172"/>
              <a:gd name="connsiteX26" fmla="*/ 5838705 w 9532580"/>
              <a:gd name="connsiteY26" fmla="*/ 2181172 h 2181172"/>
              <a:gd name="connsiteX27" fmla="*/ 5433571 w 9532580"/>
              <a:gd name="connsiteY27" fmla="*/ 2181172 h 2181172"/>
              <a:gd name="connsiteX28" fmla="*/ 4647133 w 9532580"/>
              <a:gd name="connsiteY28" fmla="*/ 2181172 h 2181172"/>
              <a:gd name="connsiteX29" fmla="*/ 3860695 w 9532580"/>
              <a:gd name="connsiteY29" fmla="*/ 2181172 h 2181172"/>
              <a:gd name="connsiteX30" fmla="*/ 3264909 w 9532580"/>
              <a:gd name="connsiteY30" fmla="*/ 2181172 h 2181172"/>
              <a:gd name="connsiteX31" fmla="*/ 2478471 w 9532580"/>
              <a:gd name="connsiteY31" fmla="*/ 2181172 h 2181172"/>
              <a:gd name="connsiteX32" fmla="*/ 1882685 w 9532580"/>
              <a:gd name="connsiteY32" fmla="*/ 2181172 h 2181172"/>
              <a:gd name="connsiteX33" fmla="*/ 1191573 w 9532580"/>
              <a:gd name="connsiteY33" fmla="*/ 2181172 h 2181172"/>
              <a:gd name="connsiteX34" fmla="*/ 881764 w 9532580"/>
              <a:gd name="connsiteY34" fmla="*/ 2181172 h 2181172"/>
              <a:gd name="connsiteX35" fmla="*/ 0 w 9532580"/>
              <a:gd name="connsiteY35" fmla="*/ 2181172 h 2181172"/>
              <a:gd name="connsiteX36" fmla="*/ 0 w 9532580"/>
              <a:gd name="connsiteY36" fmla="*/ 1657691 h 2181172"/>
              <a:gd name="connsiteX37" fmla="*/ 0 w 9532580"/>
              <a:gd name="connsiteY37" fmla="*/ 1134209 h 2181172"/>
              <a:gd name="connsiteX38" fmla="*/ 0 w 9532580"/>
              <a:gd name="connsiteY38" fmla="*/ 632540 h 2181172"/>
              <a:gd name="connsiteX39" fmla="*/ 0 w 9532580"/>
              <a:gd name="connsiteY39" fmla="*/ 0 h 2181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532580" h="2181172" fill="none" extrusionOk="0">
                <a:moveTo>
                  <a:pt x="0" y="0"/>
                </a:moveTo>
                <a:cubicBezTo>
                  <a:pt x="265140" y="-19601"/>
                  <a:pt x="300879" y="71213"/>
                  <a:pt x="595786" y="0"/>
                </a:cubicBezTo>
                <a:cubicBezTo>
                  <a:pt x="890693" y="-71213"/>
                  <a:pt x="1065884" y="21813"/>
                  <a:pt x="1191573" y="0"/>
                </a:cubicBezTo>
                <a:cubicBezTo>
                  <a:pt x="1317262" y="-21813"/>
                  <a:pt x="1377180" y="35099"/>
                  <a:pt x="1501381" y="0"/>
                </a:cubicBezTo>
                <a:cubicBezTo>
                  <a:pt x="1625582" y="-35099"/>
                  <a:pt x="1819237" y="49527"/>
                  <a:pt x="2097168" y="0"/>
                </a:cubicBezTo>
                <a:cubicBezTo>
                  <a:pt x="2375099" y="-49527"/>
                  <a:pt x="2536568" y="8095"/>
                  <a:pt x="2883605" y="0"/>
                </a:cubicBezTo>
                <a:cubicBezTo>
                  <a:pt x="3230642" y="-8095"/>
                  <a:pt x="3137510" y="36391"/>
                  <a:pt x="3384066" y="0"/>
                </a:cubicBezTo>
                <a:cubicBezTo>
                  <a:pt x="3630622" y="-36391"/>
                  <a:pt x="3764578" y="9286"/>
                  <a:pt x="3884526" y="0"/>
                </a:cubicBezTo>
                <a:cubicBezTo>
                  <a:pt x="4004474" y="-9286"/>
                  <a:pt x="4261902" y="45677"/>
                  <a:pt x="4480313" y="0"/>
                </a:cubicBezTo>
                <a:cubicBezTo>
                  <a:pt x="4698724" y="-45677"/>
                  <a:pt x="4919728" y="25065"/>
                  <a:pt x="5171425" y="0"/>
                </a:cubicBezTo>
                <a:cubicBezTo>
                  <a:pt x="5423122" y="-25065"/>
                  <a:pt x="5647226" y="31015"/>
                  <a:pt x="5862537" y="0"/>
                </a:cubicBezTo>
                <a:cubicBezTo>
                  <a:pt x="6077848" y="-31015"/>
                  <a:pt x="6332534" y="2349"/>
                  <a:pt x="6553649" y="0"/>
                </a:cubicBezTo>
                <a:cubicBezTo>
                  <a:pt x="6774764" y="-2349"/>
                  <a:pt x="6973363" y="27559"/>
                  <a:pt x="7340087" y="0"/>
                </a:cubicBezTo>
                <a:cubicBezTo>
                  <a:pt x="7706811" y="-27559"/>
                  <a:pt x="7792150" y="20924"/>
                  <a:pt x="7935873" y="0"/>
                </a:cubicBezTo>
                <a:cubicBezTo>
                  <a:pt x="8079596" y="-20924"/>
                  <a:pt x="8442675" y="50241"/>
                  <a:pt x="8626985" y="0"/>
                </a:cubicBezTo>
                <a:cubicBezTo>
                  <a:pt x="8811295" y="-50241"/>
                  <a:pt x="9234329" y="13866"/>
                  <a:pt x="9532580" y="0"/>
                </a:cubicBezTo>
                <a:cubicBezTo>
                  <a:pt x="9561423" y="269886"/>
                  <a:pt x="9502943" y="322785"/>
                  <a:pt x="9532580" y="545293"/>
                </a:cubicBezTo>
                <a:cubicBezTo>
                  <a:pt x="9562217" y="767801"/>
                  <a:pt x="9529789" y="907873"/>
                  <a:pt x="9532580" y="1112398"/>
                </a:cubicBezTo>
                <a:cubicBezTo>
                  <a:pt x="9535371" y="1316924"/>
                  <a:pt x="9467513" y="1574956"/>
                  <a:pt x="9532580" y="1701314"/>
                </a:cubicBezTo>
                <a:cubicBezTo>
                  <a:pt x="9597647" y="1827672"/>
                  <a:pt x="9485084" y="1996369"/>
                  <a:pt x="9532580" y="2181172"/>
                </a:cubicBezTo>
                <a:cubicBezTo>
                  <a:pt x="9394569" y="2202931"/>
                  <a:pt x="9310364" y="2151355"/>
                  <a:pt x="9127445" y="2181172"/>
                </a:cubicBezTo>
                <a:cubicBezTo>
                  <a:pt x="8944526" y="2210989"/>
                  <a:pt x="8815069" y="2174381"/>
                  <a:pt x="8626985" y="2181172"/>
                </a:cubicBezTo>
                <a:cubicBezTo>
                  <a:pt x="8438901" y="2187963"/>
                  <a:pt x="8256564" y="2130531"/>
                  <a:pt x="7935873" y="2181172"/>
                </a:cubicBezTo>
                <a:cubicBezTo>
                  <a:pt x="7615182" y="2231813"/>
                  <a:pt x="7503587" y="2136486"/>
                  <a:pt x="7340087" y="2181172"/>
                </a:cubicBezTo>
                <a:cubicBezTo>
                  <a:pt x="7176587" y="2225858"/>
                  <a:pt x="7108891" y="2171167"/>
                  <a:pt x="7030278" y="2181172"/>
                </a:cubicBezTo>
                <a:cubicBezTo>
                  <a:pt x="6951665" y="2191177"/>
                  <a:pt x="6748925" y="2129481"/>
                  <a:pt x="6529817" y="2181172"/>
                </a:cubicBezTo>
                <a:cubicBezTo>
                  <a:pt x="6310709" y="2232863"/>
                  <a:pt x="6165249" y="2170620"/>
                  <a:pt x="5838705" y="2181172"/>
                </a:cubicBezTo>
                <a:cubicBezTo>
                  <a:pt x="5512161" y="2191724"/>
                  <a:pt x="5514986" y="2174331"/>
                  <a:pt x="5433571" y="2181172"/>
                </a:cubicBezTo>
                <a:cubicBezTo>
                  <a:pt x="5352156" y="2188013"/>
                  <a:pt x="4900938" y="2173436"/>
                  <a:pt x="4647133" y="2181172"/>
                </a:cubicBezTo>
                <a:cubicBezTo>
                  <a:pt x="4393328" y="2188908"/>
                  <a:pt x="4107711" y="2128623"/>
                  <a:pt x="3860695" y="2181172"/>
                </a:cubicBezTo>
                <a:cubicBezTo>
                  <a:pt x="3613679" y="2233721"/>
                  <a:pt x="3501627" y="2140482"/>
                  <a:pt x="3264909" y="2181172"/>
                </a:cubicBezTo>
                <a:cubicBezTo>
                  <a:pt x="3028191" y="2221862"/>
                  <a:pt x="2800027" y="2132109"/>
                  <a:pt x="2478471" y="2181172"/>
                </a:cubicBezTo>
                <a:cubicBezTo>
                  <a:pt x="2156915" y="2230235"/>
                  <a:pt x="2168515" y="2156843"/>
                  <a:pt x="1882685" y="2181172"/>
                </a:cubicBezTo>
                <a:cubicBezTo>
                  <a:pt x="1596855" y="2205501"/>
                  <a:pt x="1519369" y="2159650"/>
                  <a:pt x="1191573" y="2181172"/>
                </a:cubicBezTo>
                <a:cubicBezTo>
                  <a:pt x="863777" y="2202694"/>
                  <a:pt x="997305" y="2178831"/>
                  <a:pt x="881764" y="2181172"/>
                </a:cubicBezTo>
                <a:cubicBezTo>
                  <a:pt x="766223" y="2183513"/>
                  <a:pt x="258117" y="2102817"/>
                  <a:pt x="0" y="2181172"/>
                </a:cubicBezTo>
                <a:cubicBezTo>
                  <a:pt x="-77" y="1991615"/>
                  <a:pt x="16113" y="1798796"/>
                  <a:pt x="0" y="1657691"/>
                </a:cubicBezTo>
                <a:cubicBezTo>
                  <a:pt x="-16113" y="1516586"/>
                  <a:pt x="61470" y="1331340"/>
                  <a:pt x="0" y="1134209"/>
                </a:cubicBezTo>
                <a:cubicBezTo>
                  <a:pt x="-61470" y="937078"/>
                  <a:pt x="25228" y="785526"/>
                  <a:pt x="0" y="632540"/>
                </a:cubicBezTo>
                <a:cubicBezTo>
                  <a:pt x="-25228" y="479554"/>
                  <a:pt x="33420" y="224216"/>
                  <a:pt x="0" y="0"/>
                </a:cubicBezTo>
                <a:close/>
              </a:path>
              <a:path w="9532580" h="2181172" stroke="0" extrusionOk="0">
                <a:moveTo>
                  <a:pt x="0" y="0"/>
                </a:moveTo>
                <a:cubicBezTo>
                  <a:pt x="193647" y="-50168"/>
                  <a:pt x="398100" y="2241"/>
                  <a:pt x="500460" y="0"/>
                </a:cubicBezTo>
                <a:cubicBezTo>
                  <a:pt x="602820" y="-2241"/>
                  <a:pt x="723767" y="7060"/>
                  <a:pt x="810269" y="0"/>
                </a:cubicBezTo>
                <a:cubicBezTo>
                  <a:pt x="896771" y="-7060"/>
                  <a:pt x="1425409" y="1948"/>
                  <a:pt x="1596707" y="0"/>
                </a:cubicBezTo>
                <a:cubicBezTo>
                  <a:pt x="1768005" y="-1948"/>
                  <a:pt x="1897952" y="60021"/>
                  <a:pt x="2097168" y="0"/>
                </a:cubicBezTo>
                <a:cubicBezTo>
                  <a:pt x="2296384" y="-60021"/>
                  <a:pt x="2479440" y="41072"/>
                  <a:pt x="2597628" y="0"/>
                </a:cubicBezTo>
                <a:cubicBezTo>
                  <a:pt x="2715816" y="-41072"/>
                  <a:pt x="2991566" y="24007"/>
                  <a:pt x="3384066" y="0"/>
                </a:cubicBezTo>
                <a:cubicBezTo>
                  <a:pt x="3776566" y="-24007"/>
                  <a:pt x="3673882" y="30262"/>
                  <a:pt x="3789201" y="0"/>
                </a:cubicBezTo>
                <a:cubicBezTo>
                  <a:pt x="3904520" y="-30262"/>
                  <a:pt x="4305671" y="1117"/>
                  <a:pt x="4575638" y="0"/>
                </a:cubicBezTo>
                <a:cubicBezTo>
                  <a:pt x="4845605" y="-1117"/>
                  <a:pt x="5191272" y="12000"/>
                  <a:pt x="5362076" y="0"/>
                </a:cubicBezTo>
                <a:cubicBezTo>
                  <a:pt x="5532880" y="-12000"/>
                  <a:pt x="5719179" y="41924"/>
                  <a:pt x="5957863" y="0"/>
                </a:cubicBezTo>
                <a:cubicBezTo>
                  <a:pt x="6196547" y="-41924"/>
                  <a:pt x="6362044" y="31437"/>
                  <a:pt x="6744300" y="0"/>
                </a:cubicBezTo>
                <a:cubicBezTo>
                  <a:pt x="7126556" y="-31437"/>
                  <a:pt x="7020470" y="1720"/>
                  <a:pt x="7244761" y="0"/>
                </a:cubicBezTo>
                <a:cubicBezTo>
                  <a:pt x="7469052" y="-1720"/>
                  <a:pt x="7592575" y="27205"/>
                  <a:pt x="7745221" y="0"/>
                </a:cubicBezTo>
                <a:cubicBezTo>
                  <a:pt x="7897867" y="-27205"/>
                  <a:pt x="8197030" y="46650"/>
                  <a:pt x="8436333" y="0"/>
                </a:cubicBezTo>
                <a:cubicBezTo>
                  <a:pt x="8675636" y="-46650"/>
                  <a:pt x="8793677" y="42505"/>
                  <a:pt x="8936794" y="0"/>
                </a:cubicBezTo>
                <a:cubicBezTo>
                  <a:pt x="9079911" y="-42505"/>
                  <a:pt x="9410532" y="13781"/>
                  <a:pt x="9532580" y="0"/>
                </a:cubicBezTo>
                <a:cubicBezTo>
                  <a:pt x="9544316" y="137935"/>
                  <a:pt x="9472906" y="354574"/>
                  <a:pt x="9532580" y="588916"/>
                </a:cubicBezTo>
                <a:cubicBezTo>
                  <a:pt x="9592254" y="823258"/>
                  <a:pt x="9508364" y="978269"/>
                  <a:pt x="9532580" y="1156021"/>
                </a:cubicBezTo>
                <a:cubicBezTo>
                  <a:pt x="9556796" y="1333774"/>
                  <a:pt x="9480387" y="1902348"/>
                  <a:pt x="9532580" y="2181172"/>
                </a:cubicBezTo>
                <a:cubicBezTo>
                  <a:pt x="9465416" y="2188092"/>
                  <a:pt x="9374378" y="2180433"/>
                  <a:pt x="9222771" y="2181172"/>
                </a:cubicBezTo>
                <a:cubicBezTo>
                  <a:pt x="9071164" y="2181911"/>
                  <a:pt x="8705303" y="2145313"/>
                  <a:pt x="8436333" y="2181172"/>
                </a:cubicBezTo>
                <a:cubicBezTo>
                  <a:pt x="8167363" y="2217031"/>
                  <a:pt x="8134670" y="2126972"/>
                  <a:pt x="7840547" y="2181172"/>
                </a:cubicBezTo>
                <a:cubicBezTo>
                  <a:pt x="7546424" y="2235372"/>
                  <a:pt x="7551781" y="2151534"/>
                  <a:pt x="7435412" y="2181172"/>
                </a:cubicBezTo>
                <a:cubicBezTo>
                  <a:pt x="7319044" y="2210810"/>
                  <a:pt x="6994872" y="2144958"/>
                  <a:pt x="6839626" y="2181172"/>
                </a:cubicBezTo>
                <a:cubicBezTo>
                  <a:pt x="6684380" y="2217386"/>
                  <a:pt x="6673525" y="2174407"/>
                  <a:pt x="6529817" y="2181172"/>
                </a:cubicBezTo>
                <a:cubicBezTo>
                  <a:pt x="6386109" y="2187937"/>
                  <a:pt x="6343377" y="2181126"/>
                  <a:pt x="6220008" y="2181172"/>
                </a:cubicBezTo>
                <a:cubicBezTo>
                  <a:pt x="6096639" y="2181218"/>
                  <a:pt x="5910560" y="2124940"/>
                  <a:pt x="5624222" y="2181172"/>
                </a:cubicBezTo>
                <a:cubicBezTo>
                  <a:pt x="5337884" y="2237404"/>
                  <a:pt x="5410913" y="2164837"/>
                  <a:pt x="5219088" y="2181172"/>
                </a:cubicBezTo>
                <a:cubicBezTo>
                  <a:pt x="5027263" y="2197507"/>
                  <a:pt x="4855723" y="2135951"/>
                  <a:pt x="4527976" y="2181172"/>
                </a:cubicBezTo>
                <a:cubicBezTo>
                  <a:pt x="4200229" y="2226393"/>
                  <a:pt x="4300257" y="2180181"/>
                  <a:pt x="4122841" y="2181172"/>
                </a:cubicBezTo>
                <a:cubicBezTo>
                  <a:pt x="3945426" y="2182163"/>
                  <a:pt x="3715008" y="2112883"/>
                  <a:pt x="3431729" y="2181172"/>
                </a:cubicBezTo>
                <a:cubicBezTo>
                  <a:pt x="3148450" y="2249461"/>
                  <a:pt x="3234595" y="2148330"/>
                  <a:pt x="3121920" y="2181172"/>
                </a:cubicBezTo>
                <a:cubicBezTo>
                  <a:pt x="3009245" y="2214014"/>
                  <a:pt x="2696180" y="2155819"/>
                  <a:pt x="2430808" y="2181172"/>
                </a:cubicBezTo>
                <a:cubicBezTo>
                  <a:pt x="2165436" y="2206525"/>
                  <a:pt x="2167928" y="2147915"/>
                  <a:pt x="2025673" y="2181172"/>
                </a:cubicBezTo>
                <a:cubicBezTo>
                  <a:pt x="1883418" y="2214429"/>
                  <a:pt x="1805026" y="2180347"/>
                  <a:pt x="1715864" y="2181172"/>
                </a:cubicBezTo>
                <a:cubicBezTo>
                  <a:pt x="1626702" y="2181997"/>
                  <a:pt x="1406717" y="2136188"/>
                  <a:pt x="1310730" y="2181172"/>
                </a:cubicBezTo>
                <a:cubicBezTo>
                  <a:pt x="1214743" y="2226156"/>
                  <a:pt x="883820" y="2118643"/>
                  <a:pt x="619618" y="2181172"/>
                </a:cubicBezTo>
                <a:cubicBezTo>
                  <a:pt x="355416" y="2243701"/>
                  <a:pt x="183427" y="2138809"/>
                  <a:pt x="0" y="2181172"/>
                </a:cubicBezTo>
                <a:cubicBezTo>
                  <a:pt x="-39309" y="1983309"/>
                  <a:pt x="16192" y="1925850"/>
                  <a:pt x="0" y="1701314"/>
                </a:cubicBezTo>
                <a:cubicBezTo>
                  <a:pt x="-16192" y="1476778"/>
                  <a:pt x="7505" y="1387234"/>
                  <a:pt x="0" y="1221456"/>
                </a:cubicBezTo>
                <a:cubicBezTo>
                  <a:pt x="-7505" y="1055678"/>
                  <a:pt x="32808" y="819639"/>
                  <a:pt x="0" y="654352"/>
                </a:cubicBezTo>
                <a:cubicBezTo>
                  <a:pt x="-32808" y="489065"/>
                  <a:pt x="33221" y="199107"/>
                  <a:pt x="0" y="0"/>
                </a:cubicBezTo>
                <a:close/>
              </a:path>
            </a:pathLst>
          </a:custGeom>
          <a:pattFill prst="smGrid">
            <a:fgClr>
              <a:srgbClr val="CCFFCC"/>
            </a:fgClr>
            <a:bgClr>
              <a:schemeClr val="bg1"/>
            </a:bgClr>
          </a:pattFill>
          <a:ln w="57150">
            <a:solidFill>
              <a:schemeClr val="accent6">
                <a:lumMod val="75000"/>
              </a:schemeClr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v</a:t>
            </a:r>
            <a:endParaRPr kumimoji="1" lang="ja-JP" altLang="en-US" dirty="0"/>
          </a:p>
        </p:txBody>
      </p:sp>
      <p:sp>
        <p:nvSpPr>
          <p:cNvPr id="25" name="スライド番号プレースホルダー 3"/>
          <p:cNvSpPr>
            <a:spLocks noGrp="1"/>
          </p:cNvSpPr>
          <p:nvPr>
            <p:ph type="sldNum" sz="quarter" idx="4294967295"/>
          </p:nvPr>
        </p:nvSpPr>
        <p:spPr>
          <a:xfrm>
            <a:off x="4143079" y="7227490"/>
            <a:ext cx="2405658" cy="276999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lang="en-US" altLang="ja-JP" sz="120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4</a:t>
            </a:fld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-</a:t>
            </a: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D15965DB-3060-D74D-99C0-DEB3946F62E8}"/>
              </a:ext>
            </a:extLst>
          </p:cNvPr>
          <p:cNvSpPr txBox="1"/>
          <p:nvPr/>
        </p:nvSpPr>
        <p:spPr>
          <a:xfrm>
            <a:off x="1051613" y="508419"/>
            <a:ext cx="9277931" cy="200561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600"/>
              </a:lnSpc>
              <a:tabLst>
                <a:tab pos="542925" algn="l"/>
              </a:tabLst>
            </a:pPr>
            <a:r>
              <a:rPr kumimoji="1" lang="es-ES_tradnl" altLang="ja-JP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Sa Aichi Prefecture:</a:t>
            </a:r>
            <a:endParaRPr kumimoji="1" lang="en-US" altLang="ja-JP" sz="24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360363" indent="-360363">
              <a:lnSpc>
                <a:spcPts val="2600"/>
              </a:lnSpc>
            </a:pPr>
            <a:r>
              <a:rPr kumimoji="1" lang="ja-JP" altLang="en-US" sz="2400" dirty="0">
                <a:solidFill>
                  <a:srgbClr val="0000FF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＊ </a:t>
            </a:r>
            <a:r>
              <a:rPr kumimoji="1" lang="en-US" altLang="ja-JP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98.5% ng </a:t>
            </a:r>
            <a:r>
              <a:rPr kumimoji="1" lang="en-US" altLang="ja-JP" sz="24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mga</a:t>
            </a:r>
            <a:r>
              <a:rPr kumimoji="1" lang="en-US" altLang="ja-JP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sz="24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nakapagtapos</a:t>
            </a:r>
            <a:r>
              <a:rPr kumimoji="1" lang="en-US" altLang="ja-JP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sz="24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sa</a:t>
            </a:r>
            <a:r>
              <a:rPr kumimoji="1" lang="en-US" altLang="ja-JP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junior high school ay </a:t>
            </a:r>
            <a:r>
              <a:rPr kumimoji="1" lang="en-US" altLang="ja-JP" sz="24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nagpapatuloy</a:t>
            </a:r>
            <a:r>
              <a:rPr kumimoji="1" lang="en-US" altLang="ja-JP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sz="24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sa</a:t>
            </a:r>
            <a:r>
              <a:rPr kumimoji="1" lang="en-US" altLang="ja-JP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Senior high school.</a:t>
            </a:r>
          </a:p>
          <a:p>
            <a:pPr marL="360363" indent="-360363">
              <a:lnSpc>
                <a:spcPts val="2600"/>
              </a:lnSpc>
              <a:tabLst>
                <a:tab pos="9236075" algn="r"/>
              </a:tabLst>
            </a:pPr>
            <a:r>
              <a:rPr kumimoji="1" lang="ja-JP" altLang="en-US" sz="2400" dirty="0">
                <a:solidFill>
                  <a:srgbClr val="0000FF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＊ </a:t>
            </a:r>
            <a:r>
              <a:rPr kumimoji="1" lang="en-US" altLang="ja-JP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58.2% ng </a:t>
            </a:r>
            <a:r>
              <a:rPr kumimoji="1" lang="en-US" altLang="ja-JP" sz="24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mga</a:t>
            </a:r>
            <a:r>
              <a:rPr kumimoji="1" lang="en-US" altLang="ja-JP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sz="24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nakapagtapos</a:t>
            </a:r>
            <a:r>
              <a:rPr kumimoji="1" lang="en-US" altLang="ja-JP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sz="24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sa</a:t>
            </a:r>
            <a:r>
              <a:rPr kumimoji="1" lang="en-US" altLang="ja-JP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high school ay </a:t>
            </a:r>
            <a:r>
              <a:rPr kumimoji="1" lang="en-US" altLang="ja-JP" sz="24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nagpapatuloy</a:t>
            </a:r>
            <a:r>
              <a:rPr kumimoji="1" lang="en-US" altLang="ja-JP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sz="24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sa</a:t>
            </a:r>
            <a:r>
              <a:rPr kumimoji="1" lang="en-US" altLang="ja-JP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sz="24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unibersidad</a:t>
            </a:r>
            <a:r>
              <a:rPr kumimoji="1" lang="en-US" altLang="ja-JP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, junior college, o vocational school .	</a:t>
            </a:r>
            <a:r>
              <a:rPr kumimoji="1" lang="ja-JP" altLang="en-US" sz="2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（</a:t>
            </a:r>
            <a:r>
              <a:rPr kumimoji="1" lang="en-US" altLang="ja-JP" sz="2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Ayon </a:t>
            </a:r>
            <a:r>
              <a:rPr kumimoji="1" lang="en-US" altLang="ja-JP" sz="20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sa</a:t>
            </a:r>
            <a:r>
              <a:rPr kumimoji="1" lang="en-US" altLang="ja-JP" sz="2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Survey ng </a:t>
            </a:r>
            <a:r>
              <a:rPr kumimoji="1" lang="en-US" altLang="ja-JP" sz="20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Paaralan</a:t>
            </a:r>
            <a:r>
              <a:rPr kumimoji="1" lang="en-US" altLang="ja-JP" sz="2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2023</a:t>
            </a:r>
            <a:r>
              <a:rPr kumimoji="1" lang="ja-JP" altLang="en-US" sz="2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）</a:t>
            </a:r>
          </a:p>
        </p:txBody>
      </p:sp>
      <p:sp>
        <p:nvSpPr>
          <p:cNvPr id="42" name="角丸四角形 3">
            <a:extLst>
              <a:ext uri="{FF2B5EF4-FFF2-40B4-BE49-F238E27FC236}">
                <a16:creationId xmlns:a16="http://schemas.microsoft.com/office/drawing/2014/main" id="{208852A7-5E5C-E531-83A6-AC4973B86EFB}"/>
              </a:ext>
            </a:extLst>
          </p:cNvPr>
          <p:cNvSpPr/>
          <p:nvPr/>
        </p:nvSpPr>
        <p:spPr>
          <a:xfrm>
            <a:off x="1018407" y="2689591"/>
            <a:ext cx="9183814" cy="4507145"/>
          </a:xfrm>
          <a:prstGeom prst="roundRect">
            <a:avLst>
              <a:gd name="adj" fmla="val 2401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v</a:t>
            </a:r>
            <a:endParaRPr kumimoji="1" lang="ja-JP" altLang="en-US" dirty="0"/>
          </a:p>
        </p:txBody>
      </p:sp>
      <p:pic>
        <p:nvPicPr>
          <p:cNvPr id="43" name="図 42">
            <a:extLst>
              <a:ext uri="{FF2B5EF4-FFF2-40B4-BE49-F238E27FC236}">
                <a16:creationId xmlns:a16="http://schemas.microsoft.com/office/drawing/2014/main" id="{641A4FFA-2242-5A7F-FB94-ECEDCD8AF0CC}"/>
              </a:ext>
            </a:extLst>
          </p:cNvPr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0506" y="3386503"/>
            <a:ext cx="7020000" cy="72000"/>
          </a:xfrm>
          <a:prstGeom prst="rect">
            <a:avLst/>
          </a:prstGeom>
        </p:spPr>
      </p:pic>
      <p:pic>
        <p:nvPicPr>
          <p:cNvPr id="44" name="図 43">
            <a:extLst>
              <a:ext uri="{FF2B5EF4-FFF2-40B4-BE49-F238E27FC236}">
                <a16:creationId xmlns:a16="http://schemas.microsoft.com/office/drawing/2014/main" id="{ECA93A03-D595-8B3E-AAC6-0BF482C3264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84081">
            <a:off x="825653" y="2611731"/>
            <a:ext cx="394874" cy="511175"/>
          </a:xfrm>
          <a:prstGeom prst="rect">
            <a:avLst/>
          </a:prstGeom>
          <a:effectLst>
            <a:outerShdw blurRad="50800" dist="38100" dir="2700000" algn="tl" rotWithShape="0">
              <a:schemeClr val="accent2">
                <a:lumMod val="75000"/>
                <a:alpha val="40000"/>
              </a:schemeClr>
            </a:outerShdw>
          </a:effectLst>
        </p:spPr>
      </p:pic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49EBC3EA-27E2-6A74-2155-DB0735A6AC84}"/>
              </a:ext>
            </a:extLst>
          </p:cNvPr>
          <p:cNvSpPr txBox="1"/>
          <p:nvPr/>
        </p:nvSpPr>
        <p:spPr>
          <a:xfrm>
            <a:off x="1675743" y="2710005"/>
            <a:ext cx="8232806" cy="79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700"/>
              </a:lnSpc>
            </a:pPr>
            <a:r>
              <a:rPr kumimoji="1" lang="en-US" altLang="ja-JP" sz="2600" b="1" dirty="0">
                <a:solidFill>
                  <a:srgbClr val="F398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Bakit ka </a:t>
            </a:r>
            <a:r>
              <a:rPr kumimoji="1" lang="en-US" altLang="ja-JP" sz="2600" b="1" dirty="0" err="1">
                <a:solidFill>
                  <a:srgbClr val="F398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papasok</a:t>
            </a:r>
            <a:r>
              <a:rPr kumimoji="1" lang="en-US" altLang="ja-JP" sz="2600" b="1" dirty="0">
                <a:solidFill>
                  <a:srgbClr val="F398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sz="2600" b="1" dirty="0" err="1">
                <a:solidFill>
                  <a:srgbClr val="F398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sa</a:t>
            </a:r>
            <a:r>
              <a:rPr kumimoji="1" lang="en-US" altLang="ja-JP" sz="2600" b="1" dirty="0">
                <a:solidFill>
                  <a:srgbClr val="F398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Senior High School</a:t>
            </a:r>
            <a:br>
              <a:rPr kumimoji="1" lang="en-US" altLang="ja-JP" sz="2600" b="1" dirty="0">
                <a:solidFill>
                  <a:srgbClr val="F398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kumimoji="1" lang="en-US" altLang="ja-JP" sz="2600" b="1" dirty="0">
                <a:solidFill>
                  <a:srgbClr val="F398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o </a:t>
            </a:r>
            <a:r>
              <a:rPr kumimoji="1" lang="en-US" altLang="ja-JP" sz="2600" b="1" dirty="0" err="1">
                <a:solidFill>
                  <a:srgbClr val="F398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sa</a:t>
            </a:r>
            <a:r>
              <a:rPr kumimoji="1" lang="en-US" altLang="ja-JP" sz="2600" b="1" dirty="0">
                <a:solidFill>
                  <a:srgbClr val="F398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Technical Training School?</a:t>
            </a:r>
            <a:endParaRPr kumimoji="1" lang="ja-JP" altLang="en-US" sz="2600" b="1" dirty="0">
              <a:solidFill>
                <a:srgbClr val="F39800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46" name="図 45">
            <a:extLst>
              <a:ext uri="{FF2B5EF4-FFF2-40B4-BE49-F238E27FC236}">
                <a16:creationId xmlns:a16="http://schemas.microsoft.com/office/drawing/2014/main" id="{A9563DF6-05D5-9A66-17B4-1EEF90CD555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96844">
            <a:off x="1152606" y="2767393"/>
            <a:ext cx="459160" cy="682285"/>
          </a:xfrm>
          <a:prstGeom prst="rect">
            <a:avLst/>
          </a:prstGeom>
          <a:effectLst>
            <a:outerShdw blurRad="50800" dist="38100" dir="2700000" algn="tl" rotWithShape="0">
              <a:schemeClr val="accent2">
                <a:lumMod val="75000"/>
                <a:alpha val="40000"/>
              </a:schemeClr>
            </a:outerShdw>
          </a:effectLst>
        </p:spPr>
      </p:pic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E837FDE1-BE45-6E23-AC09-422DE9AEAE34}"/>
              </a:ext>
            </a:extLst>
          </p:cNvPr>
          <p:cNvSpPr txBox="1"/>
          <p:nvPr/>
        </p:nvSpPr>
        <p:spPr>
          <a:xfrm>
            <a:off x="1817225" y="3571625"/>
            <a:ext cx="7627717" cy="1332000"/>
          </a:xfrm>
          <a:prstGeom prst="rect">
            <a:avLst/>
          </a:prstGeom>
          <a:solidFill>
            <a:srgbClr val="FFFF99"/>
          </a:solidFill>
          <a:ln w="120650" cmpd="thickThin">
            <a:solidFill>
              <a:schemeClr val="accent6">
                <a:lumMod val="75000"/>
              </a:schemeClr>
            </a:solidFill>
          </a:ln>
        </p:spPr>
        <p:txBody>
          <a:bodyPr wrap="square" tIns="108000" rIns="180000" rtlCol="0">
            <a:spAutoFit/>
          </a:bodyPr>
          <a:lstStyle/>
          <a:p>
            <a:pPr marL="179388">
              <a:lnSpc>
                <a:spcPts val="2600"/>
              </a:lnSpc>
            </a:pPr>
            <a:r>
              <a:rPr kumimoji="1" lang="en-US" altLang="ja-JP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Ang </a:t>
            </a:r>
            <a:r>
              <a:rPr kumimoji="1" lang="en-US" altLang="ja-JP" sz="2400" b="1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bilang</a:t>
            </a:r>
            <a:r>
              <a:rPr kumimoji="1" lang="en-US" altLang="ja-JP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ng </a:t>
            </a:r>
            <a:r>
              <a:rPr kumimoji="1" lang="en-US" altLang="ja-JP" sz="2400" b="1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taong</a:t>
            </a:r>
            <a:r>
              <a:rPr kumimoji="1" lang="en-US" altLang="ja-JP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sz="2400" b="1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naghahanap</a:t>
            </a:r>
            <a:r>
              <a:rPr kumimoji="1" lang="en-US" altLang="ja-JP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ng </a:t>
            </a:r>
            <a:r>
              <a:rPr kumimoji="1" lang="en-US" altLang="ja-JP" sz="2400" b="1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trabaho</a:t>
            </a:r>
            <a:r>
              <a:rPr kumimoji="1" lang="en-US" altLang="ja-JP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sz="2400" b="1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pagkatapos</a:t>
            </a:r>
            <a:r>
              <a:rPr kumimoji="1" lang="en-US" altLang="ja-JP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ng Junior High School ay</a:t>
            </a:r>
          </a:p>
          <a:p>
            <a:pPr algn="r"/>
            <a:r>
              <a:rPr kumimoji="1" lang="ja-JP" altLang="en-US" sz="2800" b="1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＝ </a:t>
            </a:r>
            <a:r>
              <a:rPr kumimoji="1" lang="pl-PL" altLang="ja-JP" sz="3600" b="1" spc="100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1 sa 100 na katao</a:t>
            </a:r>
            <a:endParaRPr kumimoji="1" lang="ja-JP" altLang="en-US" sz="3600" b="1" spc="100" dirty="0">
              <a:solidFill>
                <a:srgbClr val="FF0000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49329216-3B01-6FA8-DF55-95070C9BB9E2}"/>
              </a:ext>
            </a:extLst>
          </p:cNvPr>
          <p:cNvSpPr txBox="1"/>
          <p:nvPr/>
        </p:nvSpPr>
        <p:spPr>
          <a:xfrm>
            <a:off x="1246871" y="4934379"/>
            <a:ext cx="8992922" cy="2249398"/>
          </a:xfrm>
          <a:prstGeom prst="rect">
            <a:avLst/>
          </a:prstGeom>
          <a:noFill/>
        </p:spPr>
        <p:txBody>
          <a:bodyPr wrap="square" lIns="18000" rIns="18000" rtlCol="0">
            <a:spAutoFit/>
          </a:bodyPr>
          <a:lstStyle/>
          <a:p>
            <a:pPr marL="342900" indent="-342900">
              <a:lnSpc>
                <a:spcPts val="2100"/>
              </a:lnSpc>
              <a:buClr>
                <a:srgbClr val="FF3399"/>
              </a:buClr>
              <a:buFont typeface="Wingdings" panose="05000000000000000000" pitchFamily="2" charset="2"/>
              <a:buChar char="u"/>
            </a:pPr>
            <a:r>
              <a:rPr kumimoji="1" lang="en-US" altLang="ja-JP" sz="19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Ang </a:t>
            </a:r>
            <a:r>
              <a:rPr kumimoji="1" lang="en-US" altLang="ja-JP" sz="19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mga</a:t>
            </a:r>
            <a:r>
              <a:rPr kumimoji="1" lang="en-US" altLang="ja-JP" sz="19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sz="19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kumpanya</a:t>
            </a:r>
            <a:r>
              <a:rPr kumimoji="1" lang="en-US" altLang="ja-JP" sz="19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sz="19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sa</a:t>
            </a:r>
            <a:r>
              <a:rPr kumimoji="1" lang="en-US" altLang="ja-JP" sz="19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Japan ay </a:t>
            </a:r>
            <a:r>
              <a:rPr kumimoji="1" lang="en-US" altLang="ja-JP" sz="19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madalas</a:t>
            </a:r>
            <a:r>
              <a:rPr kumimoji="1" lang="en-US" altLang="ja-JP" sz="19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sz="19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na</a:t>
            </a:r>
            <a:r>
              <a:rPr kumimoji="1" lang="en-US" altLang="ja-JP" sz="19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sz="19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tumatanggap</a:t>
            </a:r>
            <a:r>
              <a:rPr kumimoji="1" lang="en-US" altLang="ja-JP" sz="19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ng </a:t>
            </a:r>
            <a:r>
              <a:rPr kumimoji="1" lang="en-US" altLang="ja-JP" sz="19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mga</a:t>
            </a:r>
            <a:r>
              <a:rPr kumimoji="1" lang="en-US" altLang="ja-JP" sz="19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sz="19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empleyado</a:t>
            </a:r>
            <a:r>
              <a:rPr kumimoji="1" lang="en-US" altLang="ja-JP" sz="19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sz="19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na</a:t>
            </a:r>
            <a:r>
              <a:rPr kumimoji="1" lang="en-US" altLang="ja-JP" sz="19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sz="19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nakapagtapos</a:t>
            </a:r>
            <a:r>
              <a:rPr kumimoji="1" lang="en-US" altLang="ja-JP" sz="19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ng Senior high school, </a:t>
            </a:r>
            <a:r>
              <a:rPr kumimoji="1" lang="en-US" altLang="ja-JP" sz="19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Unibersidad</a:t>
            </a:r>
            <a:r>
              <a:rPr kumimoji="1" lang="en-US" altLang="ja-JP" sz="19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, o Technical School.</a:t>
            </a:r>
            <a:endParaRPr kumimoji="1" lang="ja-JP" altLang="en-US" sz="19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342900" indent="-342900">
              <a:lnSpc>
                <a:spcPts val="2100"/>
              </a:lnSpc>
              <a:buClr>
                <a:srgbClr val="FF3399"/>
              </a:buClr>
              <a:buFont typeface="Wingdings" panose="05000000000000000000" pitchFamily="2" charset="2"/>
              <a:buChar char="u"/>
            </a:pPr>
            <a:r>
              <a:rPr kumimoji="1" lang="en-US" altLang="ja-JP" sz="19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Maraming Japanese ang </a:t>
            </a:r>
            <a:r>
              <a:rPr kumimoji="1" lang="en-US" altLang="ja-JP" sz="19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naniniwala</a:t>
            </a:r>
            <a:r>
              <a:rPr kumimoji="1" lang="en-US" altLang="ja-JP" sz="19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sz="19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na</a:t>
            </a:r>
            <a:r>
              <a:rPr kumimoji="1" lang="en-US" altLang="ja-JP" sz="19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sz="19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mahalaga</a:t>
            </a:r>
            <a:r>
              <a:rPr kumimoji="1" lang="en-US" altLang="ja-JP" sz="19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ang </a:t>
            </a:r>
            <a:r>
              <a:rPr kumimoji="1" lang="en-US" altLang="ja-JP" sz="19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pagpapabuti</a:t>
            </a:r>
            <a:r>
              <a:rPr kumimoji="1" lang="en-US" altLang="ja-JP" sz="19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sz="19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sa</a:t>
            </a:r>
            <a:r>
              <a:rPr kumimoji="1" lang="en-US" altLang="ja-JP" sz="19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sz="19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akademikong</a:t>
            </a:r>
            <a:r>
              <a:rPr kumimoji="1" lang="en-US" altLang="ja-JP" sz="19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sz="19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kakayahan</a:t>
            </a:r>
            <a:r>
              <a:rPr kumimoji="1" lang="en-US" altLang="ja-JP" sz="19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, </a:t>
            </a:r>
            <a:r>
              <a:rPr kumimoji="1" lang="en-US" altLang="ja-JP" sz="19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pagkakaroon</a:t>
            </a:r>
            <a:r>
              <a:rPr kumimoji="1" lang="en-US" altLang="ja-JP" sz="19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ng </a:t>
            </a:r>
            <a:r>
              <a:rPr kumimoji="1" lang="en-US" altLang="ja-JP" sz="19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kaalaman</a:t>
            </a:r>
            <a:r>
              <a:rPr kumimoji="1" lang="en-US" altLang="ja-JP" sz="19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at </a:t>
            </a:r>
            <a:r>
              <a:rPr kumimoji="1" lang="en-US" altLang="ja-JP" sz="19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kakayahan</a:t>
            </a:r>
            <a:r>
              <a:rPr kumimoji="1" lang="en-US" altLang="ja-JP" sz="19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sz="19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sa</a:t>
            </a:r>
            <a:r>
              <a:rPr kumimoji="1" lang="en-US" altLang="ja-JP" sz="19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sz="19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edukasyon</a:t>
            </a:r>
            <a:r>
              <a:rPr kumimoji="1" lang="en-US" altLang="ja-JP" sz="19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sz="19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sa</a:t>
            </a:r>
            <a:r>
              <a:rPr kumimoji="1" lang="en-US" altLang="ja-JP" sz="19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sz="19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paaralan</a:t>
            </a:r>
            <a:r>
              <a:rPr kumimoji="1" lang="en-US" altLang="ja-JP" sz="19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.</a:t>
            </a:r>
            <a:endParaRPr kumimoji="1" lang="ja-JP" altLang="en-US" sz="19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342900" indent="-342900">
              <a:lnSpc>
                <a:spcPts val="2100"/>
              </a:lnSpc>
              <a:buClr>
                <a:srgbClr val="FF3399"/>
              </a:buClr>
              <a:buFont typeface="Wingdings" panose="05000000000000000000" pitchFamily="2" charset="2"/>
              <a:buChar char="u"/>
            </a:pPr>
            <a:r>
              <a:rPr kumimoji="1" lang="en-US" altLang="ja-JP" sz="19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Gayundin</a:t>
            </a:r>
            <a:r>
              <a:rPr kumimoji="1" lang="en-US" altLang="ja-JP" sz="19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, maraming </a:t>
            </a:r>
            <a:r>
              <a:rPr kumimoji="1" lang="en-US" altLang="ja-JP" sz="19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mga</a:t>
            </a:r>
            <a:r>
              <a:rPr kumimoji="1" lang="en-US" altLang="ja-JP" sz="19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sz="19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kuwalipikasyon</a:t>
            </a:r>
            <a:r>
              <a:rPr kumimoji="1" lang="en-US" altLang="ja-JP" sz="19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at </a:t>
            </a:r>
            <a:r>
              <a:rPr kumimoji="1" lang="en-US" altLang="ja-JP" sz="19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trabaho</a:t>
            </a:r>
            <a:r>
              <a:rPr kumimoji="1" lang="en-US" altLang="ja-JP" sz="19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sz="19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na</a:t>
            </a:r>
            <a:r>
              <a:rPr kumimoji="1" lang="en-US" altLang="ja-JP" sz="19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sz="19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maaari</a:t>
            </a:r>
            <a:r>
              <a:rPr kumimoji="1" lang="en-US" altLang="ja-JP" sz="19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sz="19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lamang</a:t>
            </a:r>
            <a:r>
              <a:rPr kumimoji="1" lang="en-US" altLang="ja-JP" sz="19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sz="19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makuha</a:t>
            </a:r>
            <a:r>
              <a:rPr kumimoji="1" lang="en-US" altLang="ja-JP" sz="19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kung </a:t>
            </a:r>
            <a:r>
              <a:rPr kumimoji="1" lang="en-US" altLang="ja-JP" sz="19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nakapagtapos</a:t>
            </a:r>
            <a:r>
              <a:rPr kumimoji="1" lang="en-US" altLang="ja-JP" sz="19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ng Senior high school.</a:t>
            </a:r>
            <a:endParaRPr kumimoji="1" lang="ja-JP" altLang="en-US" sz="19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551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>
            <a:extLst>
              <a:ext uri="{FF2B5EF4-FFF2-40B4-BE49-F238E27FC236}">
                <a16:creationId xmlns:a16="http://schemas.microsoft.com/office/drawing/2014/main" id="{688677BC-461E-2D45-86A5-FB4582DE0B7D}"/>
              </a:ext>
            </a:extLst>
          </p:cNvPr>
          <p:cNvSpPr/>
          <p:nvPr/>
        </p:nvSpPr>
        <p:spPr>
          <a:xfrm>
            <a:off x="918184" y="1342398"/>
            <a:ext cx="9528248" cy="5711006"/>
          </a:xfrm>
          <a:prstGeom prst="roundRect">
            <a:avLst>
              <a:gd name="adj" fmla="val 2401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v</a:t>
            </a:r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C8213B71-4980-2449-991D-FB7ACF20162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2565" y="2272491"/>
            <a:ext cx="8100000" cy="67071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3A755A3-9393-194F-A627-06BFF9EA3A72}"/>
              </a:ext>
            </a:extLst>
          </p:cNvPr>
          <p:cNvSpPr txBox="1"/>
          <p:nvPr/>
        </p:nvSpPr>
        <p:spPr>
          <a:xfrm>
            <a:off x="912573" y="1424650"/>
            <a:ext cx="886105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90600" indent="-990600"/>
            <a:r>
              <a:rPr kumimoji="1" lang="ja-JP" altLang="en-US" sz="2600" b="1" dirty="0">
                <a:solidFill>
                  <a:srgbClr val="FA9B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（１）</a:t>
            </a:r>
            <a:r>
              <a:rPr kumimoji="1" lang="es-ES_tradnl" altLang="ja-JP" sz="2600" b="1" dirty="0">
                <a:solidFill>
                  <a:srgbClr val="FA9B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Mga Pangunahing paaralan na maaaring pasukan ng mga Junior High school.</a:t>
            </a:r>
            <a:endParaRPr kumimoji="1" lang="ja-JP" altLang="en-US" sz="2600" b="1" dirty="0">
              <a:solidFill>
                <a:srgbClr val="FA9B00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2CD82AB-254E-404E-939A-8FFECD13E09F}"/>
              </a:ext>
            </a:extLst>
          </p:cNvPr>
          <p:cNvSpPr txBox="1"/>
          <p:nvPr/>
        </p:nvSpPr>
        <p:spPr>
          <a:xfrm>
            <a:off x="1071073" y="2337318"/>
            <a:ext cx="5968460" cy="4693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0" indent="-444500">
              <a:lnSpc>
                <a:spcPts val="2900"/>
              </a:lnSpc>
              <a:spcBef>
                <a:spcPts val="600"/>
              </a:spcBef>
              <a:buClr>
                <a:srgbClr val="FF3399"/>
              </a:buClr>
            </a:pPr>
            <a:r>
              <a:rPr kumimoji="1" lang="ja-JP" altLang="en-US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① </a:t>
            </a:r>
            <a:r>
              <a:rPr kumimoji="1" lang="es-ES_tradnl" altLang="ja-JP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Public high school</a:t>
            </a:r>
            <a:br>
              <a:rPr kumimoji="1" lang="es-ES_tradnl" altLang="ja-JP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kumimoji="1" lang="ja-JP" altLang="en-US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・</a:t>
            </a:r>
            <a:r>
              <a:rPr kumimoji="1" lang="es-ES_tradnl" altLang="ja-JP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Full-time</a:t>
            </a:r>
            <a:endParaRPr kumimoji="1" lang="en-US" altLang="ja-JP" sz="24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444500" indent="-444500">
              <a:lnSpc>
                <a:spcPts val="2900"/>
              </a:lnSpc>
              <a:spcBef>
                <a:spcPts val="600"/>
              </a:spcBef>
              <a:buClr>
                <a:srgbClr val="FF3399"/>
              </a:buClr>
            </a:pPr>
            <a:r>
              <a:rPr kumimoji="1" lang="ja-JP" altLang="en-US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② </a:t>
            </a:r>
            <a:r>
              <a:rPr kumimoji="1" lang="es-ES_tradnl" altLang="ja-JP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Public high school</a:t>
            </a:r>
            <a:br>
              <a:rPr kumimoji="1" lang="es-ES_tradnl" altLang="ja-JP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kumimoji="1" lang="ja-JP" altLang="en-US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・</a:t>
            </a:r>
            <a:r>
              <a:rPr kumimoji="1" lang="es-ES_tradnl" altLang="ja-JP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Part-time</a:t>
            </a:r>
            <a:endParaRPr kumimoji="1" lang="en-US" altLang="ja-JP" sz="24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444500" indent="-444500">
              <a:lnSpc>
                <a:spcPts val="2900"/>
              </a:lnSpc>
              <a:spcBef>
                <a:spcPts val="600"/>
              </a:spcBef>
              <a:buClr>
                <a:srgbClr val="FF3399"/>
              </a:buClr>
            </a:pPr>
            <a:r>
              <a:rPr kumimoji="1" lang="ja-JP" altLang="en-US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③ </a:t>
            </a:r>
            <a:r>
              <a:rPr kumimoji="1" lang="es-ES_tradnl" altLang="ja-JP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Public high school</a:t>
            </a:r>
            <a:br>
              <a:rPr kumimoji="1" lang="es-ES_tradnl" altLang="ja-JP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kumimoji="1" lang="ja-JP" altLang="en-US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・</a:t>
            </a:r>
            <a:r>
              <a:rPr kumimoji="1" lang="es-ES_tradnl" altLang="ja-JP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Correspondence</a:t>
            </a:r>
          </a:p>
          <a:p>
            <a:pPr marL="444500" indent="-444500">
              <a:lnSpc>
                <a:spcPts val="2900"/>
              </a:lnSpc>
              <a:spcBef>
                <a:spcPts val="1800"/>
              </a:spcBef>
              <a:buClr>
                <a:srgbClr val="FF3399"/>
              </a:buClr>
            </a:pPr>
            <a:r>
              <a:rPr kumimoji="1" lang="ja-JP" altLang="en-US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⑤ </a:t>
            </a:r>
            <a:r>
              <a:rPr kumimoji="1" lang="es-ES_tradnl" altLang="ja-JP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National high school</a:t>
            </a:r>
            <a:br>
              <a:rPr kumimoji="1" lang="es-ES_tradnl" altLang="ja-JP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kumimoji="1" lang="ja-JP" altLang="es-ES_tradnl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・</a:t>
            </a:r>
            <a:r>
              <a:rPr kumimoji="1" lang="es-ES_tradnl" altLang="ja-JP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Full-time</a:t>
            </a:r>
            <a:endParaRPr kumimoji="1" lang="en-US" altLang="ja-JP" sz="24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444500" indent="-444500">
              <a:lnSpc>
                <a:spcPts val="2900"/>
              </a:lnSpc>
              <a:spcBef>
                <a:spcPts val="600"/>
              </a:spcBef>
              <a:buClr>
                <a:srgbClr val="FF3399"/>
              </a:buClr>
            </a:pPr>
            <a:r>
              <a:rPr kumimoji="1" lang="ja-JP" altLang="en-US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⑥ </a:t>
            </a:r>
            <a:r>
              <a:rPr kumimoji="1" lang="en-US" altLang="ja-JP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Private high school</a:t>
            </a:r>
            <a:br>
              <a:rPr kumimoji="1" lang="en-US" altLang="ja-JP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kumimoji="1" lang="ja-JP" altLang="en-US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・</a:t>
            </a:r>
            <a:r>
              <a:rPr kumimoji="1" lang="es-ES_tradnl" altLang="ja-JP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Full-time</a:t>
            </a:r>
            <a:r>
              <a:rPr kumimoji="1" lang="en-US" altLang="ja-JP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/</a:t>
            </a:r>
            <a:r>
              <a:rPr kumimoji="1" lang="es-ES_tradnl" altLang="ja-JP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Correspondence</a:t>
            </a:r>
            <a:endParaRPr kumimoji="1" lang="en-US" altLang="ja-JP" sz="24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444500" indent="-444500">
              <a:lnSpc>
                <a:spcPts val="2900"/>
              </a:lnSpc>
              <a:spcBef>
                <a:spcPts val="600"/>
              </a:spcBef>
              <a:buClr>
                <a:srgbClr val="FF3399"/>
              </a:buClr>
            </a:pPr>
            <a:r>
              <a:rPr kumimoji="1" lang="ja-JP" altLang="en-US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⑦ </a:t>
            </a:r>
            <a:r>
              <a:rPr kumimoji="1" lang="es-ES_tradnl" altLang="ja-JP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Vocational School</a:t>
            </a:r>
            <a:endParaRPr kumimoji="1" lang="ja-JP" altLang="en-US" sz="2400" b="1" dirty="0">
              <a:solidFill>
                <a:srgbClr val="FF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20" name="スライド番号プレースホルダー 3"/>
          <p:cNvSpPr>
            <a:spLocks noGrp="1"/>
          </p:cNvSpPr>
          <p:nvPr>
            <p:ph type="sldNum" sz="quarter" idx="4294967295"/>
          </p:nvPr>
        </p:nvSpPr>
        <p:spPr>
          <a:xfrm>
            <a:off x="4143079" y="7227490"/>
            <a:ext cx="2405658" cy="276999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lang="en-US" altLang="ja-JP" sz="120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5</a:t>
            </a:fld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-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473746C-71ED-440D-B238-1BD19FDE9166}"/>
              </a:ext>
            </a:extLst>
          </p:cNvPr>
          <p:cNvSpPr txBox="1"/>
          <p:nvPr/>
        </p:nvSpPr>
        <p:spPr>
          <a:xfrm>
            <a:off x="5548271" y="3834855"/>
            <a:ext cx="46998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0" indent="-444500"/>
            <a:r>
              <a:rPr kumimoji="1" lang="ja-JP" altLang="en-US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④ </a:t>
            </a:r>
            <a:r>
              <a:rPr kumimoji="1" lang="es-ES_tradnl" altLang="ja-JP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Public high school</a:t>
            </a:r>
            <a:br>
              <a:rPr kumimoji="1" lang="es-ES_tradnl" altLang="ja-JP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kumimoji="1" lang="ja-JP" altLang="en-US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・</a:t>
            </a:r>
            <a:r>
              <a:rPr kumimoji="1" lang="es-ES_tradnl" altLang="ja-JP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Flexible high school</a:t>
            </a:r>
            <a:endParaRPr kumimoji="1" lang="ja-JP" altLang="en-US" sz="24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6" name="右中かっこ 5">
            <a:extLst>
              <a:ext uri="{FF2B5EF4-FFF2-40B4-BE49-F238E27FC236}">
                <a16:creationId xmlns:a16="http://schemas.microsoft.com/office/drawing/2014/main" id="{B8E41B2B-3F41-4EE9-8DEF-AE24DC779014}"/>
              </a:ext>
            </a:extLst>
          </p:cNvPr>
          <p:cNvSpPr/>
          <p:nvPr/>
        </p:nvSpPr>
        <p:spPr>
          <a:xfrm>
            <a:off x="4585215" y="2493925"/>
            <a:ext cx="814550" cy="2232000"/>
          </a:xfrm>
          <a:prstGeom prst="rightBrace">
            <a:avLst>
              <a:gd name="adj1" fmla="val 8333"/>
              <a:gd name="adj2" fmla="val 70815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b="1" dirty="0"/>
          </a:p>
        </p:txBody>
      </p:sp>
      <p:sp>
        <p:nvSpPr>
          <p:cNvPr id="9" name="吹き出し: 角を丸めた四角形 8">
            <a:extLst>
              <a:ext uri="{FF2B5EF4-FFF2-40B4-BE49-F238E27FC236}">
                <a16:creationId xmlns:a16="http://schemas.microsoft.com/office/drawing/2014/main" id="{66CF97C4-02D2-48C6-9B44-3D37E56647CC}"/>
              </a:ext>
            </a:extLst>
          </p:cNvPr>
          <p:cNvSpPr/>
          <p:nvPr/>
        </p:nvSpPr>
        <p:spPr>
          <a:xfrm>
            <a:off x="5238565" y="2499938"/>
            <a:ext cx="5066516" cy="1185832"/>
          </a:xfrm>
          <a:prstGeom prst="wedgeRoundRectCallout">
            <a:avLst>
              <a:gd name="adj1" fmla="val 2548"/>
              <a:gd name="adj2" fmla="val 63392"/>
              <a:gd name="adj3" fmla="val 16667"/>
            </a:avLst>
          </a:prstGeom>
          <a:solidFill>
            <a:srgbClr val="99FFCC"/>
          </a:solidFill>
          <a:ln>
            <a:solidFill>
              <a:srgbClr val="99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000"/>
              </a:lnSpc>
            </a:pPr>
            <a:r>
              <a:rPr kumimoji="1" lang="es-ES_tradnl" altLang="ja-JP" b="1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Ang mga mag-aaral ay maaaring magpatuloy sa isa sa tatlong 3 kurso, Full-time Senior High School, Part-time Senior High School</a:t>
            </a:r>
            <a:r>
              <a:rPr kumimoji="1" lang="en-US" altLang="ja-JP" b="1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, </a:t>
            </a:r>
            <a:r>
              <a:rPr kumimoji="1" lang="es-ES_tradnl" altLang="ja-JP" b="1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Correspondnece</a:t>
            </a:r>
            <a:endParaRPr kumimoji="1" lang="en-US" altLang="ja-JP" b="1" dirty="0">
              <a:solidFill>
                <a:schemeClr val="tx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9D4A5D73-9C4F-4654-9102-4EAC4FD5A5F3}"/>
              </a:ext>
            </a:extLst>
          </p:cNvPr>
          <p:cNvSpPr txBox="1"/>
          <p:nvPr/>
        </p:nvSpPr>
        <p:spPr>
          <a:xfrm>
            <a:off x="6129300" y="4639003"/>
            <a:ext cx="42729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879600" algn="l"/>
              </a:tabLst>
            </a:pPr>
            <a:r>
              <a:rPr kumimoji="1" lang="ja-JP" altLang="en-US" b="1" dirty="0"/>
              <a:t>・</a:t>
            </a:r>
            <a:r>
              <a:rPr kumimoji="1" lang="en-US" altLang="ja-JP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Saya Senior High School</a:t>
            </a:r>
            <a:br>
              <a:rPr kumimoji="1" lang="en-US" altLang="ja-JP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kumimoji="1" lang="en-US" altLang="ja-JP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	(</a:t>
            </a:r>
            <a:r>
              <a:rPr kumimoji="1" lang="en-US" altLang="ja-JP" b="1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Aisai</a:t>
            </a:r>
            <a:r>
              <a:rPr kumimoji="1" lang="en-US" altLang="ja-JP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City)</a:t>
            </a:r>
          </a:p>
          <a:p>
            <a:r>
              <a:rPr kumimoji="1" lang="ja-JP" altLang="en-US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・</a:t>
            </a:r>
            <a:r>
              <a:rPr kumimoji="1" lang="en-US" altLang="ja-JP" b="1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Taketoyo</a:t>
            </a:r>
            <a:r>
              <a:rPr kumimoji="1" lang="en-US" altLang="ja-JP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Senior High School</a:t>
            </a:r>
          </a:p>
          <a:p>
            <a:pPr lvl="1">
              <a:tabLst>
                <a:tab pos="1879600" algn="l"/>
              </a:tabLst>
            </a:pPr>
            <a:r>
              <a:rPr kumimoji="1" lang="en-US" altLang="ja-JP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	(</a:t>
            </a:r>
            <a:r>
              <a:rPr kumimoji="1" lang="en-US" altLang="ja-JP" b="1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Taketoyo</a:t>
            </a:r>
            <a:r>
              <a:rPr kumimoji="1" lang="en-US" altLang="ja-JP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Town)</a:t>
            </a:r>
          </a:p>
          <a:p>
            <a:r>
              <a:rPr kumimoji="1" lang="ja-JP" altLang="en-US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・</a:t>
            </a:r>
            <a:r>
              <a:rPr kumimoji="1" lang="en-US" altLang="ja-JP" b="1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Yutakano</a:t>
            </a:r>
            <a:r>
              <a:rPr kumimoji="1" lang="en-US" altLang="ja-JP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sz="1800" b="1" kern="1200" dirty="0">
                <a:solidFill>
                  <a:srgbClr val="000000"/>
                </a:solidFill>
                <a:effectLst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  <a:cs typeface="+mn-cs"/>
              </a:rPr>
              <a:t>Senior </a:t>
            </a:r>
            <a:r>
              <a:rPr kumimoji="1" lang="en-US" altLang="ja-JP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High School</a:t>
            </a:r>
            <a:r>
              <a:rPr kumimoji="1" lang="ja-JP" altLang="en-US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endParaRPr kumimoji="1" lang="en-US" altLang="ja-JP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>
              <a:tabLst>
                <a:tab pos="1879600" algn="l"/>
              </a:tabLst>
            </a:pPr>
            <a:r>
              <a:rPr kumimoji="1" lang="en-US" altLang="ja-JP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	(Toyota</a:t>
            </a:r>
            <a:r>
              <a:rPr kumimoji="1" lang="ja-JP" altLang="en-US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City)</a:t>
            </a:r>
          </a:p>
          <a:p>
            <a:r>
              <a:rPr kumimoji="1" lang="ja-JP" altLang="en-US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・</a:t>
            </a:r>
            <a:r>
              <a:rPr kumimoji="1" lang="en-US" altLang="ja-JP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Mito Aoba </a:t>
            </a:r>
            <a:r>
              <a:rPr kumimoji="1" lang="en-US" altLang="ja-JP" sz="1800" b="1" kern="1200" dirty="0">
                <a:solidFill>
                  <a:srgbClr val="000000"/>
                </a:solidFill>
                <a:effectLst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  <a:cs typeface="+mn-cs"/>
              </a:rPr>
              <a:t>Senior </a:t>
            </a:r>
            <a:r>
              <a:rPr kumimoji="1" lang="en-US" altLang="ja-JP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High School </a:t>
            </a:r>
          </a:p>
          <a:p>
            <a:pPr>
              <a:tabLst>
                <a:tab pos="1879600" algn="l"/>
              </a:tabLst>
            </a:pPr>
            <a:r>
              <a:rPr kumimoji="1" lang="en-US" altLang="ja-JP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	(Toyokawa City)</a:t>
            </a:r>
            <a:endParaRPr kumimoji="1"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301104D-0561-E0F4-0159-DA82F3772BA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3984" y="372609"/>
            <a:ext cx="9528247" cy="875213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E836CE7-B336-308F-A24B-F46E30571937}"/>
              </a:ext>
            </a:extLst>
          </p:cNvPr>
          <p:cNvSpPr txBox="1"/>
          <p:nvPr/>
        </p:nvSpPr>
        <p:spPr>
          <a:xfrm>
            <a:off x="929271" y="415723"/>
            <a:ext cx="9212658" cy="868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3900" indent="-723900">
              <a:lnSpc>
                <a:spcPts val="3000"/>
              </a:lnSpc>
            </a:pPr>
            <a:r>
              <a:rPr kumimoji="1" lang="ja-JP" altLang="en-US" sz="2800" b="1" dirty="0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３．</a:t>
            </a:r>
            <a:r>
              <a:rPr kumimoji="1" lang="sv-SE" altLang="ja-JP" sz="2800" b="1" dirty="0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Tungkol sa sa mga Paaralan na maaaring pasukan mula Junior High School.</a:t>
            </a:r>
            <a:endParaRPr kumimoji="1" lang="ja-JP" altLang="en-US" sz="2800" b="1" dirty="0">
              <a:solidFill>
                <a:schemeClr val="bg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1FC27AF4-F33F-E241-5182-C009DB7186DA}"/>
              </a:ext>
            </a:extLst>
          </p:cNvPr>
          <p:cNvGrpSpPr/>
          <p:nvPr/>
        </p:nvGrpSpPr>
        <p:grpSpPr>
          <a:xfrm>
            <a:off x="9078620" y="703227"/>
            <a:ext cx="1573875" cy="1516045"/>
            <a:chOff x="8742058" y="283757"/>
            <a:chExt cx="1758723" cy="1604897"/>
          </a:xfrm>
        </p:grpSpPr>
        <p:pic>
          <p:nvPicPr>
            <p:cNvPr id="16" name="Picture 2" descr="https://1.bp.blogspot.com/-gyrNbKV7Gws/XWS5lvlXK5I/AAAAAAABUUY/jZMoffMzu5Ix1BG6AKDaBITEIfa1cZuKgCLcBGAs/s1600/kakedasu_school1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42058" y="283757"/>
              <a:ext cx="894717" cy="16048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" descr="https://1.bp.blogspot.com/-OKhXLNv6pRc/XWS5l7AsEeI/AAAAAAABUUc/2-ygvecmsKE-gqvgVT2NS0xWR2zE3jbGwCLcBGAs/s1600/kakedasu_school2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18211" y="286257"/>
              <a:ext cx="882570" cy="1583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2707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>
            <a:extLst>
              <a:ext uri="{FF2B5EF4-FFF2-40B4-BE49-F238E27FC236}">
                <a16:creationId xmlns:a16="http://schemas.microsoft.com/office/drawing/2014/main" id="{688677BC-461E-2D45-86A5-FB4582DE0B7D}"/>
              </a:ext>
            </a:extLst>
          </p:cNvPr>
          <p:cNvSpPr/>
          <p:nvPr/>
        </p:nvSpPr>
        <p:spPr>
          <a:xfrm>
            <a:off x="1424339" y="1500050"/>
            <a:ext cx="8301482" cy="5462502"/>
          </a:xfrm>
          <a:prstGeom prst="roundRect">
            <a:avLst>
              <a:gd name="adj" fmla="val 2401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v</a:t>
            </a:r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C8213B71-4980-2449-991D-FB7ACF201624}"/>
              </a:ext>
            </a:extLst>
          </p:cNvPr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56976" y="2584080"/>
            <a:ext cx="7164000" cy="64800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3A755A3-9393-194F-A627-06BFF9EA3A72}"/>
              </a:ext>
            </a:extLst>
          </p:cNvPr>
          <p:cNvSpPr txBox="1"/>
          <p:nvPr/>
        </p:nvSpPr>
        <p:spPr>
          <a:xfrm>
            <a:off x="1501290" y="1671444"/>
            <a:ext cx="77661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79500" indent="-1079500"/>
            <a:r>
              <a:rPr kumimoji="1" lang="ja-JP" altLang="en-US" sz="2800" b="1" dirty="0">
                <a:solidFill>
                  <a:srgbClr val="F398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（１</a:t>
            </a:r>
            <a:r>
              <a:rPr kumimoji="1" lang="ja-JP" altLang="en-US" sz="2800" b="1" dirty="0">
                <a:solidFill>
                  <a:srgbClr val="F398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）</a:t>
            </a:r>
            <a:r>
              <a:rPr kumimoji="1" lang="en-US" altLang="ja-JP" sz="2800" b="1" dirty="0" err="1">
                <a:solidFill>
                  <a:srgbClr val="F398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Pagkakaiba</a:t>
            </a:r>
            <a:r>
              <a:rPr kumimoji="1" lang="en-US" altLang="ja-JP" sz="2800" b="1" dirty="0">
                <a:solidFill>
                  <a:srgbClr val="F398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ng Senior High School</a:t>
            </a:r>
            <a:br>
              <a:rPr kumimoji="1" lang="en-US" altLang="ja-JP" sz="2800" b="1" dirty="0">
                <a:solidFill>
                  <a:srgbClr val="F398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kumimoji="1" lang="en-US" altLang="ja-JP" sz="2800" b="1" dirty="0">
                <a:solidFill>
                  <a:srgbClr val="F398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at  Junior High School</a:t>
            </a:r>
          </a:p>
          <a:p>
            <a:pPr marL="1079500" indent="-1079500"/>
            <a:endParaRPr kumimoji="1" lang="ja-JP" altLang="en-US" sz="2800" b="1" dirty="0">
              <a:solidFill>
                <a:srgbClr val="F39800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2CD82AB-254E-404E-939A-8FFECD13E09F}"/>
              </a:ext>
            </a:extLst>
          </p:cNvPr>
          <p:cNvSpPr txBox="1"/>
          <p:nvPr/>
        </p:nvSpPr>
        <p:spPr>
          <a:xfrm>
            <a:off x="1941124" y="2787441"/>
            <a:ext cx="7447522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Clr>
                <a:srgbClr val="FF3399"/>
              </a:buClr>
              <a:buFont typeface="Wingdings" panose="05000000000000000000" pitchFamily="2" charset="2"/>
              <a:buChar char="u"/>
            </a:pPr>
            <a:r>
              <a:rPr kumimoji="1" lang="en-US" altLang="ja-JP" sz="2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Ang </a:t>
            </a:r>
            <a:r>
              <a:rPr kumimoji="1" lang="en-US" altLang="ja-JP" sz="20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pinakamalaking</a:t>
            </a:r>
            <a:r>
              <a:rPr kumimoji="1" lang="en-US" altLang="ja-JP" sz="2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sz="20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pagkakaiba</a:t>
            </a:r>
            <a:r>
              <a:rPr kumimoji="1" lang="en-US" altLang="ja-JP" sz="2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ng Senior</a:t>
            </a:r>
            <a:br>
              <a:rPr kumimoji="1" lang="en-US" altLang="ja-JP" sz="2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kumimoji="1" lang="en-US" altLang="ja-JP" sz="2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High School </a:t>
            </a:r>
            <a:r>
              <a:rPr kumimoji="1" lang="en-US" altLang="ja-JP" sz="20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sa</a:t>
            </a:r>
            <a:r>
              <a:rPr kumimoji="1" lang="en-US" altLang="ja-JP" sz="2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Junior High School ay ang</a:t>
            </a:r>
            <a:br>
              <a:rPr kumimoji="1" lang="en-US" altLang="ja-JP" sz="2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kumimoji="1" lang="en-US" altLang="ja-JP" sz="20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Promosyon</a:t>
            </a:r>
            <a:r>
              <a:rPr kumimoji="1" lang="en-US" altLang="ja-JP" sz="2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at </a:t>
            </a:r>
            <a:r>
              <a:rPr kumimoji="1" lang="en-US" altLang="ja-JP" sz="20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Pagtatapos</a:t>
            </a:r>
            <a:r>
              <a:rPr kumimoji="1" lang="en-US" altLang="ja-JP" sz="2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(Graduation).</a:t>
            </a:r>
            <a:endParaRPr kumimoji="1" lang="ja-JP" altLang="en-US" sz="20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342900" indent="-342900">
              <a:spcBef>
                <a:spcPts val="600"/>
              </a:spcBef>
              <a:buClr>
                <a:srgbClr val="FF3399"/>
              </a:buClr>
              <a:buFont typeface="Wingdings" panose="05000000000000000000" pitchFamily="2" charset="2"/>
              <a:buChar char="u"/>
            </a:pPr>
            <a:r>
              <a:rPr kumimoji="1" lang="en-US" altLang="ja-JP" sz="2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Ang Junior High School ng Japan ay </a:t>
            </a:r>
            <a:r>
              <a:rPr kumimoji="1" lang="en-US" altLang="ja-JP" sz="20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isang</a:t>
            </a:r>
            <a:r>
              <a:rPr kumimoji="1" lang="en-US" altLang="ja-JP" sz="2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Mandatory Education kung </a:t>
            </a:r>
            <a:r>
              <a:rPr kumimoji="1" lang="en-US" altLang="ja-JP" sz="20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saan</a:t>
            </a:r>
            <a:r>
              <a:rPr kumimoji="1" lang="en-US" altLang="ja-JP" sz="2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sz="20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walang</a:t>
            </a:r>
            <a:r>
              <a:rPr kumimoji="1" lang="en-US" altLang="ja-JP" sz="2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sz="20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batang</a:t>
            </a:r>
            <a:r>
              <a:rPr kumimoji="1" lang="en-US" altLang="ja-JP" sz="2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sz="20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bumabagsak</a:t>
            </a:r>
            <a:r>
              <a:rPr kumimoji="1" lang="en-US" altLang="ja-JP" sz="2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at </a:t>
            </a:r>
            <a:r>
              <a:rPr kumimoji="1" lang="en-US" altLang="ja-JP" sz="20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madali</a:t>
            </a:r>
            <a:r>
              <a:rPr kumimoji="1" lang="en-US" altLang="ja-JP" sz="2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sz="20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makapagtapos</a:t>
            </a:r>
            <a:r>
              <a:rPr kumimoji="1" lang="en-US" altLang="ja-JP" sz="2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. </a:t>
            </a:r>
            <a:r>
              <a:rPr kumimoji="1" lang="en-US" altLang="ja-JP" sz="20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Ngunit</a:t>
            </a:r>
            <a:r>
              <a:rPr kumimoji="1" lang="en-US" altLang="ja-JP" sz="2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sz="20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sa</a:t>
            </a:r>
            <a:r>
              <a:rPr kumimoji="1" lang="en-US" altLang="ja-JP" sz="2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Senior high School, </a:t>
            </a:r>
            <a:r>
              <a:rPr kumimoji="1" lang="en-US" altLang="ja-JP" sz="20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kapag</a:t>
            </a:r>
            <a:r>
              <a:rPr kumimoji="1" lang="en-US" altLang="ja-JP" sz="2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sz="20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hindi</a:t>
            </a:r>
            <a:r>
              <a:rPr kumimoji="1" lang="en-US" altLang="ja-JP" sz="2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sz="20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maganda</a:t>
            </a:r>
            <a:r>
              <a:rPr kumimoji="1" lang="en-US" altLang="ja-JP" sz="2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ang grade at </a:t>
            </a:r>
            <a:r>
              <a:rPr kumimoji="1" lang="en-US" altLang="ja-JP" sz="20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madalas</a:t>
            </a:r>
            <a:r>
              <a:rPr kumimoji="1" lang="en-US" altLang="ja-JP" sz="2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sz="20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lumiban</a:t>
            </a:r>
            <a:r>
              <a:rPr kumimoji="1" lang="en-US" altLang="ja-JP" sz="2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sz="20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sa</a:t>
            </a:r>
            <a:r>
              <a:rPr kumimoji="1" lang="en-US" altLang="ja-JP" sz="2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sz="20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klase</a:t>
            </a:r>
            <a:r>
              <a:rPr kumimoji="1" lang="en-US" altLang="ja-JP" sz="2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, </a:t>
            </a:r>
            <a:r>
              <a:rPr kumimoji="1" lang="en-US" altLang="ja-JP" sz="20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maaring</a:t>
            </a:r>
            <a:r>
              <a:rPr kumimoji="1" lang="en-US" altLang="ja-JP" sz="2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sz="20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hindi</a:t>
            </a:r>
            <a:r>
              <a:rPr kumimoji="1" lang="en-US" altLang="ja-JP" sz="2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ma-promote.</a:t>
            </a:r>
            <a:endParaRPr kumimoji="1" lang="ja-JP" altLang="en-US" sz="20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342900" indent="-342900">
              <a:spcBef>
                <a:spcPts val="600"/>
              </a:spcBef>
              <a:buClr>
                <a:srgbClr val="FF3399"/>
              </a:buClr>
              <a:buFont typeface="Wingdings" panose="05000000000000000000" pitchFamily="2" charset="2"/>
              <a:buChar char="u"/>
            </a:pPr>
            <a:r>
              <a:rPr kumimoji="1" lang="en-US" altLang="ja-JP" sz="20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Kumuha</a:t>
            </a:r>
            <a:r>
              <a:rPr kumimoji="1" lang="en-US" altLang="ja-JP" sz="2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ng Entrance exam </a:t>
            </a:r>
            <a:r>
              <a:rPr kumimoji="1" lang="en-US" altLang="ja-JP" sz="20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nang</a:t>
            </a:r>
            <a:r>
              <a:rPr kumimoji="1" lang="en-US" altLang="ja-JP" sz="2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may </a:t>
            </a:r>
            <a:r>
              <a:rPr kumimoji="1" lang="en-US" altLang="ja-JP" sz="20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diwa</a:t>
            </a:r>
            <a:r>
              <a:rPr kumimoji="1" lang="en-US" altLang="ja-JP" sz="2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ng </a:t>
            </a:r>
            <a:r>
              <a:rPr kumimoji="1" lang="en-US" altLang="ja-JP" sz="20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seryosong</a:t>
            </a:r>
            <a:r>
              <a:rPr kumimoji="1" lang="en-US" altLang="ja-JP" sz="2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sz="20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pag-aaral</a:t>
            </a:r>
            <a:r>
              <a:rPr kumimoji="1" lang="en-US" altLang="ja-JP" sz="2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at may </a:t>
            </a:r>
            <a:r>
              <a:rPr kumimoji="1" lang="en-US" altLang="ja-JP" sz="20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pagsaalang-alang</a:t>
            </a:r>
            <a:r>
              <a:rPr kumimoji="1" lang="en-US" altLang="ja-JP" sz="2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sz="20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sa</a:t>
            </a:r>
            <a:r>
              <a:rPr kumimoji="1" lang="en-US" altLang="ja-JP" sz="2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sz="20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mga</a:t>
            </a:r>
            <a:r>
              <a:rPr kumimoji="1" lang="en-US" altLang="ja-JP" sz="2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bagay </a:t>
            </a:r>
            <a:r>
              <a:rPr kumimoji="1" lang="en-US" altLang="ja-JP" sz="20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na</a:t>
            </a:r>
            <a:r>
              <a:rPr kumimoji="1" lang="en-US" altLang="ja-JP" sz="2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sz="20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ito</a:t>
            </a:r>
            <a:r>
              <a:rPr kumimoji="1" lang="en-US" altLang="ja-JP" sz="2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.</a:t>
            </a:r>
            <a:endParaRPr kumimoji="1" lang="ja-JP" altLang="en-US" sz="20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D1D375B6-4594-8445-B10C-FED7D6EB65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46180">
            <a:off x="8206237" y="2371107"/>
            <a:ext cx="1269427" cy="986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スライド番号プレースホルダー 3"/>
          <p:cNvSpPr>
            <a:spLocks noGrp="1"/>
          </p:cNvSpPr>
          <p:nvPr>
            <p:ph type="sldNum" sz="quarter" idx="4294967295"/>
          </p:nvPr>
        </p:nvSpPr>
        <p:spPr>
          <a:xfrm>
            <a:off x="4143079" y="7227490"/>
            <a:ext cx="2405658" cy="276999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lang="en-US" altLang="ja-JP" sz="120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6</a:t>
            </a:fld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-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34D35C43-6B91-1204-A1B0-5021B78B105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6185" y="460201"/>
            <a:ext cx="8632090" cy="716917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FE01213-3501-43A7-9BEB-0AC01B48173E}"/>
              </a:ext>
            </a:extLst>
          </p:cNvPr>
          <p:cNvSpPr txBox="1"/>
          <p:nvPr/>
        </p:nvSpPr>
        <p:spPr>
          <a:xfrm>
            <a:off x="1510035" y="537191"/>
            <a:ext cx="7545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４．</a:t>
            </a:r>
            <a:r>
              <a:rPr kumimoji="1" lang="en-US" altLang="ja-JP" sz="3200" b="1" dirty="0" err="1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Tungkol</a:t>
            </a:r>
            <a:r>
              <a:rPr kumimoji="1" lang="en-US" altLang="ja-JP" sz="3200" b="1" dirty="0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kumimoji="1" lang="en-US" altLang="ja-JP" sz="3200" b="1" dirty="0" err="1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sa</a:t>
            </a:r>
            <a:r>
              <a:rPr kumimoji="1" lang="en-US" altLang="ja-JP" sz="3200" b="1" dirty="0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Senior High School</a:t>
            </a:r>
            <a:endParaRPr kumimoji="1" lang="ja-JP" altLang="en-US" sz="3200" b="1" dirty="0">
              <a:solidFill>
                <a:schemeClr val="bg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AD57B46E-66AD-5051-3AD8-2BC16BEB912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7312" y="766594"/>
            <a:ext cx="924813" cy="59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26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>
            <a:extLst>
              <a:ext uri="{FF2B5EF4-FFF2-40B4-BE49-F238E27FC236}">
                <a16:creationId xmlns:a16="http://schemas.microsoft.com/office/drawing/2014/main" id="{688677BC-461E-2D45-86A5-FB4582DE0B7D}"/>
              </a:ext>
            </a:extLst>
          </p:cNvPr>
          <p:cNvSpPr/>
          <p:nvPr/>
        </p:nvSpPr>
        <p:spPr>
          <a:xfrm>
            <a:off x="939800" y="508000"/>
            <a:ext cx="9258299" cy="6540499"/>
          </a:xfrm>
          <a:prstGeom prst="roundRect">
            <a:avLst>
              <a:gd name="adj" fmla="val 2401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v</a:t>
            </a:r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3A755A3-9393-194F-A627-06BFF9EA3A72}"/>
              </a:ext>
            </a:extLst>
          </p:cNvPr>
          <p:cNvSpPr txBox="1"/>
          <p:nvPr/>
        </p:nvSpPr>
        <p:spPr>
          <a:xfrm>
            <a:off x="1248797" y="739465"/>
            <a:ext cx="89974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rgbClr val="F398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（２）</a:t>
            </a:r>
            <a:r>
              <a:rPr kumimoji="1" lang="en-US" altLang="ja-JP" sz="2800" b="1" dirty="0">
                <a:solidFill>
                  <a:srgbClr val="F398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Mga </a:t>
            </a:r>
            <a:r>
              <a:rPr kumimoji="1" lang="en-US" altLang="ja-JP" sz="2800" b="1" dirty="0" err="1">
                <a:solidFill>
                  <a:srgbClr val="F398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uri</a:t>
            </a:r>
            <a:r>
              <a:rPr kumimoji="1" lang="en-US" altLang="ja-JP" sz="2800" b="1" dirty="0">
                <a:solidFill>
                  <a:srgbClr val="F398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ng Senior High School </a:t>
            </a:r>
            <a:r>
              <a:rPr kumimoji="1" lang="en-US" altLang="ja-JP" sz="2800" b="1" dirty="0">
                <a:solidFill>
                  <a:srgbClr val="F39800"/>
                </a:solidFill>
                <a:latin typeface="+mn-ea"/>
              </a:rPr>
              <a:t>1⃣</a:t>
            </a:r>
            <a:endParaRPr kumimoji="1" lang="ja-JP" altLang="en-US" sz="2800" b="1" dirty="0">
              <a:solidFill>
                <a:srgbClr val="F39800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9" name="スライド番号プレースホルダー 3"/>
          <p:cNvSpPr>
            <a:spLocks noGrp="1"/>
          </p:cNvSpPr>
          <p:nvPr>
            <p:ph type="sldNum" sz="quarter" idx="4294967295"/>
          </p:nvPr>
        </p:nvSpPr>
        <p:spPr>
          <a:xfrm>
            <a:off x="4143079" y="7227490"/>
            <a:ext cx="2405658" cy="276999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lang="en-US" altLang="ja-JP" sz="120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7</a:t>
            </a:fld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-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49951DC4-4B99-A998-2AEC-5BE3B82AB7D6}"/>
              </a:ext>
            </a:extLst>
          </p:cNvPr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2700" y="1287611"/>
            <a:ext cx="7380000" cy="64800"/>
          </a:xfrm>
          <a:prstGeom prst="rect">
            <a:avLst/>
          </a:prstGeom>
        </p:spPr>
      </p:pic>
      <p:graphicFrame>
        <p:nvGraphicFramePr>
          <p:cNvPr id="3" name="表 2">
            <a:extLst>
              <a:ext uri="{FF2B5EF4-FFF2-40B4-BE49-F238E27FC236}">
                <a16:creationId xmlns:a16="http://schemas.microsoft.com/office/drawing/2014/main" id="{CA5E2459-F6EC-F06D-5C65-8AB4131C6F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326028"/>
              </p:ext>
            </p:extLst>
          </p:nvPr>
        </p:nvGraphicFramePr>
        <p:xfrm>
          <a:off x="1292700" y="1498752"/>
          <a:ext cx="8600601" cy="51511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87198">
                  <a:extLst>
                    <a:ext uri="{9D8B030D-6E8A-4147-A177-3AD203B41FA5}">
                      <a16:colId xmlns:a16="http://schemas.microsoft.com/office/drawing/2014/main" val="4243258940"/>
                    </a:ext>
                  </a:extLst>
                </a:gridCol>
                <a:gridCol w="7013403">
                  <a:extLst>
                    <a:ext uri="{9D8B030D-6E8A-4147-A177-3AD203B41FA5}">
                      <a16:colId xmlns:a16="http://schemas.microsoft.com/office/drawing/2014/main" val="35229783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s-ES_tradnl" altLang="ja-JP" sz="2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Public high school</a:t>
                      </a:r>
                      <a:endParaRPr kumimoji="1" lang="ja-JP" altLang="en-US" sz="24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0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kumimoji="1" lang="es-ES_tradnl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Senior High school na pinapamahalaan ng Prefecture o ng Lungsod (Prefectural High School</a:t>
                      </a:r>
                      <a:r>
                        <a:rPr kumimoji="1" lang="ja-JP" altLang="es-ES_tradnl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・</a:t>
                      </a:r>
                      <a:r>
                        <a:rPr kumimoji="1" lang="es-ES_tradnl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Municipal High School)</a:t>
                      </a:r>
                    </a:p>
                    <a:p>
                      <a:pPr marL="342900" indent="-342900">
                        <a:lnSpc>
                          <a:spcPct val="10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Mas mura ang Enrollment at Tuition fee </a:t>
                      </a:r>
                      <a:r>
                        <a:rPr kumimoji="1" lang="en-US" altLang="ja-JP" sz="20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kaysa</a:t>
                      </a:r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Private High School.</a:t>
                      </a:r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82829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s-ES_tradnl" altLang="ja-JP" sz="2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National high school</a:t>
                      </a:r>
                      <a:endParaRPr kumimoji="1" lang="ja-JP" altLang="en-US" sz="24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0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kumimoji="1" lang="es-ES_tradnl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Research School na kaugnay ng National University na pinapamahalaan ng gobyerno.</a:t>
                      </a:r>
                      <a:endParaRPr kumimoji="1" lang="en-US" altLang="ja-JP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  <a:p>
                      <a:pPr marL="342900" indent="-342900">
                        <a:lnSpc>
                          <a:spcPct val="10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Mas mura ang Enrollment at Tuition fee </a:t>
                      </a:r>
                      <a:r>
                        <a:rPr kumimoji="1" lang="en-US" altLang="ja-JP" sz="20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kaysa</a:t>
                      </a:r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Private High School.</a:t>
                      </a:r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27654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s-ES_tradnl" altLang="ja-JP" sz="24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Private high school</a:t>
                      </a:r>
                      <a:endParaRPr kumimoji="1" lang="ja-JP" altLang="en-US" sz="24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0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Mga </a:t>
                      </a:r>
                      <a:r>
                        <a:rPr kumimoji="1" lang="en-US" altLang="ja-JP" sz="20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paaralang</a:t>
                      </a:r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</a:t>
                      </a:r>
                      <a:r>
                        <a:rPr kumimoji="1" lang="en-US" altLang="ja-JP" sz="20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pinapamahalaan</a:t>
                      </a:r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ng </a:t>
                      </a:r>
                      <a:r>
                        <a:rPr kumimoji="1" lang="en-US" altLang="ja-JP" sz="20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mga</a:t>
                      </a:r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</a:t>
                      </a:r>
                      <a:r>
                        <a:rPr kumimoji="1" lang="en-US" altLang="ja-JP" sz="20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pribadong</a:t>
                      </a:r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</a:t>
                      </a:r>
                      <a:r>
                        <a:rPr kumimoji="1" lang="en-US" altLang="ja-JP" sz="20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korporasyon</a:t>
                      </a:r>
                      <a:endParaRPr kumimoji="1" lang="en-US" altLang="ja-JP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  <a:p>
                      <a:pPr marL="342900" indent="-342900">
                        <a:lnSpc>
                          <a:spcPct val="10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kumimoji="1" lang="en-US" altLang="ja-JP" sz="20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Mayroong</a:t>
                      </a:r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</a:t>
                      </a:r>
                      <a:r>
                        <a:rPr kumimoji="1" lang="en-US" altLang="ja-JP" sz="20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natatanging</a:t>
                      </a:r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</a:t>
                      </a:r>
                      <a:r>
                        <a:rPr kumimoji="1" lang="en-US" altLang="ja-JP" sz="20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patakarang</a:t>
                      </a:r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pang-</a:t>
                      </a:r>
                      <a:r>
                        <a:rPr kumimoji="1" lang="en-US" altLang="ja-JP" sz="20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edukasyon</a:t>
                      </a:r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at </a:t>
                      </a:r>
                      <a:r>
                        <a:rPr kumimoji="1" lang="en-US" altLang="ja-JP" sz="20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nilalaman</a:t>
                      </a:r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ng </a:t>
                      </a:r>
                      <a:r>
                        <a:rPr kumimoji="1" lang="en-US" altLang="ja-JP" sz="20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mga</a:t>
                      </a:r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</a:t>
                      </a:r>
                      <a:r>
                        <a:rPr kumimoji="1" lang="en-US" altLang="ja-JP" sz="20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aralin</a:t>
                      </a:r>
                      <a:endParaRPr kumimoji="1" lang="en-US" altLang="ja-JP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  <a:p>
                      <a:pPr marL="342900" indent="-342900">
                        <a:lnSpc>
                          <a:spcPct val="10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Mas mahal ang Enrollment at Tuition fee </a:t>
                      </a:r>
                      <a:r>
                        <a:rPr kumimoji="1" lang="en-US" altLang="ja-JP" sz="2000" dirty="0" err="1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kaysa</a:t>
                      </a:r>
                      <a:r>
                        <a:rPr kumimoji="1" lang="en-US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 Public Senior High School.</a:t>
                      </a:r>
                      <a:r>
                        <a:rPr kumimoji="1" lang="ja-JP" altLang="en-US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（</a:t>
                      </a:r>
                      <a:r>
                        <a:rPr kumimoji="1" lang="es-ES_tradnl" altLang="ja-JP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May financial assitance system</a:t>
                      </a:r>
                      <a:r>
                        <a:rPr kumimoji="1" lang="ja-JP" altLang="en-US" sz="2000" dirty="0">
                          <a:latin typeface="UD デジタル 教科書体 NP-B" panose="02020700000000000000" pitchFamily="18" charset="-128"/>
                          <a:ea typeface="UD デジタル 教科書体 NP-B" panose="02020700000000000000" pitchFamily="18" charset="-128"/>
                        </a:rPr>
                        <a:t>）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46661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774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>
            <a:extLst>
              <a:ext uri="{FF2B5EF4-FFF2-40B4-BE49-F238E27FC236}">
                <a16:creationId xmlns:a16="http://schemas.microsoft.com/office/drawing/2014/main" id="{688677BC-461E-2D45-86A5-FB4582DE0B7D}"/>
              </a:ext>
            </a:extLst>
          </p:cNvPr>
          <p:cNvSpPr/>
          <p:nvPr/>
        </p:nvSpPr>
        <p:spPr>
          <a:xfrm>
            <a:off x="939800" y="508000"/>
            <a:ext cx="9258299" cy="6540499"/>
          </a:xfrm>
          <a:prstGeom prst="roundRect">
            <a:avLst>
              <a:gd name="adj" fmla="val 2401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v</a:t>
            </a:r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3A755A3-9393-194F-A627-06BFF9EA3A72}"/>
              </a:ext>
            </a:extLst>
          </p:cNvPr>
          <p:cNvSpPr txBox="1"/>
          <p:nvPr/>
        </p:nvSpPr>
        <p:spPr>
          <a:xfrm>
            <a:off x="1248797" y="879165"/>
            <a:ext cx="8315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rgbClr val="F398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（２）</a:t>
            </a:r>
            <a:r>
              <a:rPr kumimoji="1" lang="en-US" altLang="ja-JP" sz="2800" b="1" dirty="0">
                <a:solidFill>
                  <a:srgbClr val="F398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Mga </a:t>
            </a:r>
            <a:r>
              <a:rPr kumimoji="1" lang="en-US" altLang="ja-JP" sz="2800" b="1" dirty="0" err="1">
                <a:solidFill>
                  <a:srgbClr val="F398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uri</a:t>
            </a:r>
            <a:r>
              <a:rPr kumimoji="1" lang="en-US" altLang="ja-JP" sz="2800" b="1" dirty="0">
                <a:solidFill>
                  <a:srgbClr val="F398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ng Senior High School </a:t>
            </a:r>
            <a:r>
              <a:rPr kumimoji="1" lang="en-US" altLang="ja-JP" sz="2800" b="1" dirty="0">
                <a:solidFill>
                  <a:srgbClr val="F39800"/>
                </a:solidFill>
                <a:latin typeface="+mn-ea"/>
              </a:rPr>
              <a:t>2⃣</a:t>
            </a:r>
            <a:endParaRPr kumimoji="1" lang="ja-JP" altLang="en-US" sz="2800" b="1" dirty="0">
              <a:solidFill>
                <a:srgbClr val="F39800"/>
              </a:solidFill>
              <a:latin typeface="+mn-ea"/>
            </a:endParaRPr>
          </a:p>
        </p:txBody>
      </p:sp>
      <p:sp>
        <p:nvSpPr>
          <p:cNvPr id="19" name="スライド番号プレースホルダー 3"/>
          <p:cNvSpPr>
            <a:spLocks noGrp="1"/>
          </p:cNvSpPr>
          <p:nvPr>
            <p:ph type="sldNum" sz="quarter" idx="4294967295"/>
          </p:nvPr>
        </p:nvSpPr>
        <p:spPr>
          <a:xfrm>
            <a:off x="4143079" y="7227490"/>
            <a:ext cx="2405658" cy="276999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lang="en-US" altLang="ja-JP" sz="120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8</a:t>
            </a:fld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-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49951DC4-4B99-A998-2AEC-5BE3B82AB7D6}"/>
              </a:ext>
            </a:extLst>
          </p:cNvPr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2700" y="1414611"/>
            <a:ext cx="7488000" cy="64800"/>
          </a:xfrm>
          <a:prstGeom prst="rect">
            <a:avLst/>
          </a:prstGeom>
        </p:spPr>
      </p:pic>
      <p:sp>
        <p:nvSpPr>
          <p:cNvPr id="5" name="四角形 2845">
            <a:extLst>
              <a:ext uri="{FF2B5EF4-FFF2-40B4-BE49-F238E27FC236}">
                <a16:creationId xmlns:a16="http://schemas.microsoft.com/office/drawing/2014/main" id="{092D3435-D539-70F1-1351-8ADBC6BBF010}"/>
              </a:ext>
            </a:extLst>
          </p:cNvPr>
          <p:cNvSpPr txBox="1">
            <a:spLocks/>
          </p:cNvSpPr>
          <p:nvPr/>
        </p:nvSpPr>
        <p:spPr>
          <a:xfrm>
            <a:off x="1624668" y="2019470"/>
            <a:ext cx="8217832" cy="1961084"/>
          </a:xfrm>
          <a:prstGeom prst="rect">
            <a:avLst/>
          </a:prstGeom>
        </p:spPr>
        <p:txBody>
          <a:bodyPr>
            <a:no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kumimoji="1"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ja-JP" altLang="en-US" sz="2400" dirty="0">
                <a:solidFill>
                  <a:srgbClr val="FF0066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◆ </a:t>
            </a:r>
            <a:r>
              <a:rPr lang="en-US" altLang="ja-JP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May </a:t>
            </a:r>
            <a:r>
              <a:rPr lang="en-US" altLang="ja-JP" sz="24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klase</a:t>
            </a:r>
            <a:r>
              <a:rPr lang="en-US" altLang="ja-JP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24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sa</a:t>
            </a:r>
            <a:r>
              <a:rPr lang="en-US" altLang="ja-JP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24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umaga</a:t>
            </a:r>
            <a:r>
              <a:rPr lang="en-US" altLang="ja-JP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ng weekdays.</a:t>
            </a:r>
          </a:p>
          <a:p>
            <a:pPr marL="723900" indent="-3683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ja-JP" altLang="en-US" sz="2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・</a:t>
            </a:r>
            <a:r>
              <a:rPr lang="es-ES_tradnl" altLang="ja-JP" sz="2400" b="0" i="0" dirty="0">
                <a:effectLst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Papasok sa umaga at magklaklase ng 5 - 6 na oras sa isang araw.</a:t>
            </a:r>
          </a:p>
          <a:p>
            <a:pPr marL="723900" indent="-3683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ja-JP" altLang="en-US" sz="2400" b="0" i="0" dirty="0">
                <a:effectLst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・</a:t>
            </a:r>
            <a:r>
              <a:rPr lang="es-ES_tradnl" altLang="ja-JP" sz="2400" b="0" i="0" dirty="0">
                <a:effectLst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Ang lahat ng mag-aaral ay kukuha ng parehong klase sa parehong oras.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C3998816-2467-1DFA-3C0B-B7C3F1E22B66}"/>
              </a:ext>
            </a:extLst>
          </p:cNvPr>
          <p:cNvSpPr txBox="1"/>
          <p:nvPr/>
        </p:nvSpPr>
        <p:spPr>
          <a:xfrm>
            <a:off x="1262341" y="1568089"/>
            <a:ext cx="2880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rgbClr val="F398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① </a:t>
            </a:r>
            <a:r>
              <a:rPr kumimoji="1" lang="en-US" altLang="ja-JP" sz="2800" b="1" dirty="0">
                <a:solidFill>
                  <a:srgbClr val="F398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F</a:t>
            </a:r>
            <a:r>
              <a:rPr kumimoji="1" lang="es-ES_tradnl" altLang="ja-JP" sz="2800" b="1" dirty="0">
                <a:solidFill>
                  <a:srgbClr val="F398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ull</a:t>
            </a:r>
            <a:r>
              <a:rPr kumimoji="1" lang="en-US" altLang="ja-JP" sz="2800" b="1" dirty="0">
                <a:solidFill>
                  <a:srgbClr val="F398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</a:t>
            </a:r>
            <a:r>
              <a:rPr kumimoji="1" lang="es-ES_tradnl" altLang="ja-JP" sz="2800" b="1" dirty="0">
                <a:solidFill>
                  <a:srgbClr val="F398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time</a:t>
            </a:r>
            <a:endParaRPr kumimoji="1" lang="ja-JP" altLang="en-US" sz="2800" b="1" dirty="0">
              <a:solidFill>
                <a:srgbClr val="F39800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0F7F9571-CC8D-8109-1E6B-E0398FF40E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408379" y="4997059"/>
            <a:ext cx="1476857" cy="1762339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07D21A0D-706D-A1A7-A6D3-282C881EC7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7119" y="4997059"/>
            <a:ext cx="1827636" cy="1846097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4C003BEB-A570-90DF-683B-71AE14E3E5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5913" y="4699374"/>
            <a:ext cx="874820" cy="874820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6AC4D120-CD39-CC2B-2F8E-518945EC70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6937" y="4687364"/>
            <a:ext cx="816365" cy="816365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2D2A6807-7ECD-55A9-BD74-3BF5D1BE80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7084" y="4538412"/>
            <a:ext cx="1905000" cy="1638300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CADBAE7B-03D8-C1E7-4C13-AFBA62EB03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80649" y="5374943"/>
            <a:ext cx="2148235" cy="1337276"/>
          </a:xfrm>
          <a:prstGeom prst="rect">
            <a:avLst/>
          </a:prstGeom>
        </p:spPr>
      </p:pic>
      <p:sp>
        <p:nvSpPr>
          <p:cNvPr id="33" name="矢印: 右 32">
            <a:extLst>
              <a:ext uri="{FF2B5EF4-FFF2-40B4-BE49-F238E27FC236}">
                <a16:creationId xmlns:a16="http://schemas.microsoft.com/office/drawing/2014/main" id="{E0F2C98D-215A-E8E9-9059-035D29ACB0B0}"/>
              </a:ext>
            </a:extLst>
          </p:cNvPr>
          <p:cNvSpPr/>
          <p:nvPr/>
        </p:nvSpPr>
        <p:spPr>
          <a:xfrm>
            <a:off x="4049814" y="5669024"/>
            <a:ext cx="503861" cy="342174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矢印: 右 33">
            <a:extLst>
              <a:ext uri="{FF2B5EF4-FFF2-40B4-BE49-F238E27FC236}">
                <a16:creationId xmlns:a16="http://schemas.microsoft.com/office/drawing/2014/main" id="{0484014D-2D95-3E92-112A-253BED0B8868}"/>
              </a:ext>
            </a:extLst>
          </p:cNvPr>
          <p:cNvSpPr/>
          <p:nvPr/>
        </p:nvSpPr>
        <p:spPr>
          <a:xfrm>
            <a:off x="7173715" y="5669024"/>
            <a:ext cx="503861" cy="342174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四角形: 角を丸くする 30">
            <a:extLst>
              <a:ext uri="{FF2B5EF4-FFF2-40B4-BE49-F238E27FC236}">
                <a16:creationId xmlns:a16="http://schemas.microsoft.com/office/drawing/2014/main" id="{9363BEC8-B9B6-DB42-C454-D99143CA66A4}"/>
              </a:ext>
            </a:extLst>
          </p:cNvPr>
          <p:cNvSpPr/>
          <p:nvPr/>
        </p:nvSpPr>
        <p:spPr>
          <a:xfrm>
            <a:off x="1578439" y="3998353"/>
            <a:ext cx="4403261" cy="654689"/>
          </a:xfrm>
          <a:prstGeom prst="roundRect">
            <a:avLst/>
          </a:prstGeom>
          <a:solidFill>
            <a:srgbClr val="99FFCC"/>
          </a:solidFill>
          <a:ln>
            <a:solidFill>
              <a:srgbClr val="99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s-ES_tradnl" altLang="ja-JP" b="1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(Halimbawa) Buong araw ng isang Part-time Senior High School</a:t>
            </a:r>
            <a:endParaRPr kumimoji="1" lang="ja-JP" altLang="en-US" b="1" dirty="0">
              <a:solidFill>
                <a:schemeClr val="tx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4232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5106</Words>
  <Application>Microsoft Office PowerPoint</Application>
  <PresentationFormat>ユーザー設定</PresentationFormat>
  <Paragraphs>711</Paragraphs>
  <Slides>42</Slides>
  <Notes>14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42</vt:i4>
      </vt:variant>
    </vt:vector>
  </HeadingPairs>
  <TitlesOfParts>
    <vt:vector size="51" baseType="lpstr">
      <vt:lpstr>ＭＳ ゴシック</vt:lpstr>
      <vt:lpstr>Noto Sans JP</vt:lpstr>
      <vt:lpstr>UD デジタル 教科書体 NP-B</vt:lpstr>
      <vt:lpstr>游ゴシック</vt:lpstr>
      <vt:lpstr>Arial</vt:lpstr>
      <vt:lpstr>Calibri</vt:lpstr>
      <vt:lpstr>Calibri Light</vt:lpstr>
      <vt:lpstr>Wingdings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2019-07-17T01:14:43Z</dcterms:created>
  <dcterms:modified xsi:type="dcterms:W3CDTF">2025-03-31T05:14:12Z</dcterms:modified>
</cp:coreProperties>
</file>