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saveSubsetFonts="1" autoCompressPictures="0">
  <p:sldMasterIdLst>
    <p:sldMasterId id="2147483680" r:id="rId1"/>
  </p:sldMasterIdLst>
  <p:notesMasterIdLst>
    <p:notesMasterId r:id="rId44"/>
  </p:notesMasterIdLst>
  <p:handoutMasterIdLst>
    <p:handoutMasterId r:id="rId45"/>
  </p:handoutMasterIdLst>
  <p:sldIdLst>
    <p:sldId id="339" r:id="rId2"/>
    <p:sldId id="332" r:id="rId3"/>
    <p:sldId id="356" r:id="rId4"/>
    <p:sldId id="269" r:id="rId5"/>
    <p:sldId id="357" r:id="rId6"/>
    <p:sldId id="309" r:id="rId7"/>
    <p:sldId id="279" r:id="rId8"/>
    <p:sldId id="344" r:id="rId9"/>
    <p:sldId id="358" r:id="rId10"/>
    <p:sldId id="359" r:id="rId11"/>
    <p:sldId id="274" r:id="rId12"/>
    <p:sldId id="360" r:id="rId13"/>
    <p:sldId id="342" r:id="rId14"/>
    <p:sldId id="361" r:id="rId15"/>
    <p:sldId id="337" r:id="rId16"/>
    <p:sldId id="346" r:id="rId17"/>
    <p:sldId id="362" r:id="rId18"/>
    <p:sldId id="322" r:id="rId19"/>
    <p:sldId id="277" r:id="rId20"/>
    <p:sldId id="363" r:id="rId21"/>
    <p:sldId id="364" r:id="rId22"/>
    <p:sldId id="365" r:id="rId23"/>
    <p:sldId id="324" r:id="rId24"/>
    <p:sldId id="352" r:id="rId25"/>
    <p:sldId id="367" r:id="rId26"/>
    <p:sldId id="366" r:id="rId27"/>
    <p:sldId id="368" r:id="rId28"/>
    <p:sldId id="369" r:id="rId29"/>
    <p:sldId id="370" r:id="rId30"/>
    <p:sldId id="268" r:id="rId31"/>
    <p:sldId id="351" r:id="rId32"/>
    <p:sldId id="334" r:id="rId33"/>
    <p:sldId id="335" r:id="rId34"/>
    <p:sldId id="315" r:id="rId35"/>
    <p:sldId id="336" r:id="rId36"/>
    <p:sldId id="316" r:id="rId37"/>
    <p:sldId id="317" r:id="rId38"/>
    <p:sldId id="318" r:id="rId39"/>
    <p:sldId id="319" r:id="rId40"/>
    <p:sldId id="353" r:id="rId41"/>
    <p:sldId id="354" r:id="rId42"/>
    <p:sldId id="355" r:id="rId43"/>
  </p:sldIdLst>
  <p:sldSz cx="10691813" cy="7559675"/>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E0B4"/>
    <a:srgbClr val="B4C6E7"/>
    <a:srgbClr val="FFE699"/>
    <a:srgbClr val="ED7D31"/>
    <a:srgbClr val="CCECFF"/>
    <a:srgbClr val="F39800"/>
    <a:srgbClr val="FA9B00"/>
    <a:srgbClr val="00CC66"/>
    <a:srgbClr val="FCECE8"/>
    <a:srgbClr val="F8D7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DA37D80-6434-44D0-A028-1B22A696006F}" styleName="淡色スタイル 3 - アクセント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2833802-FEF1-4C79-8D5D-14CF1EAF98D9}" styleName="淡色スタイル 2 - アクセント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0A1B5D5-9B99-4C35-A422-299274C87663}" styleName="中間スタイル 1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38B1855-1B75-4FBE-930C-398BA8C253C6}" styleName="テーマ スタイル 2 - アクセント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8D230F3-CF80-4859-8CE7-A43EE81993B5}" styleName="淡色スタイル 1 - アクセント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淡色スタイル 2 - アクセント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淡色スタイル 3 - アクセント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淡色スタイル 1 - アクセント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4B1156A-380E-4F78-BDF5-A606A8083BF9}" styleName="中間スタイル 4 - アクセント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8A107856-5554-42FB-B03E-39F5DBC370BA}" styleName="中間スタイル 4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73" autoAdjust="0"/>
    <p:restoredTop sz="95153" autoAdjust="0"/>
  </p:normalViewPr>
  <p:slideViewPr>
    <p:cSldViewPr snapToGrid="0" snapToObjects="1">
      <p:cViewPr>
        <p:scale>
          <a:sx n="70" d="100"/>
          <a:sy n="70" d="100"/>
        </p:scale>
        <p:origin x="-278" y="-566"/>
      </p:cViewPr>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snapToObjects="1">
      <p:cViewPr varScale="1">
        <p:scale>
          <a:sx n="50" d="100"/>
          <a:sy n="50" d="100"/>
        </p:scale>
        <p:origin x="2928" y="4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3A183F-A984-404E-8D7F-40CD610E76C9}" type="doc">
      <dgm:prSet loTypeId="urn:microsoft.com/office/officeart/2005/8/layout/vList5" loCatId="list" qsTypeId="urn:microsoft.com/office/officeart/2005/8/quickstyle/simple1" qsCatId="simple" csTypeId="urn:microsoft.com/office/officeart/2005/8/colors/colorful4" csCatId="colorful" phldr="1"/>
      <dgm:spPr/>
      <dgm:t>
        <a:bodyPr/>
        <a:lstStyle/>
        <a:p>
          <a:endParaRPr kumimoji="1" lang="ja-JP" altLang="en-US"/>
        </a:p>
      </dgm:t>
    </dgm:pt>
    <dgm:pt modelId="{6B82E5D1-96B9-43BE-B46E-93DD91147852}">
      <dgm:prSet phldrT="[テキスト]" custT="1"/>
      <dgm:spPr>
        <a:effectLst>
          <a:outerShdw blurRad="50800" dist="38100" dir="2700000" algn="tl" rotWithShape="0">
            <a:prstClr val="black">
              <a:alpha val="40000"/>
            </a:prstClr>
          </a:outerShdw>
        </a:effectLst>
      </dgm:spPr>
      <dgm:t>
        <a:bodyPr tIns="180000" anchor="ctr" anchorCtr="0"/>
        <a:lstStyle/>
        <a:p>
          <a:pPr>
            <a:lnSpc>
              <a:spcPct val="100000"/>
            </a:lnSpc>
            <a:spcAft>
              <a:spcPts val="0"/>
            </a:spcAft>
          </a:pPr>
          <a:r>
            <a:rPr kumimoji="1" lang="ja-JP" altLang="en-US" sz="2800" b="1" spc="200" baseline="0" dirty="0">
              <a:latin typeface="UD デジタル 教科書体 NP-B" panose="02020700000000000000" pitchFamily="18" charset="-128"/>
              <a:ea typeface="UD デジタル 教科書体 NP-B" panose="02020700000000000000" pitchFamily="18" charset="-128"/>
            </a:rPr>
            <a:t>目的</a:t>
          </a:r>
        </a:p>
      </dgm:t>
    </dgm:pt>
    <dgm:pt modelId="{6D2B5725-2389-4CA4-9942-2D93BD4B6463}" type="parTrans" cxnId="{D483C521-3BCB-4188-B369-F2701FD1E26B}">
      <dgm:prSet/>
      <dgm:spPr/>
      <dgm:t>
        <a:bodyPr/>
        <a:lstStyle/>
        <a:p>
          <a:endParaRPr kumimoji="1" lang="ja-JP" altLang="en-US" sz="2000"/>
        </a:p>
      </dgm:t>
    </dgm:pt>
    <dgm:pt modelId="{58B0ED74-ECE0-4992-89A3-B1F1E19F2CA7}" type="sibTrans" cxnId="{D483C521-3BCB-4188-B369-F2701FD1E26B}">
      <dgm:prSet/>
      <dgm:spPr/>
      <dgm:t>
        <a:bodyPr/>
        <a:lstStyle/>
        <a:p>
          <a:endParaRPr kumimoji="1" lang="ja-JP" altLang="en-US" sz="2000"/>
        </a:p>
      </dgm:t>
    </dgm:pt>
    <dgm:pt modelId="{51AFE945-10C5-46C1-B564-BEE9F28270A7}">
      <dgm:prSet phldrT="[テキスト]" custT="1"/>
      <dgm:spPr/>
      <dgm:t>
        <a:bodyPr lIns="216000" tIns="216000" rIns="144000"/>
        <a:lstStyle/>
        <a:p>
          <a:r>
            <a:rPr kumimoji="1" lang="ja-JP" altLang="en-US" sz="2000" dirty="0">
              <a:latin typeface="UD デジタル 教科書体 NP-B" panose="02020700000000000000" pitchFamily="18" charset="-128"/>
              <a:ea typeface="UD デジタル 教科書体 NP-B" panose="02020700000000000000" pitchFamily="18" charset="-128"/>
            </a:rPr>
            <a:t>職業や実生活に必要な能力を育成する</a:t>
          </a:r>
        </a:p>
      </dgm:t>
    </dgm:pt>
    <dgm:pt modelId="{74396A8A-B07B-45B3-8DB9-FCDD05209177}" type="parTrans" cxnId="{7B7101E0-CD29-442C-8B18-4E3CD67611FA}">
      <dgm:prSet/>
      <dgm:spPr/>
      <dgm:t>
        <a:bodyPr/>
        <a:lstStyle/>
        <a:p>
          <a:endParaRPr kumimoji="1" lang="ja-JP" altLang="en-US" sz="2000"/>
        </a:p>
      </dgm:t>
    </dgm:pt>
    <dgm:pt modelId="{A910363F-36CD-4BB4-A70D-6236352E9751}" type="sibTrans" cxnId="{7B7101E0-CD29-442C-8B18-4E3CD67611FA}">
      <dgm:prSet/>
      <dgm:spPr/>
      <dgm:t>
        <a:bodyPr/>
        <a:lstStyle/>
        <a:p>
          <a:endParaRPr kumimoji="1" lang="ja-JP" altLang="en-US" sz="2000"/>
        </a:p>
      </dgm:t>
    </dgm:pt>
    <dgm:pt modelId="{7CBDD32B-A7B3-4A99-AC85-E28C4A408CA6}">
      <dgm:prSet phldrT="[テキスト]" custT="1"/>
      <dgm:spPr>
        <a:effectLst>
          <a:outerShdw blurRad="50800" dist="38100" dir="2700000" algn="tl" rotWithShape="0">
            <a:prstClr val="black">
              <a:alpha val="40000"/>
            </a:prstClr>
          </a:outerShdw>
        </a:effectLst>
      </dgm:spPr>
      <dgm:t>
        <a:bodyPr tIns="180000" anchor="ctr" anchorCtr="0"/>
        <a:lstStyle/>
        <a:p>
          <a:pPr>
            <a:lnSpc>
              <a:spcPct val="100000"/>
            </a:lnSpc>
            <a:spcAft>
              <a:spcPts val="0"/>
            </a:spcAft>
          </a:pPr>
          <a:r>
            <a:rPr kumimoji="1" lang="ja-JP" altLang="en-US" sz="2800" b="1" spc="200" baseline="0" dirty="0">
              <a:latin typeface="ＭＳ ゴシック" panose="020B0609070205080204" pitchFamily="49" charset="-128"/>
              <a:ea typeface="ＭＳ ゴシック" panose="020B0609070205080204" pitchFamily="49" charset="-128"/>
            </a:rPr>
            <a:t>学科</a:t>
          </a:r>
        </a:p>
      </dgm:t>
    </dgm:pt>
    <dgm:pt modelId="{8B1AD911-7809-4CAE-90C8-848B26487DD2}" type="parTrans" cxnId="{52EBE4AE-A7CD-46B2-B656-806E8D0D17FD}">
      <dgm:prSet/>
      <dgm:spPr/>
      <dgm:t>
        <a:bodyPr/>
        <a:lstStyle/>
        <a:p>
          <a:endParaRPr kumimoji="1" lang="ja-JP" altLang="en-US" sz="2000"/>
        </a:p>
      </dgm:t>
    </dgm:pt>
    <dgm:pt modelId="{17C46CEC-8AF9-42E6-AB66-AF1666890F94}" type="sibTrans" cxnId="{52EBE4AE-A7CD-46B2-B656-806E8D0D17FD}">
      <dgm:prSet/>
      <dgm:spPr/>
      <dgm:t>
        <a:bodyPr/>
        <a:lstStyle/>
        <a:p>
          <a:endParaRPr kumimoji="1" lang="ja-JP" altLang="en-US" sz="2000"/>
        </a:p>
      </dgm:t>
    </dgm:pt>
    <dgm:pt modelId="{7A68A06A-6BF5-4E8B-94C1-36603D54E65A}">
      <dgm:prSet phldrT="[テキスト]" custT="1"/>
      <dgm:spPr/>
      <dgm:t>
        <a:bodyPr lIns="216000" rIns="144000"/>
        <a:lstStyle/>
        <a:p>
          <a:pPr>
            <a:lnSpc>
              <a:spcPts val="3400"/>
            </a:lnSpc>
            <a:spcAft>
              <a:spcPts val="0"/>
            </a:spcAft>
          </a:pPr>
          <a:r>
            <a:rPr kumimoji="1" lang="ja-JP" altLang="en-US" sz="2000" dirty="0">
              <a:latin typeface="UD デジタル 教科書体 NP-B" panose="02020700000000000000" pitchFamily="18" charset="-128"/>
              <a:ea typeface="UD デジタル 教科書体 NP-B" panose="02020700000000000000" pitchFamily="18" charset="-128"/>
            </a:rPr>
            <a:t>家政、福祉、ファッション、工業関係、美容師、</a:t>
          </a:r>
          <a:br>
            <a:rPr kumimoji="1" lang="en-US" altLang="ja-JP" sz="2000" dirty="0">
              <a:latin typeface="UD デジタル 教科書体 NP-B" panose="02020700000000000000" pitchFamily="18" charset="-128"/>
              <a:ea typeface="UD デジタル 教科書体 NP-B" panose="02020700000000000000" pitchFamily="18" charset="-128"/>
            </a:rPr>
          </a:br>
          <a:r>
            <a:rPr kumimoji="1" lang="ja-JP" altLang="en-US" sz="2000" dirty="0">
              <a:latin typeface="UD デジタル 教科書体 NP-B" panose="02020700000000000000" pitchFamily="18" charset="-128"/>
              <a:ea typeface="UD デジタル 教科書体 NP-B" panose="02020700000000000000" pitchFamily="18" charset="-128"/>
            </a:rPr>
            <a:t>調理師、商業関係、コンピューターデザインなど</a:t>
          </a:r>
        </a:p>
      </dgm:t>
    </dgm:pt>
    <dgm:pt modelId="{B390B174-CD04-4C04-90A3-3B1DE9A60D1D}" type="parTrans" cxnId="{049CDCDC-086D-4970-962A-A1DCDC9A2BFC}">
      <dgm:prSet/>
      <dgm:spPr/>
      <dgm:t>
        <a:bodyPr/>
        <a:lstStyle/>
        <a:p>
          <a:endParaRPr kumimoji="1" lang="ja-JP" altLang="en-US" sz="2000"/>
        </a:p>
      </dgm:t>
    </dgm:pt>
    <dgm:pt modelId="{3596F4AF-DB17-48B9-ABBE-72F3C3BD2888}" type="sibTrans" cxnId="{049CDCDC-086D-4970-962A-A1DCDC9A2BFC}">
      <dgm:prSet/>
      <dgm:spPr/>
      <dgm:t>
        <a:bodyPr/>
        <a:lstStyle/>
        <a:p>
          <a:endParaRPr kumimoji="1" lang="ja-JP" altLang="en-US" sz="2000"/>
        </a:p>
      </dgm:t>
    </dgm:pt>
    <dgm:pt modelId="{391E3DFA-45E0-41CD-A48C-E8BF68E04910}">
      <dgm:prSet phldrT="[テキスト]" custT="1"/>
      <dgm:spPr/>
      <dgm:t>
        <a:bodyPr lIns="216000" rIns="144000"/>
        <a:lstStyle/>
        <a:p>
          <a:pPr>
            <a:lnSpc>
              <a:spcPts val="3400"/>
            </a:lnSpc>
            <a:spcAft>
              <a:spcPts val="0"/>
            </a:spcAft>
          </a:pPr>
          <a:r>
            <a:rPr kumimoji="1" lang="ja-JP" altLang="en-US" sz="2000" dirty="0">
              <a:latin typeface="UD デジタル 教科書体 NP-B" panose="02020700000000000000" pitchFamily="18" charset="-128"/>
              <a:ea typeface="UD デジタル 教科書体 NP-B" panose="02020700000000000000" pitchFamily="18" charset="-128"/>
            </a:rPr>
            <a:t>様々な資格や国家試験の受験資格を取得（ホーム</a:t>
          </a:r>
          <a:br>
            <a:rPr kumimoji="1" lang="en-US" altLang="ja-JP" sz="2000" dirty="0">
              <a:latin typeface="UD デジタル 教科書体 NP-B" panose="02020700000000000000" pitchFamily="18" charset="-128"/>
              <a:ea typeface="UD デジタル 教科書体 NP-B" panose="02020700000000000000" pitchFamily="18" charset="-128"/>
            </a:rPr>
          </a:br>
          <a:r>
            <a:rPr kumimoji="1" lang="ja-JP" altLang="en-US" sz="2000" dirty="0">
              <a:latin typeface="UD デジタル 教科書体 NP-B" panose="02020700000000000000" pitchFamily="18" charset="-128"/>
              <a:ea typeface="UD デジタル 教科書体 NP-B" panose="02020700000000000000" pitchFamily="18" charset="-128"/>
            </a:rPr>
            <a:t>ヘルパー、危険物取扱者、電気工事士、調理師免許）</a:t>
          </a:r>
        </a:p>
      </dgm:t>
    </dgm:pt>
    <dgm:pt modelId="{9EAC5D05-1552-49DD-B487-5182FB1557E0}" type="parTrans" cxnId="{1F92DEEE-9BA4-4293-9A95-6390ACFE7B99}">
      <dgm:prSet/>
      <dgm:spPr/>
      <dgm:t>
        <a:bodyPr/>
        <a:lstStyle/>
        <a:p>
          <a:endParaRPr kumimoji="1" lang="ja-JP" altLang="en-US" sz="2000"/>
        </a:p>
      </dgm:t>
    </dgm:pt>
    <dgm:pt modelId="{14BB5DE5-7DA5-47AA-913A-F66313970AEC}" type="sibTrans" cxnId="{1F92DEEE-9BA4-4293-9A95-6390ACFE7B99}">
      <dgm:prSet/>
      <dgm:spPr/>
      <dgm:t>
        <a:bodyPr/>
        <a:lstStyle/>
        <a:p>
          <a:endParaRPr kumimoji="1" lang="ja-JP" altLang="en-US" sz="2000"/>
        </a:p>
      </dgm:t>
    </dgm:pt>
    <dgm:pt modelId="{51224C2C-2C62-4350-9049-9D336564111D}">
      <dgm:prSet custT="1"/>
      <dgm:spPr>
        <a:effectLst>
          <a:outerShdw blurRad="50800" dist="38100" dir="2700000" algn="tl" rotWithShape="0">
            <a:prstClr val="black">
              <a:alpha val="40000"/>
            </a:prstClr>
          </a:outerShdw>
        </a:effectLst>
      </dgm:spPr>
      <dgm:t>
        <a:bodyPr tIns="180000" anchor="ctr" anchorCtr="0"/>
        <a:lstStyle/>
        <a:p>
          <a:pPr>
            <a:lnSpc>
              <a:spcPct val="100000"/>
            </a:lnSpc>
            <a:spcAft>
              <a:spcPts val="0"/>
            </a:spcAft>
          </a:pPr>
          <a:r>
            <a:rPr kumimoji="1" lang="ja-JP" altLang="en-US" sz="2400" b="1" spc="200" baseline="0" dirty="0">
              <a:latin typeface="UD デジタル 教科書体 NP-B" panose="02020700000000000000" pitchFamily="18" charset="-128"/>
              <a:ea typeface="UD デジタル 教科書体 NP-B" panose="02020700000000000000" pitchFamily="18" charset="-128"/>
            </a:rPr>
            <a:t>特徴①</a:t>
          </a:r>
        </a:p>
      </dgm:t>
    </dgm:pt>
    <dgm:pt modelId="{A93F9C4E-01BE-44B9-B7E2-8DC20875DCDC}" type="parTrans" cxnId="{C9601711-6C4F-4A40-B17E-6C92CCD742F8}">
      <dgm:prSet/>
      <dgm:spPr/>
      <dgm:t>
        <a:bodyPr/>
        <a:lstStyle/>
        <a:p>
          <a:endParaRPr kumimoji="1" lang="ja-JP" altLang="en-US" sz="2000"/>
        </a:p>
      </dgm:t>
    </dgm:pt>
    <dgm:pt modelId="{DD246614-3EBD-47BF-A725-00F54F405B65}" type="sibTrans" cxnId="{C9601711-6C4F-4A40-B17E-6C92CCD742F8}">
      <dgm:prSet/>
      <dgm:spPr/>
      <dgm:t>
        <a:bodyPr/>
        <a:lstStyle/>
        <a:p>
          <a:endParaRPr kumimoji="1" lang="ja-JP" altLang="en-US" sz="2000"/>
        </a:p>
      </dgm:t>
    </dgm:pt>
    <dgm:pt modelId="{1222120D-0F79-41E6-BD8A-68905D98920F}">
      <dgm:prSet custT="1"/>
      <dgm:spPr>
        <a:effectLst>
          <a:outerShdw blurRad="50800" dist="38100" dir="2700000" algn="tl" rotWithShape="0">
            <a:prstClr val="black">
              <a:alpha val="40000"/>
            </a:prstClr>
          </a:outerShdw>
        </a:effectLst>
      </dgm:spPr>
      <dgm:t>
        <a:bodyPr tIns="180000" anchor="ctr" anchorCtr="0"/>
        <a:lstStyle/>
        <a:p>
          <a:pPr>
            <a:lnSpc>
              <a:spcPct val="100000"/>
            </a:lnSpc>
            <a:spcAft>
              <a:spcPts val="0"/>
            </a:spcAft>
          </a:pPr>
          <a:r>
            <a:rPr kumimoji="1" lang="ja-JP" altLang="en-US" sz="2400" b="1" spc="200" baseline="0" dirty="0">
              <a:latin typeface="UD デジタル 教科書体 NP-B" panose="02020700000000000000" pitchFamily="18" charset="-128"/>
              <a:ea typeface="UD デジタル 教科書体 NP-B" panose="02020700000000000000" pitchFamily="18" charset="-128"/>
            </a:rPr>
            <a:t>特徴②</a:t>
          </a:r>
        </a:p>
      </dgm:t>
    </dgm:pt>
    <dgm:pt modelId="{C6B686AA-9E29-414B-8F9C-4EAD7A5FDBBD}" type="parTrans" cxnId="{29CF8254-789D-4E11-BE4C-583238426B67}">
      <dgm:prSet/>
      <dgm:spPr/>
      <dgm:t>
        <a:bodyPr/>
        <a:lstStyle/>
        <a:p>
          <a:endParaRPr kumimoji="1" lang="ja-JP" altLang="en-US" sz="2000"/>
        </a:p>
      </dgm:t>
    </dgm:pt>
    <dgm:pt modelId="{D9DC9215-D474-4814-851D-B70AE84953E7}" type="sibTrans" cxnId="{29CF8254-789D-4E11-BE4C-583238426B67}">
      <dgm:prSet/>
      <dgm:spPr/>
      <dgm:t>
        <a:bodyPr/>
        <a:lstStyle/>
        <a:p>
          <a:endParaRPr kumimoji="1" lang="ja-JP" altLang="en-US" sz="2000"/>
        </a:p>
      </dgm:t>
    </dgm:pt>
    <dgm:pt modelId="{E2083C75-7C59-4DB1-B5F2-952DAAE7F553}">
      <dgm:prSet custT="1"/>
      <dgm:spPr/>
      <dgm:t>
        <a:bodyPr lIns="216000" tIns="216000" rIns="144000"/>
        <a:lstStyle/>
        <a:p>
          <a:r>
            <a:rPr kumimoji="1" lang="ja-JP" altLang="en-US" sz="2000" dirty="0">
              <a:latin typeface="UD デジタル 教科書体 NP-B" panose="02020700000000000000" pitchFamily="18" charset="-128"/>
              <a:ea typeface="UD デジタル 教科書体 NP-B" panose="02020700000000000000" pitchFamily="18" charset="-128"/>
            </a:rPr>
            <a:t>高等学校の卒業資格を得ることができるところもある</a:t>
          </a:r>
        </a:p>
      </dgm:t>
    </dgm:pt>
    <dgm:pt modelId="{99552367-119F-4C40-9ED6-E0F5A48CC9C8}" type="parTrans" cxnId="{BE400C9E-43EE-4C6F-9A70-9326F2B11768}">
      <dgm:prSet/>
      <dgm:spPr/>
      <dgm:t>
        <a:bodyPr/>
        <a:lstStyle/>
        <a:p>
          <a:endParaRPr kumimoji="1" lang="ja-JP" altLang="en-US" sz="2000"/>
        </a:p>
      </dgm:t>
    </dgm:pt>
    <dgm:pt modelId="{DFAC71B9-AFB3-48C2-962E-F206CCBBBC80}" type="sibTrans" cxnId="{BE400C9E-43EE-4C6F-9A70-9326F2B11768}">
      <dgm:prSet/>
      <dgm:spPr/>
      <dgm:t>
        <a:bodyPr/>
        <a:lstStyle/>
        <a:p>
          <a:endParaRPr kumimoji="1" lang="ja-JP" altLang="en-US" sz="2000"/>
        </a:p>
      </dgm:t>
    </dgm:pt>
    <dgm:pt modelId="{8E0D0F36-281E-4023-B9B1-D831E34E5B44}" type="pres">
      <dgm:prSet presAssocID="{FC3A183F-A984-404E-8D7F-40CD610E76C9}" presName="Name0" presStyleCnt="0">
        <dgm:presLayoutVars>
          <dgm:dir/>
          <dgm:animLvl val="lvl"/>
          <dgm:resizeHandles val="exact"/>
        </dgm:presLayoutVars>
      </dgm:prSet>
      <dgm:spPr/>
    </dgm:pt>
    <dgm:pt modelId="{DB0FADE6-A774-4B0F-90BD-1CB39B3D838E}" type="pres">
      <dgm:prSet presAssocID="{6B82E5D1-96B9-43BE-B46E-93DD91147852}" presName="linNode" presStyleCnt="0"/>
      <dgm:spPr/>
    </dgm:pt>
    <dgm:pt modelId="{EC788E50-79EE-40DD-AB60-67AC032881D6}" type="pres">
      <dgm:prSet presAssocID="{6B82E5D1-96B9-43BE-B46E-93DD91147852}" presName="parentText" presStyleLbl="node1" presStyleIdx="0" presStyleCnt="4" custScaleX="49720" custScaleY="84147">
        <dgm:presLayoutVars>
          <dgm:chMax val="1"/>
          <dgm:bulletEnabled val="1"/>
        </dgm:presLayoutVars>
      </dgm:prSet>
      <dgm:spPr/>
    </dgm:pt>
    <dgm:pt modelId="{A52CC46C-21A2-4F20-A435-F21FDFCEF33D}" type="pres">
      <dgm:prSet presAssocID="{6B82E5D1-96B9-43BE-B46E-93DD91147852}" presName="descendantText" presStyleLbl="alignAccFollowNode1" presStyleIdx="0" presStyleCnt="4" custScaleX="122127" custLinFactNeighborX="1973" custLinFactNeighborY="4375">
        <dgm:presLayoutVars>
          <dgm:bulletEnabled val="1"/>
        </dgm:presLayoutVars>
      </dgm:prSet>
      <dgm:spPr/>
    </dgm:pt>
    <dgm:pt modelId="{385DADBB-BF0A-445F-8087-3AF63C0962EB}" type="pres">
      <dgm:prSet presAssocID="{58B0ED74-ECE0-4992-89A3-B1F1E19F2CA7}" presName="sp" presStyleCnt="0"/>
      <dgm:spPr/>
    </dgm:pt>
    <dgm:pt modelId="{B8123466-0C0E-442E-8B7D-B7EBD8ED487A}" type="pres">
      <dgm:prSet presAssocID="{7CBDD32B-A7B3-4A99-AC85-E28C4A408CA6}" presName="linNode" presStyleCnt="0"/>
      <dgm:spPr/>
    </dgm:pt>
    <dgm:pt modelId="{524EDFB4-F6BF-4FBA-ABE4-9319ED5BF1BA}" type="pres">
      <dgm:prSet presAssocID="{7CBDD32B-A7B3-4A99-AC85-E28C4A408CA6}" presName="parentText" presStyleLbl="node1" presStyleIdx="1" presStyleCnt="4" custScaleX="49769" custScaleY="96120" custLinFactNeighborX="-17" custLinFactNeighborY="-72">
        <dgm:presLayoutVars>
          <dgm:chMax val="1"/>
          <dgm:bulletEnabled val="1"/>
        </dgm:presLayoutVars>
      </dgm:prSet>
      <dgm:spPr/>
    </dgm:pt>
    <dgm:pt modelId="{C75B5296-E12D-4E2C-A131-D08545C2F881}" type="pres">
      <dgm:prSet presAssocID="{7CBDD32B-A7B3-4A99-AC85-E28C4A408CA6}" presName="descendantText" presStyleLbl="alignAccFollowNode1" presStyleIdx="1" presStyleCnt="4" custScaleX="123487" custScaleY="129993" custLinFactNeighborX="31" custLinFactNeighborY="4540">
        <dgm:presLayoutVars>
          <dgm:bulletEnabled val="1"/>
        </dgm:presLayoutVars>
      </dgm:prSet>
      <dgm:spPr/>
    </dgm:pt>
    <dgm:pt modelId="{942E06D5-9299-4DCF-9F63-CF655888ADAF}" type="pres">
      <dgm:prSet presAssocID="{17C46CEC-8AF9-42E6-AB66-AF1666890F94}" presName="sp" presStyleCnt="0"/>
      <dgm:spPr/>
    </dgm:pt>
    <dgm:pt modelId="{C0BD15A6-701E-47A7-8732-16EE21B8490B}" type="pres">
      <dgm:prSet presAssocID="{51224C2C-2C62-4350-9049-9D336564111D}" presName="linNode" presStyleCnt="0"/>
      <dgm:spPr/>
    </dgm:pt>
    <dgm:pt modelId="{5AAD1616-B4F1-4E94-8043-0885FC1E399F}" type="pres">
      <dgm:prSet presAssocID="{51224C2C-2C62-4350-9049-9D336564111D}" presName="parentText" presStyleLbl="node1" presStyleIdx="2" presStyleCnt="4" custScaleX="49769" custScaleY="88214" custLinFactNeighborX="-17" custLinFactNeighborY="-930">
        <dgm:presLayoutVars>
          <dgm:chMax val="1"/>
          <dgm:bulletEnabled val="1"/>
        </dgm:presLayoutVars>
      </dgm:prSet>
      <dgm:spPr/>
    </dgm:pt>
    <dgm:pt modelId="{2738772A-2FBE-4CBC-836E-562CEAB22164}" type="pres">
      <dgm:prSet presAssocID="{51224C2C-2C62-4350-9049-9D336564111D}" presName="descendantText" presStyleLbl="alignAccFollowNode1" presStyleIdx="2" presStyleCnt="4" custScaleX="123001" custScaleY="127227" custLinFactNeighborX="31" custLinFactNeighborY="3546">
        <dgm:presLayoutVars>
          <dgm:bulletEnabled val="1"/>
        </dgm:presLayoutVars>
      </dgm:prSet>
      <dgm:spPr/>
    </dgm:pt>
    <dgm:pt modelId="{202D6AED-226C-48AF-A09E-0B5B94AB000A}" type="pres">
      <dgm:prSet presAssocID="{DD246614-3EBD-47BF-A725-00F54F405B65}" presName="sp" presStyleCnt="0"/>
      <dgm:spPr/>
    </dgm:pt>
    <dgm:pt modelId="{9251ADF1-B3E6-40DB-BE37-9A469629E538}" type="pres">
      <dgm:prSet presAssocID="{1222120D-0F79-41E6-BD8A-68905D98920F}" presName="linNode" presStyleCnt="0"/>
      <dgm:spPr/>
    </dgm:pt>
    <dgm:pt modelId="{56130F29-1F8E-443A-8FCE-091F1B857EFB}" type="pres">
      <dgm:prSet presAssocID="{1222120D-0F79-41E6-BD8A-68905D98920F}" presName="parentText" presStyleLbl="node1" presStyleIdx="3" presStyleCnt="4" custScaleX="49720" custScaleY="85202" custLinFactNeighborX="-17" custLinFactNeighborY="614">
        <dgm:presLayoutVars>
          <dgm:chMax val="1"/>
          <dgm:bulletEnabled val="1"/>
        </dgm:presLayoutVars>
      </dgm:prSet>
      <dgm:spPr/>
    </dgm:pt>
    <dgm:pt modelId="{FB94E50A-540A-4D5F-A3EA-64EE2FAA00EF}" type="pres">
      <dgm:prSet presAssocID="{1222120D-0F79-41E6-BD8A-68905D98920F}" presName="descendantText" presStyleLbl="alignAccFollowNode1" presStyleIdx="3" presStyleCnt="4" custScaleX="122462" custScaleY="99761" custLinFactNeighborX="31" custLinFactNeighborY="183">
        <dgm:presLayoutVars>
          <dgm:bulletEnabled val="1"/>
        </dgm:presLayoutVars>
      </dgm:prSet>
      <dgm:spPr/>
    </dgm:pt>
  </dgm:ptLst>
  <dgm:cxnLst>
    <dgm:cxn modelId="{C9601711-6C4F-4A40-B17E-6C92CCD742F8}" srcId="{FC3A183F-A984-404E-8D7F-40CD610E76C9}" destId="{51224C2C-2C62-4350-9049-9D336564111D}" srcOrd="2" destOrd="0" parTransId="{A93F9C4E-01BE-44B9-B7E2-8DC20875DCDC}" sibTransId="{DD246614-3EBD-47BF-A725-00F54F405B65}"/>
    <dgm:cxn modelId="{D483C521-3BCB-4188-B369-F2701FD1E26B}" srcId="{FC3A183F-A984-404E-8D7F-40CD610E76C9}" destId="{6B82E5D1-96B9-43BE-B46E-93DD91147852}" srcOrd="0" destOrd="0" parTransId="{6D2B5725-2389-4CA4-9942-2D93BD4B6463}" sibTransId="{58B0ED74-ECE0-4992-89A3-B1F1E19F2CA7}"/>
    <dgm:cxn modelId="{2720945C-7795-4AFB-8063-2CFEA0F7FD0C}" type="presOf" srcId="{1222120D-0F79-41E6-BD8A-68905D98920F}" destId="{56130F29-1F8E-443A-8FCE-091F1B857EFB}" srcOrd="0" destOrd="0" presId="urn:microsoft.com/office/officeart/2005/8/layout/vList5"/>
    <dgm:cxn modelId="{7BA07363-8A1E-4D5C-A4CA-CC9A4F5587B9}" type="presOf" srcId="{E2083C75-7C59-4DB1-B5F2-952DAAE7F553}" destId="{FB94E50A-540A-4D5F-A3EA-64EE2FAA00EF}" srcOrd="0" destOrd="0" presId="urn:microsoft.com/office/officeart/2005/8/layout/vList5"/>
    <dgm:cxn modelId="{6722B96E-CA0B-4FF8-A38A-0189B61419F7}" type="presOf" srcId="{6B82E5D1-96B9-43BE-B46E-93DD91147852}" destId="{EC788E50-79EE-40DD-AB60-67AC032881D6}" srcOrd="0" destOrd="0" presId="urn:microsoft.com/office/officeart/2005/8/layout/vList5"/>
    <dgm:cxn modelId="{29CF8254-789D-4E11-BE4C-583238426B67}" srcId="{FC3A183F-A984-404E-8D7F-40CD610E76C9}" destId="{1222120D-0F79-41E6-BD8A-68905D98920F}" srcOrd="3" destOrd="0" parTransId="{C6B686AA-9E29-414B-8F9C-4EAD7A5FDBBD}" sibTransId="{D9DC9215-D474-4814-851D-B70AE84953E7}"/>
    <dgm:cxn modelId="{4119A478-25BE-4A4E-A957-5B999B65C3B9}" type="presOf" srcId="{391E3DFA-45E0-41CD-A48C-E8BF68E04910}" destId="{2738772A-2FBE-4CBC-836E-562CEAB22164}" srcOrd="0" destOrd="0" presId="urn:microsoft.com/office/officeart/2005/8/layout/vList5"/>
    <dgm:cxn modelId="{6D19E386-711C-43DB-A8C0-A8DDA6EA68C8}" type="presOf" srcId="{7CBDD32B-A7B3-4A99-AC85-E28C4A408CA6}" destId="{524EDFB4-F6BF-4FBA-ABE4-9319ED5BF1BA}" srcOrd="0" destOrd="0" presId="urn:microsoft.com/office/officeart/2005/8/layout/vList5"/>
    <dgm:cxn modelId="{6430918A-44B8-422F-955C-500A58944475}" type="presOf" srcId="{7A68A06A-6BF5-4E8B-94C1-36603D54E65A}" destId="{C75B5296-E12D-4E2C-A131-D08545C2F881}" srcOrd="0" destOrd="0" presId="urn:microsoft.com/office/officeart/2005/8/layout/vList5"/>
    <dgm:cxn modelId="{BE400C9E-43EE-4C6F-9A70-9326F2B11768}" srcId="{1222120D-0F79-41E6-BD8A-68905D98920F}" destId="{E2083C75-7C59-4DB1-B5F2-952DAAE7F553}" srcOrd="0" destOrd="0" parTransId="{99552367-119F-4C40-9ED6-E0F5A48CC9C8}" sibTransId="{DFAC71B9-AFB3-48C2-962E-F206CCBBBC80}"/>
    <dgm:cxn modelId="{AAD716AA-9AF7-465F-9898-D73450DDD263}" type="presOf" srcId="{51AFE945-10C5-46C1-B564-BEE9F28270A7}" destId="{A52CC46C-21A2-4F20-A435-F21FDFCEF33D}" srcOrd="0" destOrd="0" presId="urn:microsoft.com/office/officeart/2005/8/layout/vList5"/>
    <dgm:cxn modelId="{52EBE4AE-A7CD-46B2-B656-806E8D0D17FD}" srcId="{FC3A183F-A984-404E-8D7F-40CD610E76C9}" destId="{7CBDD32B-A7B3-4A99-AC85-E28C4A408CA6}" srcOrd="1" destOrd="0" parTransId="{8B1AD911-7809-4CAE-90C8-848B26487DD2}" sibTransId="{17C46CEC-8AF9-42E6-AB66-AF1666890F94}"/>
    <dgm:cxn modelId="{049CDCDC-086D-4970-962A-A1DCDC9A2BFC}" srcId="{7CBDD32B-A7B3-4A99-AC85-E28C4A408CA6}" destId="{7A68A06A-6BF5-4E8B-94C1-36603D54E65A}" srcOrd="0" destOrd="0" parTransId="{B390B174-CD04-4C04-90A3-3B1DE9A60D1D}" sibTransId="{3596F4AF-DB17-48B9-ABBE-72F3C3BD2888}"/>
    <dgm:cxn modelId="{7B7101E0-CD29-442C-8B18-4E3CD67611FA}" srcId="{6B82E5D1-96B9-43BE-B46E-93DD91147852}" destId="{51AFE945-10C5-46C1-B564-BEE9F28270A7}" srcOrd="0" destOrd="0" parTransId="{74396A8A-B07B-45B3-8DB9-FCDD05209177}" sibTransId="{A910363F-36CD-4BB4-A70D-6236352E9751}"/>
    <dgm:cxn modelId="{1F92DEEE-9BA4-4293-9A95-6390ACFE7B99}" srcId="{51224C2C-2C62-4350-9049-9D336564111D}" destId="{391E3DFA-45E0-41CD-A48C-E8BF68E04910}" srcOrd="0" destOrd="0" parTransId="{9EAC5D05-1552-49DD-B487-5182FB1557E0}" sibTransId="{14BB5DE5-7DA5-47AA-913A-F66313970AEC}"/>
    <dgm:cxn modelId="{351BD4F1-C15E-4B8C-BEAC-D418720F0F81}" type="presOf" srcId="{51224C2C-2C62-4350-9049-9D336564111D}" destId="{5AAD1616-B4F1-4E94-8043-0885FC1E399F}" srcOrd="0" destOrd="0" presId="urn:microsoft.com/office/officeart/2005/8/layout/vList5"/>
    <dgm:cxn modelId="{FDCB8AFD-25D4-4B5F-9A2F-12BBE3E4617D}" type="presOf" srcId="{FC3A183F-A984-404E-8D7F-40CD610E76C9}" destId="{8E0D0F36-281E-4023-B9B1-D831E34E5B44}" srcOrd="0" destOrd="0" presId="urn:microsoft.com/office/officeart/2005/8/layout/vList5"/>
    <dgm:cxn modelId="{AB1F2BC5-0195-4DF5-A05A-E0FE2919DF6D}" type="presParOf" srcId="{8E0D0F36-281E-4023-B9B1-D831E34E5B44}" destId="{DB0FADE6-A774-4B0F-90BD-1CB39B3D838E}" srcOrd="0" destOrd="0" presId="urn:microsoft.com/office/officeart/2005/8/layout/vList5"/>
    <dgm:cxn modelId="{34CD7ABF-4C62-4A44-8A5C-D13C75A89300}" type="presParOf" srcId="{DB0FADE6-A774-4B0F-90BD-1CB39B3D838E}" destId="{EC788E50-79EE-40DD-AB60-67AC032881D6}" srcOrd="0" destOrd="0" presId="urn:microsoft.com/office/officeart/2005/8/layout/vList5"/>
    <dgm:cxn modelId="{E660692A-AC6C-4A64-B450-A63377BC182A}" type="presParOf" srcId="{DB0FADE6-A774-4B0F-90BD-1CB39B3D838E}" destId="{A52CC46C-21A2-4F20-A435-F21FDFCEF33D}" srcOrd="1" destOrd="0" presId="urn:microsoft.com/office/officeart/2005/8/layout/vList5"/>
    <dgm:cxn modelId="{78AF596D-46C3-429D-9044-D256B0F6D6B4}" type="presParOf" srcId="{8E0D0F36-281E-4023-B9B1-D831E34E5B44}" destId="{385DADBB-BF0A-445F-8087-3AF63C0962EB}" srcOrd="1" destOrd="0" presId="urn:microsoft.com/office/officeart/2005/8/layout/vList5"/>
    <dgm:cxn modelId="{53772F38-57D4-45E5-98F9-2D5083072064}" type="presParOf" srcId="{8E0D0F36-281E-4023-B9B1-D831E34E5B44}" destId="{B8123466-0C0E-442E-8B7D-B7EBD8ED487A}" srcOrd="2" destOrd="0" presId="urn:microsoft.com/office/officeart/2005/8/layout/vList5"/>
    <dgm:cxn modelId="{FD873078-9D7B-4F81-B8E0-FE3C1527E3BB}" type="presParOf" srcId="{B8123466-0C0E-442E-8B7D-B7EBD8ED487A}" destId="{524EDFB4-F6BF-4FBA-ABE4-9319ED5BF1BA}" srcOrd="0" destOrd="0" presId="urn:microsoft.com/office/officeart/2005/8/layout/vList5"/>
    <dgm:cxn modelId="{95107ED0-29E6-42B0-B24A-F3E09D32BD20}" type="presParOf" srcId="{B8123466-0C0E-442E-8B7D-B7EBD8ED487A}" destId="{C75B5296-E12D-4E2C-A131-D08545C2F881}" srcOrd="1" destOrd="0" presId="urn:microsoft.com/office/officeart/2005/8/layout/vList5"/>
    <dgm:cxn modelId="{1E3367F2-9D27-4A69-A4F9-5C66AE5515E4}" type="presParOf" srcId="{8E0D0F36-281E-4023-B9B1-D831E34E5B44}" destId="{942E06D5-9299-4DCF-9F63-CF655888ADAF}" srcOrd="3" destOrd="0" presId="urn:microsoft.com/office/officeart/2005/8/layout/vList5"/>
    <dgm:cxn modelId="{1D4611FD-C3C9-4BC9-BDF9-00E4EECD5884}" type="presParOf" srcId="{8E0D0F36-281E-4023-B9B1-D831E34E5B44}" destId="{C0BD15A6-701E-47A7-8732-16EE21B8490B}" srcOrd="4" destOrd="0" presId="urn:microsoft.com/office/officeart/2005/8/layout/vList5"/>
    <dgm:cxn modelId="{EA943DDF-2F92-400F-AFB3-61F6268ECBB1}" type="presParOf" srcId="{C0BD15A6-701E-47A7-8732-16EE21B8490B}" destId="{5AAD1616-B4F1-4E94-8043-0885FC1E399F}" srcOrd="0" destOrd="0" presId="urn:microsoft.com/office/officeart/2005/8/layout/vList5"/>
    <dgm:cxn modelId="{2AC0353B-3BBE-4498-A726-EA60F73236AB}" type="presParOf" srcId="{C0BD15A6-701E-47A7-8732-16EE21B8490B}" destId="{2738772A-2FBE-4CBC-836E-562CEAB22164}" srcOrd="1" destOrd="0" presId="urn:microsoft.com/office/officeart/2005/8/layout/vList5"/>
    <dgm:cxn modelId="{F8AC1BEF-A43D-4A51-83AC-4E9ABA066961}" type="presParOf" srcId="{8E0D0F36-281E-4023-B9B1-D831E34E5B44}" destId="{202D6AED-226C-48AF-A09E-0B5B94AB000A}" srcOrd="5" destOrd="0" presId="urn:microsoft.com/office/officeart/2005/8/layout/vList5"/>
    <dgm:cxn modelId="{CE3B4269-6F9D-4948-AAF5-D49DBF55D4F7}" type="presParOf" srcId="{8E0D0F36-281E-4023-B9B1-D831E34E5B44}" destId="{9251ADF1-B3E6-40DB-BE37-9A469629E538}" srcOrd="6" destOrd="0" presId="urn:microsoft.com/office/officeart/2005/8/layout/vList5"/>
    <dgm:cxn modelId="{65A0CE2D-E1DA-40B6-A3F5-B7E1BA00DBC7}" type="presParOf" srcId="{9251ADF1-B3E6-40DB-BE37-9A469629E538}" destId="{56130F29-1F8E-443A-8FCE-091F1B857EFB}" srcOrd="0" destOrd="0" presId="urn:microsoft.com/office/officeart/2005/8/layout/vList5"/>
    <dgm:cxn modelId="{FF16B1AE-63AF-4C78-86B2-2203C84AF017}" type="presParOf" srcId="{9251ADF1-B3E6-40DB-BE37-9A469629E538}" destId="{FB94E50A-540A-4D5F-A3EA-64EE2FAA00EF}"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2CC46C-21A2-4F20-A435-F21FDFCEF33D}">
      <dsp:nvSpPr>
        <dsp:cNvPr id="0" name=""/>
        <dsp:cNvSpPr/>
      </dsp:nvSpPr>
      <dsp:spPr>
        <a:xfrm rot="5400000">
          <a:off x="4710304" y="-2880110"/>
          <a:ext cx="924910" cy="6822269"/>
        </a:xfrm>
        <a:prstGeom prst="round2Same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6000" tIns="216000" rIns="144000" bIns="123825" numCol="1" spcCol="1270" anchor="ctr" anchorCtr="0">
          <a:noAutofit/>
        </a:bodyPr>
        <a:lstStyle/>
        <a:p>
          <a:pPr marL="228600" lvl="1" indent="-228600" algn="l" defTabSz="889000">
            <a:lnSpc>
              <a:spcPct val="90000"/>
            </a:lnSpc>
            <a:spcBef>
              <a:spcPct val="0"/>
            </a:spcBef>
            <a:spcAft>
              <a:spcPct val="15000"/>
            </a:spcAft>
            <a:buChar char="•"/>
          </a:pPr>
          <a:r>
            <a:rPr kumimoji="1" lang="ja-JP" altLang="en-US" sz="2000" kern="1200" dirty="0">
              <a:latin typeface="UD デジタル 教科書体 NP-B" panose="02020700000000000000" pitchFamily="18" charset="-128"/>
              <a:ea typeface="UD デジタル 教科書体 NP-B" panose="02020700000000000000" pitchFamily="18" charset="-128"/>
            </a:rPr>
            <a:t>職業や実生活に必要な能力を育成する</a:t>
          </a:r>
        </a:p>
      </dsp:txBody>
      <dsp:txXfrm rot="-5400000">
        <a:off x="1761625" y="113719"/>
        <a:ext cx="6777119" cy="834610"/>
      </dsp:txXfrm>
    </dsp:sp>
    <dsp:sp modelId="{EC788E50-79EE-40DD-AB60-67AC032881D6}">
      <dsp:nvSpPr>
        <dsp:cNvPr id="0" name=""/>
        <dsp:cNvSpPr/>
      </dsp:nvSpPr>
      <dsp:spPr>
        <a:xfrm>
          <a:off x="137305" y="4131"/>
          <a:ext cx="1562323" cy="972856"/>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80000" rIns="106680" bIns="53340" numCol="1" spcCol="1270" anchor="ctr" anchorCtr="0">
          <a:noAutofit/>
        </a:bodyPr>
        <a:lstStyle/>
        <a:p>
          <a:pPr marL="0" lvl="0" indent="0" algn="ctr" defTabSz="1244600">
            <a:lnSpc>
              <a:spcPct val="100000"/>
            </a:lnSpc>
            <a:spcBef>
              <a:spcPct val="0"/>
            </a:spcBef>
            <a:spcAft>
              <a:spcPts val="0"/>
            </a:spcAft>
            <a:buNone/>
          </a:pPr>
          <a:r>
            <a:rPr kumimoji="1" lang="ja-JP" altLang="en-US" sz="2800" b="1" kern="1200" spc="200" baseline="0" dirty="0">
              <a:latin typeface="UD デジタル 教科書体 NP-B" panose="02020700000000000000" pitchFamily="18" charset="-128"/>
              <a:ea typeface="UD デジタル 教科書体 NP-B" panose="02020700000000000000" pitchFamily="18" charset="-128"/>
            </a:rPr>
            <a:t>目的</a:t>
          </a:r>
        </a:p>
      </dsp:txBody>
      <dsp:txXfrm>
        <a:off x="184796" y="51622"/>
        <a:ext cx="1467341" cy="877874"/>
      </dsp:txXfrm>
    </dsp:sp>
    <dsp:sp modelId="{C75B5296-E12D-4E2C-A131-D08545C2F881}">
      <dsp:nvSpPr>
        <dsp:cNvPr id="0" name=""/>
        <dsp:cNvSpPr/>
      </dsp:nvSpPr>
      <dsp:spPr>
        <a:xfrm rot="5400000">
          <a:off x="4545207" y="-1767807"/>
          <a:ext cx="1202319" cy="6891505"/>
        </a:xfrm>
        <a:prstGeom prst="round2SameRect">
          <a:avLst/>
        </a:prstGeom>
        <a:solidFill>
          <a:schemeClr val="accent4">
            <a:tint val="40000"/>
            <a:alpha val="90000"/>
            <a:hueOff val="3837973"/>
            <a:satOff val="-20420"/>
            <a:lumOff val="-1163"/>
            <a:alphaOff val="0"/>
          </a:schemeClr>
        </a:solidFill>
        <a:ln w="12700" cap="flat" cmpd="sng" algn="ctr">
          <a:solidFill>
            <a:schemeClr val="accent4">
              <a:tint val="40000"/>
              <a:alpha val="90000"/>
              <a:hueOff val="3837973"/>
              <a:satOff val="-20420"/>
              <a:lumOff val="-116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6000" tIns="123825" rIns="144000" bIns="123825" numCol="1" spcCol="1270" anchor="ctr" anchorCtr="0">
          <a:noAutofit/>
        </a:bodyPr>
        <a:lstStyle/>
        <a:p>
          <a:pPr marL="228600" lvl="1" indent="-228600" algn="l" defTabSz="889000">
            <a:lnSpc>
              <a:spcPts val="3400"/>
            </a:lnSpc>
            <a:spcBef>
              <a:spcPct val="0"/>
            </a:spcBef>
            <a:spcAft>
              <a:spcPts val="0"/>
            </a:spcAft>
            <a:buChar char="•"/>
          </a:pPr>
          <a:r>
            <a:rPr kumimoji="1" lang="ja-JP" altLang="en-US" sz="2000" kern="1200" dirty="0">
              <a:latin typeface="UD デジタル 教科書体 NP-B" panose="02020700000000000000" pitchFamily="18" charset="-128"/>
              <a:ea typeface="UD デジタル 教科書体 NP-B" panose="02020700000000000000" pitchFamily="18" charset="-128"/>
            </a:rPr>
            <a:t>家政、福祉、ファッション、工業関係、美容師、</a:t>
          </a:r>
          <a:br>
            <a:rPr kumimoji="1" lang="en-US" altLang="ja-JP" sz="2000" kern="1200" dirty="0">
              <a:latin typeface="UD デジタル 教科書体 NP-B" panose="02020700000000000000" pitchFamily="18" charset="-128"/>
              <a:ea typeface="UD デジタル 教科書体 NP-B" panose="02020700000000000000" pitchFamily="18" charset="-128"/>
            </a:rPr>
          </a:br>
          <a:r>
            <a:rPr kumimoji="1" lang="ja-JP" altLang="en-US" sz="2000" kern="1200" dirty="0">
              <a:latin typeface="UD デジタル 教科書体 NP-B" panose="02020700000000000000" pitchFamily="18" charset="-128"/>
              <a:ea typeface="UD デジタル 教科書体 NP-B" panose="02020700000000000000" pitchFamily="18" charset="-128"/>
            </a:rPr>
            <a:t>調理師、商業関係、コンピューターデザインなど</a:t>
          </a:r>
        </a:p>
      </dsp:txBody>
      <dsp:txXfrm rot="-5400000">
        <a:off x="1700614" y="1135478"/>
        <a:ext cx="6832813" cy="1084935"/>
      </dsp:txXfrm>
    </dsp:sp>
    <dsp:sp modelId="{524EDFB4-F6BF-4FBA-ABE4-9319ED5BF1BA}">
      <dsp:nvSpPr>
        <dsp:cNvPr id="0" name=""/>
        <dsp:cNvSpPr/>
      </dsp:nvSpPr>
      <dsp:spPr>
        <a:xfrm>
          <a:off x="136356" y="1079481"/>
          <a:ext cx="1562335" cy="1111280"/>
        </a:xfrm>
        <a:prstGeom prst="roundRect">
          <a:avLst/>
        </a:prstGeom>
        <a:solidFill>
          <a:schemeClr val="accent4">
            <a:hueOff val="3465231"/>
            <a:satOff val="-15989"/>
            <a:lumOff val="588"/>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80000" rIns="106680" bIns="53340" numCol="1" spcCol="1270" anchor="ctr" anchorCtr="0">
          <a:noAutofit/>
        </a:bodyPr>
        <a:lstStyle/>
        <a:p>
          <a:pPr marL="0" lvl="0" indent="0" algn="ctr" defTabSz="1244600">
            <a:lnSpc>
              <a:spcPct val="100000"/>
            </a:lnSpc>
            <a:spcBef>
              <a:spcPct val="0"/>
            </a:spcBef>
            <a:spcAft>
              <a:spcPts val="0"/>
            </a:spcAft>
            <a:buNone/>
          </a:pPr>
          <a:r>
            <a:rPr kumimoji="1" lang="ja-JP" altLang="en-US" sz="2800" b="1" kern="1200" spc="200" baseline="0" dirty="0">
              <a:latin typeface="ＭＳ ゴシック" panose="020B0609070205080204" pitchFamily="49" charset="-128"/>
              <a:ea typeface="ＭＳ ゴシック" panose="020B0609070205080204" pitchFamily="49" charset="-128"/>
            </a:rPr>
            <a:t>学科</a:t>
          </a:r>
        </a:p>
      </dsp:txBody>
      <dsp:txXfrm>
        <a:off x="190604" y="1133729"/>
        <a:ext cx="1453839" cy="1002784"/>
      </dsp:txXfrm>
    </dsp:sp>
    <dsp:sp modelId="{2738772A-2FBE-4CBC-836E-562CEAB22164}">
      <dsp:nvSpPr>
        <dsp:cNvPr id="0" name=""/>
        <dsp:cNvSpPr/>
      </dsp:nvSpPr>
      <dsp:spPr>
        <a:xfrm rot="5400000">
          <a:off x="4544437" y="-516105"/>
          <a:ext cx="1176736" cy="6864383"/>
        </a:xfrm>
        <a:prstGeom prst="round2SameRect">
          <a:avLst/>
        </a:prstGeom>
        <a:solidFill>
          <a:schemeClr val="accent4">
            <a:tint val="40000"/>
            <a:alpha val="90000"/>
            <a:hueOff val="7675946"/>
            <a:satOff val="-40841"/>
            <a:lumOff val="-2327"/>
            <a:alphaOff val="0"/>
          </a:schemeClr>
        </a:solidFill>
        <a:ln w="12700" cap="flat" cmpd="sng" algn="ctr">
          <a:solidFill>
            <a:schemeClr val="accent4">
              <a:tint val="40000"/>
              <a:alpha val="90000"/>
              <a:hueOff val="7675946"/>
              <a:satOff val="-40841"/>
              <a:lumOff val="-232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6000" tIns="123825" rIns="144000" bIns="123825" numCol="1" spcCol="1270" anchor="ctr" anchorCtr="0">
          <a:noAutofit/>
        </a:bodyPr>
        <a:lstStyle/>
        <a:p>
          <a:pPr marL="228600" lvl="1" indent="-228600" algn="l" defTabSz="889000">
            <a:lnSpc>
              <a:spcPts val="3400"/>
            </a:lnSpc>
            <a:spcBef>
              <a:spcPct val="0"/>
            </a:spcBef>
            <a:spcAft>
              <a:spcPts val="0"/>
            </a:spcAft>
            <a:buChar char="•"/>
          </a:pPr>
          <a:r>
            <a:rPr kumimoji="1" lang="ja-JP" altLang="en-US" sz="2000" kern="1200" dirty="0">
              <a:latin typeface="UD デジタル 教科書体 NP-B" panose="02020700000000000000" pitchFamily="18" charset="-128"/>
              <a:ea typeface="UD デジタル 教科書体 NP-B" panose="02020700000000000000" pitchFamily="18" charset="-128"/>
            </a:rPr>
            <a:t>様々な資格や国家試験の受験資格を取得（ホーム</a:t>
          </a:r>
          <a:br>
            <a:rPr kumimoji="1" lang="en-US" altLang="ja-JP" sz="2000" kern="1200" dirty="0">
              <a:latin typeface="UD デジタル 教科書体 NP-B" panose="02020700000000000000" pitchFamily="18" charset="-128"/>
              <a:ea typeface="UD デジタル 教科書体 NP-B" panose="02020700000000000000" pitchFamily="18" charset="-128"/>
            </a:rPr>
          </a:br>
          <a:r>
            <a:rPr kumimoji="1" lang="ja-JP" altLang="en-US" sz="2000" kern="1200" dirty="0">
              <a:latin typeface="UD デジタル 教科書体 NP-B" panose="02020700000000000000" pitchFamily="18" charset="-128"/>
              <a:ea typeface="UD デジタル 教科書体 NP-B" panose="02020700000000000000" pitchFamily="18" charset="-128"/>
            </a:rPr>
            <a:t>ヘルパー、危険物取扱者、電気工事士、調理師免許）</a:t>
          </a:r>
        </a:p>
      </dsp:txBody>
      <dsp:txXfrm rot="-5400000">
        <a:off x="1700614" y="2385162"/>
        <a:ext cx="6806939" cy="1061848"/>
      </dsp:txXfrm>
    </dsp:sp>
    <dsp:sp modelId="{5AAD1616-B4F1-4E94-8043-0885FC1E399F}">
      <dsp:nvSpPr>
        <dsp:cNvPr id="0" name=""/>
        <dsp:cNvSpPr/>
      </dsp:nvSpPr>
      <dsp:spPr>
        <a:xfrm>
          <a:off x="136356" y="2362598"/>
          <a:ext cx="1562335" cy="1019876"/>
        </a:xfrm>
        <a:prstGeom prst="roundRect">
          <a:avLst/>
        </a:prstGeom>
        <a:solidFill>
          <a:schemeClr val="accent4">
            <a:hueOff val="6930461"/>
            <a:satOff val="-31979"/>
            <a:lumOff val="1177"/>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180000" rIns="91440" bIns="45720" numCol="1" spcCol="1270" anchor="ctr" anchorCtr="0">
          <a:noAutofit/>
        </a:bodyPr>
        <a:lstStyle/>
        <a:p>
          <a:pPr marL="0" lvl="0" indent="0" algn="ctr" defTabSz="1066800">
            <a:lnSpc>
              <a:spcPct val="100000"/>
            </a:lnSpc>
            <a:spcBef>
              <a:spcPct val="0"/>
            </a:spcBef>
            <a:spcAft>
              <a:spcPts val="0"/>
            </a:spcAft>
            <a:buNone/>
          </a:pPr>
          <a:r>
            <a:rPr kumimoji="1" lang="ja-JP" altLang="en-US" sz="2400" b="1" kern="1200" spc="200" baseline="0" dirty="0">
              <a:latin typeface="UD デジタル 教科書体 NP-B" panose="02020700000000000000" pitchFamily="18" charset="-128"/>
              <a:ea typeface="UD デジタル 教科書体 NP-B" panose="02020700000000000000" pitchFamily="18" charset="-128"/>
            </a:rPr>
            <a:t>特徴①</a:t>
          </a:r>
        </a:p>
      </dsp:txBody>
      <dsp:txXfrm>
        <a:off x="186142" y="2412384"/>
        <a:ext cx="1462763" cy="920304"/>
      </dsp:txXfrm>
    </dsp:sp>
    <dsp:sp modelId="{FB94E50A-540A-4D5F-A3EA-64EE2FAA00EF}">
      <dsp:nvSpPr>
        <dsp:cNvPr id="0" name=""/>
        <dsp:cNvSpPr/>
      </dsp:nvSpPr>
      <dsp:spPr>
        <a:xfrm rot="5400000">
          <a:off x="4659744" y="603191"/>
          <a:ext cx="922700" cy="6840983"/>
        </a:xfrm>
        <a:prstGeom prst="round2SameRect">
          <a:avLst/>
        </a:prstGeom>
        <a:solidFill>
          <a:schemeClr val="accent4">
            <a:tint val="40000"/>
            <a:alpha val="90000"/>
            <a:hueOff val="11513918"/>
            <a:satOff val="-61261"/>
            <a:lumOff val="-3490"/>
            <a:alphaOff val="0"/>
          </a:schemeClr>
        </a:solidFill>
        <a:ln w="12700" cap="flat" cmpd="sng" algn="ctr">
          <a:solidFill>
            <a:schemeClr val="accent4">
              <a:tint val="40000"/>
              <a:alpha val="90000"/>
              <a:hueOff val="11513918"/>
              <a:satOff val="-61261"/>
              <a:lumOff val="-349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6000" tIns="216000" rIns="144000" bIns="123825" numCol="1" spcCol="1270" anchor="ctr" anchorCtr="0">
          <a:noAutofit/>
        </a:bodyPr>
        <a:lstStyle/>
        <a:p>
          <a:pPr marL="228600" lvl="1" indent="-228600" algn="l" defTabSz="889000">
            <a:lnSpc>
              <a:spcPct val="90000"/>
            </a:lnSpc>
            <a:spcBef>
              <a:spcPct val="0"/>
            </a:spcBef>
            <a:spcAft>
              <a:spcPct val="15000"/>
            </a:spcAft>
            <a:buChar char="•"/>
          </a:pPr>
          <a:r>
            <a:rPr kumimoji="1" lang="ja-JP" altLang="en-US" sz="2000" kern="1200" dirty="0">
              <a:latin typeface="UD デジタル 教科書体 NP-B" panose="02020700000000000000" pitchFamily="18" charset="-128"/>
              <a:ea typeface="UD デジタル 教科書体 NP-B" panose="02020700000000000000" pitchFamily="18" charset="-128"/>
            </a:rPr>
            <a:t>高等学校の卒業資格を得ることができるところもある</a:t>
          </a:r>
        </a:p>
      </dsp:txBody>
      <dsp:txXfrm rot="-5400000">
        <a:off x="1700603" y="3607376"/>
        <a:ext cx="6795940" cy="832614"/>
      </dsp:txXfrm>
    </dsp:sp>
    <dsp:sp modelId="{56130F29-1F8E-443A-8FCE-091F1B857EFB}">
      <dsp:nvSpPr>
        <dsp:cNvPr id="0" name=""/>
        <dsp:cNvSpPr/>
      </dsp:nvSpPr>
      <dsp:spPr>
        <a:xfrm>
          <a:off x="136355" y="3533595"/>
          <a:ext cx="1562323" cy="985053"/>
        </a:xfrm>
        <a:prstGeom prst="roundRect">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180000" rIns="91440" bIns="45720" numCol="1" spcCol="1270" anchor="ctr" anchorCtr="0">
          <a:noAutofit/>
        </a:bodyPr>
        <a:lstStyle/>
        <a:p>
          <a:pPr marL="0" lvl="0" indent="0" algn="ctr" defTabSz="1066800">
            <a:lnSpc>
              <a:spcPct val="100000"/>
            </a:lnSpc>
            <a:spcBef>
              <a:spcPct val="0"/>
            </a:spcBef>
            <a:spcAft>
              <a:spcPts val="0"/>
            </a:spcAft>
            <a:buNone/>
          </a:pPr>
          <a:r>
            <a:rPr kumimoji="1" lang="ja-JP" altLang="en-US" sz="2400" b="1" kern="1200" spc="200" baseline="0" dirty="0">
              <a:latin typeface="UD デジタル 教科書体 NP-B" panose="02020700000000000000" pitchFamily="18" charset="-128"/>
              <a:ea typeface="UD デジタル 教科書体 NP-B" panose="02020700000000000000" pitchFamily="18" charset="-128"/>
            </a:rPr>
            <a:t>特徴②</a:t>
          </a:r>
        </a:p>
      </dsp:txBody>
      <dsp:txXfrm>
        <a:off x="184441" y="3581681"/>
        <a:ext cx="1466151" cy="888881"/>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3"/>
          </p:nvPr>
        </p:nvSpPr>
        <p:spPr>
          <a:xfrm>
            <a:off x="3850010" y="9428322"/>
            <a:ext cx="2946571" cy="498321"/>
          </a:xfrm>
          <a:prstGeom prst="rect">
            <a:avLst/>
          </a:prstGeom>
        </p:spPr>
        <p:txBody>
          <a:bodyPr vert="horz" lIns="92018" tIns="46007" rIns="92018" bIns="46007" rtlCol="0" anchor="b"/>
          <a:lstStyle>
            <a:lvl1pPr algn="r">
              <a:defRPr sz="1200"/>
            </a:lvl1pPr>
          </a:lstStyle>
          <a:p>
            <a:fld id="{01BCFB72-B599-4190-ACB4-6CB18B408191}" type="slidenum">
              <a:rPr kumimoji="1" lang="ja-JP" altLang="en-US" smtClean="0"/>
              <a:t>‹#›</a:t>
            </a:fld>
            <a:endParaRPr kumimoji="1" lang="ja-JP" altLang="en-US"/>
          </a:p>
        </p:txBody>
      </p:sp>
    </p:spTree>
    <p:extLst>
      <p:ext uri="{BB962C8B-B14F-4D97-AF65-F5344CB8AC3E}">
        <p14:creationId xmlns:p14="http://schemas.microsoft.com/office/powerpoint/2010/main" val="128252483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6" y="5"/>
            <a:ext cx="2945659" cy="498632"/>
          </a:xfrm>
          <a:prstGeom prst="rect">
            <a:avLst/>
          </a:prstGeom>
        </p:spPr>
        <p:txBody>
          <a:bodyPr vert="horz" lIns="91982" tIns="45988" rIns="91982" bIns="45988"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841" y="5"/>
            <a:ext cx="2945659" cy="498632"/>
          </a:xfrm>
          <a:prstGeom prst="rect">
            <a:avLst/>
          </a:prstGeom>
        </p:spPr>
        <p:txBody>
          <a:bodyPr vert="horz" lIns="91982" tIns="45988" rIns="91982" bIns="45988" rtlCol="0"/>
          <a:lstStyle>
            <a:lvl1pPr algn="r">
              <a:defRPr sz="1200"/>
            </a:lvl1pPr>
          </a:lstStyle>
          <a:p>
            <a:r>
              <a:rPr kumimoji="1" lang="en-US" altLang="ja-JP"/>
              <a:t>2020/6/16</a:t>
            </a:r>
            <a:endParaRPr kumimoji="1" lang="ja-JP" altLang="en-US"/>
          </a:p>
        </p:txBody>
      </p:sp>
      <p:sp>
        <p:nvSpPr>
          <p:cNvPr id="4" name="スライド イメージ プレースホルダー 3"/>
          <p:cNvSpPr>
            <a:spLocks noGrp="1" noRot="1" noChangeAspect="1"/>
          </p:cNvSpPr>
          <p:nvPr>
            <p:ph type="sldImg" idx="2"/>
          </p:nvPr>
        </p:nvSpPr>
        <p:spPr>
          <a:xfrm>
            <a:off x="1027113" y="1239838"/>
            <a:ext cx="4743450" cy="3352800"/>
          </a:xfrm>
          <a:prstGeom prst="rect">
            <a:avLst/>
          </a:prstGeom>
          <a:noFill/>
          <a:ln w="12700">
            <a:solidFill>
              <a:prstClr val="black"/>
            </a:solidFill>
          </a:ln>
        </p:spPr>
        <p:txBody>
          <a:bodyPr vert="horz" lIns="91982" tIns="45988" rIns="91982" bIns="45988" rtlCol="0" anchor="ctr"/>
          <a:lstStyle/>
          <a:p>
            <a:endParaRPr lang="ja-JP" altLang="en-US"/>
          </a:p>
        </p:txBody>
      </p:sp>
      <p:sp>
        <p:nvSpPr>
          <p:cNvPr id="5" name="ノート プレースホルダー 4"/>
          <p:cNvSpPr>
            <a:spLocks noGrp="1"/>
          </p:cNvSpPr>
          <p:nvPr>
            <p:ph type="body" sz="quarter" idx="3"/>
          </p:nvPr>
        </p:nvSpPr>
        <p:spPr>
          <a:xfrm>
            <a:off x="679768" y="4777197"/>
            <a:ext cx="5438140" cy="3908613"/>
          </a:xfrm>
          <a:prstGeom prst="rect">
            <a:avLst/>
          </a:prstGeom>
        </p:spPr>
        <p:txBody>
          <a:bodyPr vert="horz" lIns="91982" tIns="45988" rIns="91982" bIns="4598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6" y="9428023"/>
            <a:ext cx="2945659" cy="498629"/>
          </a:xfrm>
          <a:prstGeom prst="rect">
            <a:avLst/>
          </a:prstGeom>
        </p:spPr>
        <p:txBody>
          <a:bodyPr vert="horz" lIns="91982" tIns="45988" rIns="91982" bIns="45988"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841" y="9428023"/>
            <a:ext cx="2945659" cy="498629"/>
          </a:xfrm>
          <a:prstGeom prst="rect">
            <a:avLst/>
          </a:prstGeom>
        </p:spPr>
        <p:txBody>
          <a:bodyPr vert="horz" lIns="91982" tIns="45988" rIns="91982" bIns="45988" rtlCol="0" anchor="b"/>
          <a:lstStyle>
            <a:lvl1pPr algn="r">
              <a:defRPr sz="1200"/>
            </a:lvl1pPr>
          </a:lstStyle>
          <a:p>
            <a:fld id="{093E0DF3-E3A6-394C-86A8-81448B14680B}" type="slidenum">
              <a:rPr kumimoji="1" lang="ja-JP" altLang="en-US" smtClean="0"/>
              <a:t>‹#›</a:t>
            </a:fld>
            <a:endParaRPr kumimoji="1" lang="ja-JP" altLang="en-US"/>
          </a:p>
        </p:txBody>
      </p:sp>
    </p:spTree>
    <p:extLst>
      <p:ext uri="{BB962C8B-B14F-4D97-AF65-F5344CB8AC3E}">
        <p14:creationId xmlns:p14="http://schemas.microsoft.com/office/powerpoint/2010/main" val="3359996439"/>
      </p:ext>
    </p:extLst>
  </p:cSld>
  <p:clrMap bg1="lt1" tx1="dk1" bg2="lt2" tx2="dk2" accent1="accent1" accent2="accent2" accent3="accent3" accent4="accent4" accent5="accent5" accent6="accent6" hlink="hlink" folHlink="folHlink"/>
  <p:hf sldNum="0" hdr="0" ftr="0" dt="0"/>
  <p:notesStyle>
    <a:lvl1pPr marL="0" algn="l" defTabSz="995416" rtl="0" eaLnBrk="1" latinLnBrk="0" hangingPunct="1">
      <a:defRPr kumimoji="1" sz="1306" kern="1200">
        <a:solidFill>
          <a:schemeClr val="tx1"/>
        </a:solidFill>
        <a:latin typeface="+mn-lt"/>
        <a:ea typeface="+mn-ea"/>
        <a:cs typeface="+mn-cs"/>
      </a:defRPr>
    </a:lvl1pPr>
    <a:lvl2pPr marL="497708" algn="l" defTabSz="995416" rtl="0" eaLnBrk="1" latinLnBrk="0" hangingPunct="1">
      <a:defRPr kumimoji="1" sz="1306" kern="1200">
        <a:solidFill>
          <a:schemeClr val="tx1"/>
        </a:solidFill>
        <a:latin typeface="+mn-lt"/>
        <a:ea typeface="+mn-ea"/>
        <a:cs typeface="+mn-cs"/>
      </a:defRPr>
    </a:lvl2pPr>
    <a:lvl3pPr marL="995416" algn="l" defTabSz="995416" rtl="0" eaLnBrk="1" latinLnBrk="0" hangingPunct="1">
      <a:defRPr kumimoji="1" sz="1306" kern="1200">
        <a:solidFill>
          <a:schemeClr val="tx1"/>
        </a:solidFill>
        <a:latin typeface="+mn-lt"/>
        <a:ea typeface="+mn-ea"/>
        <a:cs typeface="+mn-cs"/>
      </a:defRPr>
    </a:lvl3pPr>
    <a:lvl4pPr marL="1493124" algn="l" defTabSz="995416" rtl="0" eaLnBrk="1" latinLnBrk="0" hangingPunct="1">
      <a:defRPr kumimoji="1" sz="1306" kern="1200">
        <a:solidFill>
          <a:schemeClr val="tx1"/>
        </a:solidFill>
        <a:latin typeface="+mn-lt"/>
        <a:ea typeface="+mn-ea"/>
        <a:cs typeface="+mn-cs"/>
      </a:defRPr>
    </a:lvl4pPr>
    <a:lvl5pPr marL="1990832" algn="l" defTabSz="995416" rtl="0" eaLnBrk="1" latinLnBrk="0" hangingPunct="1">
      <a:defRPr kumimoji="1" sz="1306" kern="1200">
        <a:solidFill>
          <a:schemeClr val="tx1"/>
        </a:solidFill>
        <a:latin typeface="+mn-lt"/>
        <a:ea typeface="+mn-ea"/>
        <a:cs typeface="+mn-cs"/>
      </a:defRPr>
    </a:lvl5pPr>
    <a:lvl6pPr marL="2488540" algn="l" defTabSz="995416" rtl="0" eaLnBrk="1" latinLnBrk="0" hangingPunct="1">
      <a:defRPr kumimoji="1" sz="1306" kern="1200">
        <a:solidFill>
          <a:schemeClr val="tx1"/>
        </a:solidFill>
        <a:latin typeface="+mn-lt"/>
        <a:ea typeface="+mn-ea"/>
        <a:cs typeface="+mn-cs"/>
      </a:defRPr>
    </a:lvl6pPr>
    <a:lvl7pPr marL="2986248" algn="l" defTabSz="995416" rtl="0" eaLnBrk="1" latinLnBrk="0" hangingPunct="1">
      <a:defRPr kumimoji="1" sz="1306" kern="1200">
        <a:solidFill>
          <a:schemeClr val="tx1"/>
        </a:solidFill>
        <a:latin typeface="+mn-lt"/>
        <a:ea typeface="+mn-ea"/>
        <a:cs typeface="+mn-cs"/>
      </a:defRPr>
    </a:lvl7pPr>
    <a:lvl8pPr marL="3483955" algn="l" defTabSz="995416" rtl="0" eaLnBrk="1" latinLnBrk="0" hangingPunct="1">
      <a:defRPr kumimoji="1" sz="1306" kern="1200">
        <a:solidFill>
          <a:schemeClr val="tx1"/>
        </a:solidFill>
        <a:latin typeface="+mn-lt"/>
        <a:ea typeface="+mn-ea"/>
        <a:cs typeface="+mn-cs"/>
      </a:defRPr>
    </a:lvl8pPr>
    <a:lvl9pPr marL="3981663" algn="l" defTabSz="995416" rtl="0" eaLnBrk="1" latinLnBrk="0" hangingPunct="1">
      <a:defRPr kumimoji="1" sz="130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27113" y="1239838"/>
            <a:ext cx="4743450" cy="3352800"/>
          </a:xfrm>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4215706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27113" y="1239838"/>
            <a:ext cx="4743450" cy="3352800"/>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9466211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27113" y="1239838"/>
            <a:ext cx="4743450" cy="3352800"/>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42446515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27113" y="1239838"/>
            <a:ext cx="4743450" cy="3352800"/>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718769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27113" y="1239838"/>
            <a:ext cx="4743450" cy="3352800"/>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2863566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27113" y="1239838"/>
            <a:ext cx="4743450" cy="3352800"/>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570009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340943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27113" y="1239838"/>
            <a:ext cx="4743450" cy="3352800"/>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095401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03300" y="1227138"/>
            <a:ext cx="4691063" cy="3316287"/>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768812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03300" y="1227138"/>
            <a:ext cx="4691063" cy="3316287"/>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998145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27113" y="1239838"/>
            <a:ext cx="4743450" cy="3352800"/>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674407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03300" y="1227138"/>
            <a:ext cx="4691063" cy="3316287"/>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9589981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27113" y="1239838"/>
            <a:ext cx="4743450" cy="3352800"/>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67568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27113" y="1239838"/>
            <a:ext cx="4743450" cy="3352800"/>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4127371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801886" y="1237197"/>
            <a:ext cx="9088041" cy="2631887"/>
          </a:xfrm>
        </p:spPr>
        <p:txBody>
          <a:bodyPr anchor="b"/>
          <a:lstStyle>
            <a:lvl1pPr algn="ctr">
              <a:defRPr sz="6614"/>
            </a:lvl1pPr>
          </a:lstStyle>
          <a:p>
            <a:r>
              <a:rPr lang="ja-JP" altLang="en-US"/>
              <a:t>マスター タイトルの書式設定</a:t>
            </a:r>
            <a:endParaRPr lang="en-US" dirty="0"/>
          </a:p>
        </p:txBody>
      </p:sp>
      <p:sp>
        <p:nvSpPr>
          <p:cNvPr id="3" name="Subtitle 2"/>
          <p:cNvSpPr>
            <a:spLocks noGrp="1"/>
          </p:cNvSpPr>
          <p:nvPr>
            <p:ph type="subTitle" idx="1"/>
          </p:nvPr>
        </p:nvSpPr>
        <p:spPr>
          <a:xfrm>
            <a:off x="1336477" y="3970580"/>
            <a:ext cx="8018860" cy="1825171"/>
          </a:xfrm>
        </p:spPr>
        <p:txBody>
          <a:bodyPr/>
          <a:lstStyle>
            <a:lvl1pPr marL="0" indent="0" algn="ctr">
              <a:buNone/>
              <a:defRPr sz="2646"/>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FE08C22-053B-3C49-B8BB-21FC17935DB3}" type="slidenum">
              <a:rPr kumimoji="1" lang="ja-JP" altLang="en-US" smtClean="0"/>
              <a:t>‹#›</a:t>
            </a:fld>
            <a:endParaRPr kumimoji="1" lang="ja-JP" altLang="en-US"/>
          </a:p>
        </p:txBody>
      </p:sp>
    </p:spTree>
    <p:extLst>
      <p:ext uri="{BB962C8B-B14F-4D97-AF65-F5344CB8AC3E}">
        <p14:creationId xmlns:p14="http://schemas.microsoft.com/office/powerpoint/2010/main" val="2299287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FE08C22-053B-3C49-B8BB-21FC17935DB3}" type="slidenum">
              <a:rPr kumimoji="1" lang="ja-JP" altLang="en-US" smtClean="0"/>
              <a:t>‹#›</a:t>
            </a:fld>
            <a:endParaRPr kumimoji="1" lang="ja-JP" altLang="en-US"/>
          </a:p>
        </p:txBody>
      </p:sp>
    </p:spTree>
    <p:extLst>
      <p:ext uri="{BB962C8B-B14F-4D97-AF65-F5344CB8AC3E}">
        <p14:creationId xmlns:p14="http://schemas.microsoft.com/office/powerpoint/2010/main" val="9989066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329" y="402483"/>
            <a:ext cx="2305422" cy="6406475"/>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735063" y="402483"/>
            <a:ext cx="6782619" cy="640647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FE08C22-053B-3C49-B8BB-21FC17935DB3}" type="slidenum">
              <a:rPr kumimoji="1" lang="ja-JP" altLang="en-US" smtClean="0"/>
              <a:t>‹#›</a:t>
            </a:fld>
            <a:endParaRPr kumimoji="1" lang="ja-JP" altLang="en-US"/>
          </a:p>
        </p:txBody>
      </p:sp>
    </p:spTree>
    <p:extLst>
      <p:ext uri="{BB962C8B-B14F-4D97-AF65-F5344CB8AC3E}">
        <p14:creationId xmlns:p14="http://schemas.microsoft.com/office/powerpoint/2010/main" val="15757080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6E97D3E6-6E02-40F6-B327-276B3C5CFA6D}"/>
              </a:ext>
            </a:extLst>
          </p:cNvPr>
          <p:cNvSpPr/>
          <p:nvPr userDrawn="1"/>
        </p:nvSpPr>
        <p:spPr>
          <a:xfrm>
            <a:off x="857" y="0"/>
            <a:ext cx="10690099" cy="7559675"/>
          </a:xfrm>
          <a:prstGeom prst="rect">
            <a:avLst/>
          </a:prstGeom>
          <a:solidFill>
            <a:srgbClr val="F9B62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959"/>
          </a:p>
        </p:txBody>
      </p:sp>
      <p:sp>
        <p:nvSpPr>
          <p:cNvPr id="8" name="図プレースホルダー 58">
            <a:extLst>
              <a:ext uri="{FF2B5EF4-FFF2-40B4-BE49-F238E27FC236}">
                <a16:creationId xmlns:a16="http://schemas.microsoft.com/office/drawing/2014/main" id="{A4B93046-1424-4394-96FE-45067525CA1D}"/>
              </a:ext>
            </a:extLst>
          </p:cNvPr>
          <p:cNvSpPr>
            <a:spLocks noGrp="1"/>
          </p:cNvSpPr>
          <p:nvPr>
            <p:ph type="pic" sz="quarter" idx="10" hasCustomPrompt="1"/>
          </p:nvPr>
        </p:nvSpPr>
        <p:spPr>
          <a:xfrm>
            <a:off x="1152955" y="1791923"/>
            <a:ext cx="4425084" cy="4017827"/>
          </a:xfrm>
          <a:prstGeom prst="rect">
            <a:avLst/>
          </a:prstGeom>
          <a:blipFill>
            <a:blip r:embed="rId2"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p:spPr>
        <p:txBody>
          <a:bodyPr anchor="b"/>
          <a:lstStyle>
            <a:lvl1pPr marL="0" indent="0" algn="ctr">
              <a:buNone/>
              <a:defRPr sz="1600" b="1">
                <a:solidFill>
                  <a:schemeClr val="bg1">
                    <a:lumMod val="65000"/>
                  </a:schemeClr>
                </a:solidFill>
                <a:latin typeface="游ゴシック" panose="020B0400000000000000" pitchFamily="50" charset="-128"/>
                <a:ea typeface="游ゴシック" panose="020B0400000000000000" pitchFamily="50" charset="-128"/>
              </a:defRPr>
            </a:lvl1pPr>
          </a:lstStyle>
          <a:p>
            <a:r>
              <a:rPr kumimoji="1" lang="ja-JP" altLang="en-US" dirty="0"/>
              <a:t>アイコンをクリックして絵・写真を追加</a:t>
            </a:r>
            <a:endParaRPr kumimoji="1" lang="en-US" altLang="ja-JP" dirty="0"/>
          </a:p>
          <a:p>
            <a:endParaRPr kumimoji="1" lang="ja-JP" altLang="en-US" dirty="0"/>
          </a:p>
        </p:txBody>
      </p:sp>
    </p:spTree>
    <p:extLst>
      <p:ext uri="{BB962C8B-B14F-4D97-AF65-F5344CB8AC3E}">
        <p14:creationId xmlns:p14="http://schemas.microsoft.com/office/powerpoint/2010/main" val="160516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11A96344-2A32-4AC8-924C-9B9593B6BEC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0691813" cy="7559676"/>
          </a:xfrm>
          <a:prstGeom prst="rect">
            <a:avLst/>
          </a:prstGeom>
        </p:spPr>
      </p:pic>
      <p:sp>
        <p:nvSpPr>
          <p:cNvPr id="56" name="Slide Number Placeholder 5">
            <a:extLst>
              <a:ext uri="{FF2B5EF4-FFF2-40B4-BE49-F238E27FC236}">
                <a16:creationId xmlns:a16="http://schemas.microsoft.com/office/drawing/2014/main" id="{0270032E-F8F3-4DDF-AF46-9AC1E5B62D09}"/>
              </a:ext>
            </a:extLst>
          </p:cNvPr>
          <p:cNvSpPr>
            <a:spLocks noGrp="1"/>
          </p:cNvSpPr>
          <p:nvPr>
            <p:ph type="sldNum" sz="quarter" idx="4"/>
          </p:nvPr>
        </p:nvSpPr>
        <p:spPr>
          <a:xfrm>
            <a:off x="4143079" y="7250573"/>
            <a:ext cx="2405658" cy="230832"/>
          </a:xfrm>
          <a:prstGeom prst="rect">
            <a:avLst/>
          </a:prstGeom>
          <a:noFill/>
        </p:spPr>
        <p:txBody>
          <a:bodyPr wrap="square" rtlCol="0">
            <a:spAutoFit/>
          </a:bodyPr>
          <a:lstStyle>
            <a:lvl1pPr>
              <a:defRPr kumimoji="1" lang="ja-JP" altLang="en-US" sz="900" b="1" smtClean="0">
                <a:solidFill>
                  <a:srgbClr val="0179C3"/>
                </a:solidFill>
                <a:latin typeface="游ゴシック" panose="020B0400000000000000" pitchFamily="50" charset="-128"/>
                <a:ea typeface="游ゴシック" panose="020B0400000000000000" pitchFamily="50" charset="-128"/>
              </a:defRPr>
            </a:lvl1pPr>
          </a:lstStyle>
          <a:p>
            <a:pPr algn="ctr"/>
            <a:r>
              <a:rPr lang="en-US" altLang="ja-JP" dirty="0"/>
              <a:t>- </a:t>
            </a:r>
            <a:fld id="{DFE08C22-053B-3C49-B8BB-21FC17935DB3}" type="slidenum">
              <a:rPr lang="en-US" altLang="ja-JP" smtClean="0"/>
              <a:pPr algn="ctr"/>
              <a:t>‹#›</a:t>
            </a:fld>
            <a:r>
              <a:rPr lang="en-US" altLang="ja-JP" dirty="0"/>
              <a:t> -</a:t>
            </a:r>
          </a:p>
        </p:txBody>
      </p:sp>
      <p:sp>
        <p:nvSpPr>
          <p:cNvPr id="59" name="図プレースホルダー 58">
            <a:extLst>
              <a:ext uri="{FF2B5EF4-FFF2-40B4-BE49-F238E27FC236}">
                <a16:creationId xmlns:a16="http://schemas.microsoft.com/office/drawing/2014/main" id="{295F4CDD-D142-48B5-96F4-4BB440E20AA8}"/>
              </a:ext>
            </a:extLst>
          </p:cNvPr>
          <p:cNvSpPr>
            <a:spLocks noGrp="1"/>
          </p:cNvSpPr>
          <p:nvPr>
            <p:ph type="pic" sz="quarter" idx="10" hasCustomPrompt="1"/>
          </p:nvPr>
        </p:nvSpPr>
        <p:spPr>
          <a:xfrm>
            <a:off x="5249113" y="4076625"/>
            <a:ext cx="1397936" cy="1215148"/>
          </a:xfrm>
          <a:prstGeom prst="rect">
            <a:avLst/>
          </a:prstGeom>
          <a:blipFill>
            <a:blip r:embed="rId3"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p:spPr>
        <p:txBody>
          <a:bodyPr anchor="b">
            <a:normAutofit/>
          </a:bodyPr>
          <a:lstStyle>
            <a:lvl1pPr marL="0" indent="0" algn="ctr">
              <a:buNone/>
              <a:defRPr sz="900" b="1">
                <a:solidFill>
                  <a:schemeClr val="bg1">
                    <a:lumMod val="65000"/>
                  </a:schemeClr>
                </a:solidFill>
                <a:latin typeface="游ゴシック" panose="020B0400000000000000" pitchFamily="50" charset="-128"/>
                <a:ea typeface="游ゴシック" panose="020B0400000000000000" pitchFamily="50" charset="-128"/>
              </a:defRPr>
            </a:lvl1pPr>
          </a:lstStyle>
          <a:p>
            <a:r>
              <a:rPr kumimoji="1" lang="ja-JP" altLang="en-US" dirty="0"/>
              <a:t>アイコンをクリックして絵・写真を追加</a:t>
            </a:r>
          </a:p>
        </p:txBody>
      </p:sp>
      <p:sp>
        <p:nvSpPr>
          <p:cNvPr id="66" name="図プレースホルダー 58">
            <a:extLst>
              <a:ext uri="{FF2B5EF4-FFF2-40B4-BE49-F238E27FC236}">
                <a16:creationId xmlns:a16="http://schemas.microsoft.com/office/drawing/2014/main" id="{6F81D212-0D06-4C6A-9A7D-AD6F66067B35}"/>
              </a:ext>
            </a:extLst>
          </p:cNvPr>
          <p:cNvSpPr>
            <a:spLocks noGrp="1"/>
          </p:cNvSpPr>
          <p:nvPr>
            <p:ph type="pic" sz="quarter" idx="16" hasCustomPrompt="1"/>
          </p:nvPr>
        </p:nvSpPr>
        <p:spPr>
          <a:xfrm>
            <a:off x="6778619" y="4076625"/>
            <a:ext cx="1397936" cy="1215148"/>
          </a:xfrm>
          <a:prstGeom prst="rect">
            <a:avLst/>
          </a:prstGeom>
          <a:blipFill>
            <a:blip r:embed="rId3"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p:spPr>
        <p:txBody>
          <a:bodyPr anchor="b">
            <a:normAutofit/>
          </a:bodyPr>
          <a:lstStyle>
            <a:lvl1pPr marL="0" indent="0" algn="ctr">
              <a:buNone/>
              <a:defRPr sz="900" b="1">
                <a:solidFill>
                  <a:schemeClr val="bg1">
                    <a:lumMod val="65000"/>
                  </a:schemeClr>
                </a:solidFill>
                <a:latin typeface="游ゴシック" panose="020B0400000000000000" pitchFamily="50" charset="-128"/>
                <a:ea typeface="游ゴシック" panose="020B0400000000000000" pitchFamily="50" charset="-128"/>
              </a:defRPr>
            </a:lvl1pPr>
          </a:lstStyle>
          <a:p>
            <a:r>
              <a:rPr kumimoji="1" lang="ja-JP" altLang="en-US" dirty="0"/>
              <a:t>アイコンをクリックして絵・写真を追加</a:t>
            </a:r>
          </a:p>
        </p:txBody>
      </p:sp>
      <p:sp>
        <p:nvSpPr>
          <p:cNvPr id="67" name="図プレースホルダー 58">
            <a:extLst>
              <a:ext uri="{FF2B5EF4-FFF2-40B4-BE49-F238E27FC236}">
                <a16:creationId xmlns:a16="http://schemas.microsoft.com/office/drawing/2014/main" id="{B5DCB60E-55FF-4C0D-97B5-7FE6C279BF55}"/>
              </a:ext>
            </a:extLst>
          </p:cNvPr>
          <p:cNvSpPr>
            <a:spLocks noGrp="1"/>
          </p:cNvSpPr>
          <p:nvPr>
            <p:ph type="pic" sz="quarter" idx="17" hasCustomPrompt="1"/>
          </p:nvPr>
        </p:nvSpPr>
        <p:spPr>
          <a:xfrm>
            <a:off x="8308126" y="4076625"/>
            <a:ext cx="1397936" cy="1215148"/>
          </a:xfrm>
          <a:prstGeom prst="rect">
            <a:avLst/>
          </a:prstGeom>
          <a:blipFill>
            <a:blip r:embed="rId3"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p:spPr>
        <p:txBody>
          <a:bodyPr anchor="b">
            <a:normAutofit/>
          </a:bodyPr>
          <a:lstStyle>
            <a:lvl1pPr marL="0" indent="0" algn="ctr">
              <a:buNone/>
              <a:defRPr sz="900" b="1">
                <a:solidFill>
                  <a:schemeClr val="bg1">
                    <a:lumMod val="65000"/>
                  </a:schemeClr>
                </a:solidFill>
                <a:latin typeface="游ゴシック" panose="020B0400000000000000" pitchFamily="50" charset="-128"/>
                <a:ea typeface="游ゴシック" panose="020B0400000000000000" pitchFamily="50" charset="-128"/>
              </a:defRPr>
            </a:lvl1pPr>
          </a:lstStyle>
          <a:p>
            <a:r>
              <a:rPr kumimoji="1" lang="ja-JP" altLang="en-US" dirty="0"/>
              <a:t>アイコンをクリックして絵・写真を追加</a:t>
            </a:r>
          </a:p>
        </p:txBody>
      </p:sp>
      <p:sp>
        <p:nvSpPr>
          <p:cNvPr id="68" name="図プレースホルダー 58">
            <a:extLst>
              <a:ext uri="{FF2B5EF4-FFF2-40B4-BE49-F238E27FC236}">
                <a16:creationId xmlns:a16="http://schemas.microsoft.com/office/drawing/2014/main" id="{55559B8B-0D64-4977-BD99-EAC56B930D69}"/>
              </a:ext>
            </a:extLst>
          </p:cNvPr>
          <p:cNvSpPr>
            <a:spLocks noGrp="1"/>
          </p:cNvSpPr>
          <p:nvPr>
            <p:ph type="pic" sz="quarter" idx="18" hasCustomPrompt="1"/>
          </p:nvPr>
        </p:nvSpPr>
        <p:spPr>
          <a:xfrm>
            <a:off x="5249113" y="5459765"/>
            <a:ext cx="1397936" cy="1215148"/>
          </a:xfrm>
          <a:prstGeom prst="rect">
            <a:avLst/>
          </a:prstGeom>
          <a:blipFill>
            <a:blip r:embed="rId3"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p:spPr>
        <p:txBody>
          <a:bodyPr anchor="b">
            <a:normAutofit/>
          </a:bodyPr>
          <a:lstStyle>
            <a:lvl1pPr marL="0" indent="0" algn="ctr">
              <a:buNone/>
              <a:defRPr sz="900" b="1">
                <a:solidFill>
                  <a:schemeClr val="bg1">
                    <a:lumMod val="65000"/>
                  </a:schemeClr>
                </a:solidFill>
                <a:latin typeface="游ゴシック" panose="020B0400000000000000" pitchFamily="50" charset="-128"/>
                <a:ea typeface="游ゴシック" panose="020B0400000000000000" pitchFamily="50" charset="-128"/>
              </a:defRPr>
            </a:lvl1pPr>
          </a:lstStyle>
          <a:p>
            <a:r>
              <a:rPr kumimoji="1" lang="ja-JP" altLang="en-US" dirty="0"/>
              <a:t>アイコンをクリックして絵・写真を追加</a:t>
            </a:r>
          </a:p>
        </p:txBody>
      </p:sp>
      <p:sp>
        <p:nvSpPr>
          <p:cNvPr id="69" name="図プレースホルダー 58">
            <a:extLst>
              <a:ext uri="{FF2B5EF4-FFF2-40B4-BE49-F238E27FC236}">
                <a16:creationId xmlns:a16="http://schemas.microsoft.com/office/drawing/2014/main" id="{AC27A2AF-0AEA-45F5-AB5D-C674200A0EC3}"/>
              </a:ext>
            </a:extLst>
          </p:cNvPr>
          <p:cNvSpPr>
            <a:spLocks noGrp="1"/>
          </p:cNvSpPr>
          <p:nvPr>
            <p:ph type="pic" sz="quarter" idx="19" hasCustomPrompt="1"/>
          </p:nvPr>
        </p:nvSpPr>
        <p:spPr>
          <a:xfrm>
            <a:off x="6778619" y="5459765"/>
            <a:ext cx="1397936" cy="1215148"/>
          </a:xfrm>
          <a:prstGeom prst="rect">
            <a:avLst/>
          </a:prstGeom>
          <a:blipFill>
            <a:blip r:embed="rId3"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p:spPr>
        <p:txBody>
          <a:bodyPr anchor="b">
            <a:normAutofit/>
          </a:bodyPr>
          <a:lstStyle>
            <a:lvl1pPr marL="0" indent="0" algn="ctr">
              <a:buNone/>
              <a:defRPr sz="900" b="1">
                <a:solidFill>
                  <a:schemeClr val="bg1">
                    <a:lumMod val="65000"/>
                  </a:schemeClr>
                </a:solidFill>
                <a:latin typeface="游ゴシック" panose="020B0400000000000000" pitchFamily="50" charset="-128"/>
                <a:ea typeface="游ゴシック" panose="020B0400000000000000" pitchFamily="50" charset="-128"/>
              </a:defRPr>
            </a:lvl1pPr>
          </a:lstStyle>
          <a:p>
            <a:r>
              <a:rPr kumimoji="1" lang="ja-JP" altLang="en-US" dirty="0"/>
              <a:t>アイコンをクリックして絵・写真を追加</a:t>
            </a:r>
          </a:p>
        </p:txBody>
      </p:sp>
      <p:sp>
        <p:nvSpPr>
          <p:cNvPr id="70" name="図プレースホルダー 58">
            <a:extLst>
              <a:ext uri="{FF2B5EF4-FFF2-40B4-BE49-F238E27FC236}">
                <a16:creationId xmlns:a16="http://schemas.microsoft.com/office/drawing/2014/main" id="{26A3751D-7934-4F47-862D-852E068AF7EF}"/>
              </a:ext>
            </a:extLst>
          </p:cNvPr>
          <p:cNvSpPr>
            <a:spLocks noGrp="1"/>
          </p:cNvSpPr>
          <p:nvPr>
            <p:ph type="pic" sz="quarter" idx="20" hasCustomPrompt="1"/>
          </p:nvPr>
        </p:nvSpPr>
        <p:spPr>
          <a:xfrm>
            <a:off x="8308126" y="5459765"/>
            <a:ext cx="1397936" cy="1215148"/>
          </a:xfrm>
          <a:prstGeom prst="rect">
            <a:avLst/>
          </a:prstGeom>
          <a:blipFill>
            <a:blip r:embed="rId3"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p:spPr>
        <p:txBody>
          <a:bodyPr anchor="b">
            <a:normAutofit/>
          </a:bodyPr>
          <a:lstStyle>
            <a:lvl1pPr marL="0" indent="0" algn="ctr">
              <a:buNone/>
              <a:defRPr sz="900" b="1">
                <a:solidFill>
                  <a:schemeClr val="bg1">
                    <a:lumMod val="65000"/>
                  </a:schemeClr>
                </a:solidFill>
                <a:latin typeface="游ゴシック" panose="020B0400000000000000" pitchFamily="50" charset="-128"/>
                <a:ea typeface="游ゴシック" panose="020B0400000000000000" pitchFamily="50" charset="-128"/>
              </a:defRPr>
            </a:lvl1pPr>
          </a:lstStyle>
          <a:p>
            <a:r>
              <a:rPr kumimoji="1" lang="ja-JP" altLang="en-US" dirty="0"/>
              <a:t>アイコンをクリックして絵・写真を追加</a:t>
            </a:r>
          </a:p>
        </p:txBody>
      </p:sp>
    </p:spTree>
    <p:extLst>
      <p:ext uri="{BB962C8B-B14F-4D97-AF65-F5344CB8AC3E}">
        <p14:creationId xmlns:p14="http://schemas.microsoft.com/office/powerpoint/2010/main" val="15980428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タイトル スライド">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D2462975-5077-49E8-8E72-9C50E2A42C5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0691813" cy="7559676"/>
          </a:xfrm>
          <a:prstGeom prst="rect">
            <a:avLst/>
          </a:prstGeom>
        </p:spPr>
      </p:pic>
      <p:sp>
        <p:nvSpPr>
          <p:cNvPr id="9" name="図プレースホルダー 58">
            <a:extLst>
              <a:ext uri="{FF2B5EF4-FFF2-40B4-BE49-F238E27FC236}">
                <a16:creationId xmlns:a16="http://schemas.microsoft.com/office/drawing/2014/main" id="{CEDF60F3-1FAE-43EC-9F9F-FB6A0328F000}"/>
              </a:ext>
            </a:extLst>
          </p:cNvPr>
          <p:cNvSpPr>
            <a:spLocks noGrp="1"/>
          </p:cNvSpPr>
          <p:nvPr>
            <p:ph type="pic" sz="quarter" idx="10" hasCustomPrompt="1"/>
          </p:nvPr>
        </p:nvSpPr>
        <p:spPr>
          <a:xfrm>
            <a:off x="1369777" y="3643407"/>
            <a:ext cx="1870145" cy="1373977"/>
          </a:xfrm>
          <a:prstGeom prst="rect">
            <a:avLst/>
          </a:prstGeom>
          <a:blipFill>
            <a:blip r:embed="rId3"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p:spPr>
        <p:txBody>
          <a:bodyPr anchor="b"/>
          <a:lstStyle>
            <a:lvl1pPr marL="0" indent="0" algn="ctr">
              <a:buNone/>
              <a:defRPr sz="1100" b="1">
                <a:solidFill>
                  <a:schemeClr val="bg1">
                    <a:lumMod val="65000"/>
                  </a:schemeClr>
                </a:solidFill>
                <a:latin typeface="游ゴシック" panose="020B0400000000000000" pitchFamily="50" charset="-128"/>
                <a:ea typeface="游ゴシック" panose="020B0400000000000000" pitchFamily="50" charset="-128"/>
              </a:defRPr>
            </a:lvl1pPr>
          </a:lstStyle>
          <a:p>
            <a:r>
              <a:rPr kumimoji="1" lang="ja-JP" altLang="en-US" dirty="0"/>
              <a:t>アイコンをクリックして絵・写真を追加</a:t>
            </a:r>
          </a:p>
        </p:txBody>
      </p:sp>
      <p:sp>
        <p:nvSpPr>
          <p:cNvPr id="11" name="図プレースホルダー 58">
            <a:extLst>
              <a:ext uri="{FF2B5EF4-FFF2-40B4-BE49-F238E27FC236}">
                <a16:creationId xmlns:a16="http://schemas.microsoft.com/office/drawing/2014/main" id="{0E7C3CC1-6543-4EF6-9216-3C850F1F7455}"/>
              </a:ext>
            </a:extLst>
          </p:cNvPr>
          <p:cNvSpPr>
            <a:spLocks noGrp="1"/>
          </p:cNvSpPr>
          <p:nvPr>
            <p:ph type="pic" sz="quarter" idx="11" hasCustomPrompt="1"/>
          </p:nvPr>
        </p:nvSpPr>
        <p:spPr>
          <a:xfrm>
            <a:off x="3548913" y="3643407"/>
            <a:ext cx="1870145" cy="1373977"/>
          </a:xfrm>
          <a:prstGeom prst="rect">
            <a:avLst/>
          </a:prstGeom>
          <a:blipFill>
            <a:blip r:embed="rId3"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p:spPr>
        <p:txBody>
          <a:bodyPr vert="horz" lIns="91440" tIns="45720" rIns="91440" bIns="45720" rtlCol="0" anchor="b">
            <a:normAutofit/>
          </a:bodyPr>
          <a:lstStyle>
            <a:lvl1pPr marL="0" indent="0" algn="ctr">
              <a:buNone/>
              <a:defRPr lang="ja-JP" altLang="en-US" sz="1100" b="1" dirty="0">
                <a:solidFill>
                  <a:schemeClr val="bg1">
                    <a:lumMod val="65000"/>
                  </a:schemeClr>
                </a:solidFill>
                <a:latin typeface="游ゴシック" panose="020B0400000000000000" pitchFamily="50" charset="-128"/>
                <a:ea typeface="游ゴシック" panose="020B0400000000000000" pitchFamily="50" charset="-128"/>
              </a:defRPr>
            </a:lvl1pPr>
          </a:lstStyle>
          <a:p>
            <a:r>
              <a:rPr kumimoji="1" lang="ja-JP" altLang="en-US" dirty="0"/>
              <a:t>アイコンをクリックして絵・写真を追加</a:t>
            </a:r>
          </a:p>
        </p:txBody>
      </p:sp>
      <p:sp>
        <p:nvSpPr>
          <p:cNvPr id="12" name="図プレースホルダー 58">
            <a:extLst>
              <a:ext uri="{FF2B5EF4-FFF2-40B4-BE49-F238E27FC236}">
                <a16:creationId xmlns:a16="http://schemas.microsoft.com/office/drawing/2014/main" id="{9CC17448-C153-4D93-B869-7F978F3469D4}"/>
              </a:ext>
            </a:extLst>
          </p:cNvPr>
          <p:cNvSpPr>
            <a:spLocks noGrp="1"/>
          </p:cNvSpPr>
          <p:nvPr>
            <p:ph type="pic" sz="quarter" idx="12" hasCustomPrompt="1"/>
          </p:nvPr>
        </p:nvSpPr>
        <p:spPr>
          <a:xfrm>
            <a:off x="5728048" y="3643407"/>
            <a:ext cx="1870145" cy="1373977"/>
          </a:xfrm>
          <a:prstGeom prst="rect">
            <a:avLst/>
          </a:prstGeom>
          <a:blipFill>
            <a:blip r:embed="rId3"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p:spPr>
        <p:txBody>
          <a:bodyPr vert="horz" lIns="91440" tIns="45720" rIns="91440" bIns="45720" rtlCol="0" anchor="b">
            <a:normAutofit/>
          </a:bodyPr>
          <a:lstStyle>
            <a:lvl1pPr marL="0" indent="0" algn="ctr">
              <a:buNone/>
              <a:defRPr lang="ja-JP" altLang="en-US" sz="1100" b="1" dirty="0">
                <a:solidFill>
                  <a:schemeClr val="bg1">
                    <a:lumMod val="65000"/>
                  </a:schemeClr>
                </a:solidFill>
                <a:latin typeface="游ゴシック" panose="020B0400000000000000" pitchFamily="50" charset="-128"/>
                <a:ea typeface="游ゴシック" panose="020B0400000000000000" pitchFamily="50" charset="-128"/>
              </a:defRPr>
            </a:lvl1pPr>
          </a:lstStyle>
          <a:p>
            <a:r>
              <a:rPr kumimoji="1" lang="ja-JP" altLang="en-US" dirty="0"/>
              <a:t>アイコンをクリックして絵・写真を追加</a:t>
            </a:r>
          </a:p>
        </p:txBody>
      </p:sp>
      <p:sp>
        <p:nvSpPr>
          <p:cNvPr id="13" name="図プレースホルダー 58">
            <a:extLst>
              <a:ext uri="{FF2B5EF4-FFF2-40B4-BE49-F238E27FC236}">
                <a16:creationId xmlns:a16="http://schemas.microsoft.com/office/drawing/2014/main" id="{EBA87624-0B0A-43EE-8A48-DD08FBAF8313}"/>
              </a:ext>
            </a:extLst>
          </p:cNvPr>
          <p:cNvSpPr>
            <a:spLocks noGrp="1"/>
          </p:cNvSpPr>
          <p:nvPr>
            <p:ph type="pic" sz="quarter" idx="13" hasCustomPrompt="1"/>
          </p:nvPr>
        </p:nvSpPr>
        <p:spPr>
          <a:xfrm>
            <a:off x="7907184" y="3643407"/>
            <a:ext cx="1870145" cy="1373977"/>
          </a:xfrm>
          <a:prstGeom prst="rect">
            <a:avLst/>
          </a:prstGeom>
          <a:blipFill>
            <a:blip r:embed="rId3"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p:spPr>
        <p:txBody>
          <a:bodyPr vert="horz" lIns="91440" tIns="45720" rIns="91440" bIns="45720" rtlCol="0" anchor="b">
            <a:normAutofit/>
          </a:bodyPr>
          <a:lstStyle>
            <a:lvl1pPr marL="0" indent="0" algn="ctr">
              <a:buNone/>
              <a:defRPr lang="ja-JP" altLang="en-US" sz="1100" b="1" dirty="0">
                <a:solidFill>
                  <a:schemeClr val="bg1">
                    <a:lumMod val="65000"/>
                  </a:schemeClr>
                </a:solidFill>
                <a:latin typeface="游ゴシック" panose="020B0400000000000000" pitchFamily="50" charset="-128"/>
                <a:ea typeface="游ゴシック" panose="020B0400000000000000" pitchFamily="50" charset="-128"/>
              </a:defRPr>
            </a:lvl1pPr>
          </a:lstStyle>
          <a:p>
            <a:r>
              <a:rPr kumimoji="1" lang="ja-JP" altLang="en-US" dirty="0"/>
              <a:t>アイコンをクリックして絵・写真を追加</a:t>
            </a:r>
          </a:p>
        </p:txBody>
      </p:sp>
      <p:sp>
        <p:nvSpPr>
          <p:cNvPr id="8" name="Slide Number Placeholder 5">
            <a:extLst>
              <a:ext uri="{FF2B5EF4-FFF2-40B4-BE49-F238E27FC236}">
                <a16:creationId xmlns:a16="http://schemas.microsoft.com/office/drawing/2014/main" id="{210903FE-236D-461C-A0A5-116592BEE533}"/>
              </a:ext>
            </a:extLst>
          </p:cNvPr>
          <p:cNvSpPr>
            <a:spLocks noGrp="1"/>
          </p:cNvSpPr>
          <p:nvPr>
            <p:ph type="sldNum" sz="quarter" idx="14"/>
          </p:nvPr>
        </p:nvSpPr>
        <p:spPr>
          <a:xfrm>
            <a:off x="4143079" y="7250573"/>
            <a:ext cx="2405658" cy="230832"/>
          </a:xfrm>
          <a:noFill/>
        </p:spPr>
        <p:txBody>
          <a:bodyPr wrap="square" rtlCol="0">
            <a:spAutoFit/>
          </a:bodyPr>
          <a:lstStyle>
            <a:lvl1pPr>
              <a:defRPr kumimoji="1" lang="en-US" altLang="ja-JP" sz="900" b="1" smtClean="0">
                <a:solidFill>
                  <a:srgbClr val="F39800"/>
                </a:solidFill>
                <a:latin typeface="+mn-ea"/>
              </a:defRPr>
            </a:lvl1pPr>
          </a:lstStyle>
          <a:p>
            <a:pPr algn="ctr"/>
            <a:r>
              <a:rPr lang="en-US" altLang="ja-JP" dirty="0"/>
              <a:t>- </a:t>
            </a:r>
            <a:fld id="{DFE08C22-053B-3C49-B8BB-21FC17935DB3}" type="slidenum">
              <a:rPr smtClean="0"/>
              <a:pPr algn="ctr"/>
              <a:t>‹#›</a:t>
            </a:fld>
            <a:r>
              <a:rPr lang="ja-JP" altLang="en-US" dirty="0"/>
              <a:t> </a:t>
            </a:r>
            <a:r>
              <a:rPr lang="en-US" altLang="ja-JP" dirty="0"/>
              <a:t>-</a:t>
            </a:r>
            <a:endParaRPr lang="ja-JP" altLang="en-US" dirty="0"/>
          </a:p>
        </p:txBody>
      </p:sp>
    </p:spTree>
    <p:extLst>
      <p:ext uri="{BB962C8B-B14F-4D97-AF65-F5344CB8AC3E}">
        <p14:creationId xmlns:p14="http://schemas.microsoft.com/office/powerpoint/2010/main" val="39159231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タイトル スライド">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F32DBE6C-028F-4B5B-972E-A834A78207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0691813" cy="7559676"/>
          </a:xfrm>
          <a:prstGeom prst="rect">
            <a:avLst/>
          </a:prstGeom>
        </p:spPr>
      </p:pic>
      <p:sp>
        <p:nvSpPr>
          <p:cNvPr id="8" name="Slide Number Placeholder 5">
            <a:extLst>
              <a:ext uri="{FF2B5EF4-FFF2-40B4-BE49-F238E27FC236}">
                <a16:creationId xmlns:a16="http://schemas.microsoft.com/office/drawing/2014/main" id="{210903FE-236D-461C-A0A5-116592BEE533}"/>
              </a:ext>
            </a:extLst>
          </p:cNvPr>
          <p:cNvSpPr>
            <a:spLocks noGrp="1"/>
          </p:cNvSpPr>
          <p:nvPr>
            <p:ph type="sldNum" sz="quarter" idx="14"/>
          </p:nvPr>
        </p:nvSpPr>
        <p:spPr>
          <a:xfrm>
            <a:off x="4143079" y="7250573"/>
            <a:ext cx="2405658" cy="230832"/>
          </a:xfrm>
          <a:noFill/>
        </p:spPr>
        <p:txBody>
          <a:bodyPr wrap="square" rtlCol="0">
            <a:spAutoFit/>
          </a:bodyPr>
          <a:lstStyle>
            <a:lvl1pPr>
              <a:defRPr kumimoji="1" lang="en-US" altLang="ja-JP" sz="900" b="1" smtClean="0">
                <a:solidFill>
                  <a:srgbClr val="F39800"/>
                </a:solidFill>
                <a:latin typeface="+mn-ea"/>
              </a:defRPr>
            </a:lvl1pPr>
          </a:lstStyle>
          <a:p>
            <a:pPr algn="ctr"/>
            <a:r>
              <a:rPr lang="en-US" altLang="ja-JP" dirty="0"/>
              <a:t>- </a:t>
            </a:r>
            <a:fld id="{DFE08C22-053B-3C49-B8BB-21FC17935DB3}" type="slidenum">
              <a:rPr smtClean="0"/>
              <a:pPr algn="ctr"/>
              <a:t>‹#›</a:t>
            </a:fld>
            <a:r>
              <a:rPr lang="ja-JP" altLang="en-US" dirty="0"/>
              <a:t> </a:t>
            </a:r>
            <a:r>
              <a:rPr lang="en-US" altLang="ja-JP" dirty="0"/>
              <a:t>-</a:t>
            </a:r>
            <a:endParaRPr lang="ja-JP" altLang="en-US" dirty="0"/>
          </a:p>
        </p:txBody>
      </p:sp>
      <p:sp>
        <p:nvSpPr>
          <p:cNvPr id="7" name="図プレースホルダー 58">
            <a:extLst>
              <a:ext uri="{FF2B5EF4-FFF2-40B4-BE49-F238E27FC236}">
                <a16:creationId xmlns:a16="http://schemas.microsoft.com/office/drawing/2014/main" id="{3E2692C2-5219-4E37-96EB-42D0888463CA}"/>
              </a:ext>
            </a:extLst>
          </p:cNvPr>
          <p:cNvSpPr>
            <a:spLocks noGrp="1"/>
          </p:cNvSpPr>
          <p:nvPr>
            <p:ph type="pic" sz="quarter" idx="10" hasCustomPrompt="1"/>
          </p:nvPr>
        </p:nvSpPr>
        <p:spPr>
          <a:xfrm>
            <a:off x="1599029" y="1791923"/>
            <a:ext cx="2188605" cy="1517025"/>
          </a:xfrm>
          <a:prstGeom prst="rect">
            <a:avLst/>
          </a:prstGeom>
          <a:blipFill>
            <a:blip r:embed="rId3"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p:spPr>
        <p:txBody>
          <a:bodyPr vert="horz" lIns="91440" tIns="45720" rIns="91440" bIns="45720" rtlCol="0" anchor="b">
            <a:normAutofit/>
          </a:bodyPr>
          <a:lstStyle>
            <a:lvl1pPr marL="0" indent="0" algn="ctr">
              <a:buNone/>
              <a:defRPr lang="ja-JP" altLang="en-US" sz="1100" b="1" dirty="0">
                <a:solidFill>
                  <a:schemeClr val="bg1">
                    <a:lumMod val="65000"/>
                  </a:schemeClr>
                </a:solidFill>
                <a:latin typeface="游ゴシック" panose="020B0400000000000000" pitchFamily="50" charset="-128"/>
                <a:ea typeface="游ゴシック" panose="020B0400000000000000" pitchFamily="50" charset="-128"/>
              </a:defRPr>
            </a:lvl1pPr>
          </a:lstStyle>
          <a:p>
            <a:r>
              <a:rPr kumimoji="1" lang="ja-JP" altLang="en-US" dirty="0"/>
              <a:t>アイコンをクリックして絵・写真を追加</a:t>
            </a:r>
          </a:p>
        </p:txBody>
      </p:sp>
      <p:sp>
        <p:nvSpPr>
          <p:cNvPr id="10" name="図プレースホルダー 58">
            <a:extLst>
              <a:ext uri="{FF2B5EF4-FFF2-40B4-BE49-F238E27FC236}">
                <a16:creationId xmlns:a16="http://schemas.microsoft.com/office/drawing/2014/main" id="{D5AA3E9E-6396-4ECA-9AD2-7D1767EF615C}"/>
              </a:ext>
            </a:extLst>
          </p:cNvPr>
          <p:cNvSpPr>
            <a:spLocks noGrp="1"/>
          </p:cNvSpPr>
          <p:nvPr>
            <p:ph type="pic" sz="quarter" idx="13" hasCustomPrompt="1"/>
          </p:nvPr>
        </p:nvSpPr>
        <p:spPr>
          <a:xfrm>
            <a:off x="4509527" y="1791923"/>
            <a:ext cx="2188605" cy="1517025"/>
          </a:xfrm>
          <a:prstGeom prst="rect">
            <a:avLst/>
          </a:prstGeom>
          <a:blipFill>
            <a:blip r:embed="rId3"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p:spPr>
        <p:txBody>
          <a:bodyPr vert="horz" lIns="91440" tIns="45720" rIns="91440" bIns="45720" rtlCol="0" anchor="b">
            <a:normAutofit/>
          </a:bodyPr>
          <a:lstStyle>
            <a:lvl1pPr marL="0" indent="0" algn="ctr">
              <a:buNone/>
              <a:defRPr lang="ja-JP" altLang="en-US" sz="1100" b="1" dirty="0">
                <a:solidFill>
                  <a:schemeClr val="bg1">
                    <a:lumMod val="65000"/>
                  </a:schemeClr>
                </a:solidFill>
                <a:latin typeface="游ゴシック" panose="020B0400000000000000" pitchFamily="50" charset="-128"/>
                <a:ea typeface="游ゴシック" panose="020B0400000000000000" pitchFamily="50" charset="-128"/>
              </a:defRPr>
            </a:lvl1pPr>
          </a:lstStyle>
          <a:p>
            <a:r>
              <a:rPr kumimoji="1" lang="ja-JP" altLang="en-US" dirty="0"/>
              <a:t>アイコンをクリックして絵・写真を追加</a:t>
            </a:r>
          </a:p>
        </p:txBody>
      </p:sp>
      <p:sp>
        <p:nvSpPr>
          <p:cNvPr id="14" name="図プレースホルダー 58">
            <a:extLst>
              <a:ext uri="{FF2B5EF4-FFF2-40B4-BE49-F238E27FC236}">
                <a16:creationId xmlns:a16="http://schemas.microsoft.com/office/drawing/2014/main" id="{AA92D34A-191C-402B-8660-996C026B12AD}"/>
              </a:ext>
            </a:extLst>
          </p:cNvPr>
          <p:cNvSpPr>
            <a:spLocks noGrp="1"/>
          </p:cNvSpPr>
          <p:nvPr>
            <p:ph type="pic" sz="quarter" idx="15" hasCustomPrompt="1"/>
          </p:nvPr>
        </p:nvSpPr>
        <p:spPr>
          <a:xfrm>
            <a:off x="7350253" y="1791923"/>
            <a:ext cx="2188605" cy="1517025"/>
          </a:xfrm>
          <a:prstGeom prst="rect">
            <a:avLst/>
          </a:prstGeom>
          <a:blipFill>
            <a:blip r:embed="rId3"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p:spPr>
        <p:txBody>
          <a:bodyPr vert="horz" lIns="91440" tIns="45720" rIns="91440" bIns="45720" rtlCol="0" anchor="b">
            <a:normAutofit/>
          </a:bodyPr>
          <a:lstStyle>
            <a:lvl1pPr marL="0" indent="0" algn="ctr">
              <a:buNone/>
              <a:defRPr lang="ja-JP" altLang="en-US" sz="1100" b="1" dirty="0">
                <a:solidFill>
                  <a:schemeClr val="bg1">
                    <a:lumMod val="65000"/>
                  </a:schemeClr>
                </a:solidFill>
                <a:latin typeface="游ゴシック" panose="020B0400000000000000" pitchFamily="50" charset="-128"/>
                <a:ea typeface="游ゴシック" panose="020B0400000000000000" pitchFamily="50" charset="-128"/>
              </a:defRPr>
            </a:lvl1pPr>
          </a:lstStyle>
          <a:p>
            <a:r>
              <a:rPr kumimoji="1" lang="ja-JP" altLang="en-US" dirty="0"/>
              <a:t>アイコンをクリックして絵・写真を追加</a:t>
            </a:r>
          </a:p>
        </p:txBody>
      </p:sp>
      <p:sp>
        <p:nvSpPr>
          <p:cNvPr id="15" name="図プレースホルダー 58">
            <a:extLst>
              <a:ext uri="{FF2B5EF4-FFF2-40B4-BE49-F238E27FC236}">
                <a16:creationId xmlns:a16="http://schemas.microsoft.com/office/drawing/2014/main" id="{77698729-97E6-47AC-ADC9-0E7E5B3A2607}"/>
              </a:ext>
            </a:extLst>
          </p:cNvPr>
          <p:cNvSpPr>
            <a:spLocks noGrp="1"/>
          </p:cNvSpPr>
          <p:nvPr>
            <p:ph type="pic" sz="quarter" idx="16" hasCustomPrompt="1"/>
          </p:nvPr>
        </p:nvSpPr>
        <p:spPr>
          <a:xfrm>
            <a:off x="1599029" y="4500170"/>
            <a:ext cx="2188605" cy="1517025"/>
          </a:xfrm>
          <a:prstGeom prst="rect">
            <a:avLst/>
          </a:prstGeom>
          <a:blipFill>
            <a:blip r:embed="rId3"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p:spPr>
        <p:txBody>
          <a:bodyPr vert="horz" lIns="91440" tIns="45720" rIns="91440" bIns="45720" rtlCol="0" anchor="b">
            <a:normAutofit/>
          </a:bodyPr>
          <a:lstStyle>
            <a:lvl1pPr marL="0" indent="0" algn="ctr">
              <a:buNone/>
              <a:defRPr lang="ja-JP" altLang="en-US" sz="1100" b="1" dirty="0">
                <a:solidFill>
                  <a:schemeClr val="bg1">
                    <a:lumMod val="65000"/>
                  </a:schemeClr>
                </a:solidFill>
                <a:latin typeface="游ゴシック" panose="020B0400000000000000" pitchFamily="50" charset="-128"/>
                <a:ea typeface="游ゴシック" panose="020B0400000000000000" pitchFamily="50" charset="-128"/>
              </a:defRPr>
            </a:lvl1pPr>
          </a:lstStyle>
          <a:p>
            <a:r>
              <a:rPr kumimoji="1" lang="ja-JP" altLang="en-US" dirty="0"/>
              <a:t>アイコンをクリックして絵・写真を追加</a:t>
            </a:r>
          </a:p>
        </p:txBody>
      </p:sp>
      <p:sp>
        <p:nvSpPr>
          <p:cNvPr id="16" name="図プレースホルダー 58">
            <a:extLst>
              <a:ext uri="{FF2B5EF4-FFF2-40B4-BE49-F238E27FC236}">
                <a16:creationId xmlns:a16="http://schemas.microsoft.com/office/drawing/2014/main" id="{E8784E77-6950-4FAA-83C4-D4574FD5F284}"/>
              </a:ext>
            </a:extLst>
          </p:cNvPr>
          <p:cNvSpPr>
            <a:spLocks noGrp="1"/>
          </p:cNvSpPr>
          <p:nvPr>
            <p:ph type="pic" sz="quarter" idx="17" hasCustomPrompt="1"/>
          </p:nvPr>
        </p:nvSpPr>
        <p:spPr>
          <a:xfrm>
            <a:off x="4509527" y="4500170"/>
            <a:ext cx="2188605" cy="1517025"/>
          </a:xfrm>
          <a:prstGeom prst="rect">
            <a:avLst/>
          </a:prstGeom>
          <a:blipFill>
            <a:blip r:embed="rId3"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p:spPr>
        <p:txBody>
          <a:bodyPr vert="horz" lIns="91440" tIns="45720" rIns="91440" bIns="45720" rtlCol="0" anchor="b">
            <a:normAutofit/>
          </a:bodyPr>
          <a:lstStyle>
            <a:lvl1pPr marL="0" indent="0" algn="ctr">
              <a:buNone/>
              <a:defRPr lang="ja-JP" altLang="en-US" sz="1100" b="1" dirty="0">
                <a:solidFill>
                  <a:schemeClr val="bg1">
                    <a:lumMod val="65000"/>
                  </a:schemeClr>
                </a:solidFill>
                <a:latin typeface="游ゴシック" panose="020B0400000000000000" pitchFamily="50" charset="-128"/>
                <a:ea typeface="游ゴシック" panose="020B0400000000000000" pitchFamily="50" charset="-128"/>
              </a:defRPr>
            </a:lvl1pPr>
          </a:lstStyle>
          <a:p>
            <a:r>
              <a:rPr kumimoji="1" lang="ja-JP" altLang="en-US" dirty="0"/>
              <a:t>アイコンをクリックして絵・写真を追加</a:t>
            </a:r>
          </a:p>
        </p:txBody>
      </p:sp>
      <p:sp>
        <p:nvSpPr>
          <p:cNvPr id="17" name="図プレースホルダー 58">
            <a:extLst>
              <a:ext uri="{FF2B5EF4-FFF2-40B4-BE49-F238E27FC236}">
                <a16:creationId xmlns:a16="http://schemas.microsoft.com/office/drawing/2014/main" id="{064732E8-D964-4822-B6BF-9CCC9D28DECE}"/>
              </a:ext>
            </a:extLst>
          </p:cNvPr>
          <p:cNvSpPr>
            <a:spLocks noGrp="1"/>
          </p:cNvSpPr>
          <p:nvPr>
            <p:ph type="pic" sz="quarter" idx="18" hasCustomPrompt="1"/>
          </p:nvPr>
        </p:nvSpPr>
        <p:spPr>
          <a:xfrm>
            <a:off x="7350253" y="4500170"/>
            <a:ext cx="2188605" cy="1517025"/>
          </a:xfrm>
          <a:prstGeom prst="rect">
            <a:avLst/>
          </a:prstGeom>
          <a:blipFill>
            <a:blip r:embed="rId3"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p:spPr>
        <p:txBody>
          <a:bodyPr vert="horz" lIns="91440" tIns="45720" rIns="91440" bIns="45720" rtlCol="0" anchor="b">
            <a:normAutofit/>
          </a:bodyPr>
          <a:lstStyle>
            <a:lvl1pPr marL="0" indent="0" algn="ctr">
              <a:buNone/>
              <a:defRPr lang="ja-JP" altLang="en-US" sz="1100" b="1" dirty="0">
                <a:solidFill>
                  <a:schemeClr val="bg1">
                    <a:lumMod val="65000"/>
                  </a:schemeClr>
                </a:solidFill>
                <a:latin typeface="游ゴシック" panose="020B0400000000000000" pitchFamily="50" charset="-128"/>
                <a:ea typeface="游ゴシック" panose="020B0400000000000000" pitchFamily="50" charset="-128"/>
              </a:defRPr>
            </a:lvl1pPr>
          </a:lstStyle>
          <a:p>
            <a:r>
              <a:rPr kumimoji="1" lang="ja-JP" altLang="en-US" dirty="0"/>
              <a:t>アイコンをクリックして絵・写真を追加</a:t>
            </a:r>
          </a:p>
        </p:txBody>
      </p:sp>
    </p:spTree>
    <p:extLst>
      <p:ext uri="{BB962C8B-B14F-4D97-AF65-F5344CB8AC3E}">
        <p14:creationId xmlns:p14="http://schemas.microsoft.com/office/powerpoint/2010/main" val="20034058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タイトルとコンテンツ">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5E1FEE3E-1B4E-4BDE-80DD-A7C61E0CEE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0691813" cy="7559676"/>
          </a:xfrm>
          <a:prstGeom prst="rect">
            <a:avLst/>
          </a:prstGeom>
        </p:spPr>
      </p:pic>
      <p:sp>
        <p:nvSpPr>
          <p:cNvPr id="59" name="図プレースホルダー 58">
            <a:extLst>
              <a:ext uri="{FF2B5EF4-FFF2-40B4-BE49-F238E27FC236}">
                <a16:creationId xmlns:a16="http://schemas.microsoft.com/office/drawing/2014/main" id="{295F4CDD-D142-48B5-96F4-4BB440E20AA8}"/>
              </a:ext>
            </a:extLst>
          </p:cNvPr>
          <p:cNvSpPr>
            <a:spLocks noGrp="1"/>
          </p:cNvSpPr>
          <p:nvPr>
            <p:ph type="pic" sz="quarter" idx="10" hasCustomPrompt="1"/>
          </p:nvPr>
        </p:nvSpPr>
        <p:spPr>
          <a:xfrm>
            <a:off x="5249113" y="4076625"/>
            <a:ext cx="1397936" cy="1215148"/>
          </a:xfrm>
          <a:prstGeom prst="rect">
            <a:avLst/>
          </a:prstGeom>
          <a:blipFill>
            <a:blip r:embed="rId3"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p:spPr>
        <p:txBody>
          <a:bodyPr anchor="b">
            <a:normAutofit/>
          </a:bodyPr>
          <a:lstStyle>
            <a:lvl1pPr marL="0" indent="0" algn="ctr">
              <a:buNone/>
              <a:defRPr sz="900" b="1">
                <a:solidFill>
                  <a:schemeClr val="bg1">
                    <a:lumMod val="65000"/>
                  </a:schemeClr>
                </a:solidFill>
                <a:latin typeface="游ゴシック" panose="020B0400000000000000" pitchFamily="50" charset="-128"/>
                <a:ea typeface="游ゴシック" panose="020B0400000000000000" pitchFamily="50" charset="-128"/>
              </a:defRPr>
            </a:lvl1pPr>
          </a:lstStyle>
          <a:p>
            <a:r>
              <a:rPr kumimoji="1" lang="ja-JP" altLang="en-US" dirty="0"/>
              <a:t>アイコンをクリックして絵・写真を追加</a:t>
            </a:r>
          </a:p>
        </p:txBody>
      </p:sp>
      <p:sp>
        <p:nvSpPr>
          <p:cNvPr id="9" name="Slide Number Placeholder 5">
            <a:extLst>
              <a:ext uri="{FF2B5EF4-FFF2-40B4-BE49-F238E27FC236}">
                <a16:creationId xmlns:a16="http://schemas.microsoft.com/office/drawing/2014/main" id="{245C2D46-ABD9-47A7-8682-C6C0347C58FB}"/>
              </a:ext>
            </a:extLst>
          </p:cNvPr>
          <p:cNvSpPr>
            <a:spLocks noGrp="1"/>
          </p:cNvSpPr>
          <p:nvPr>
            <p:ph type="sldNum" sz="quarter" idx="12"/>
          </p:nvPr>
        </p:nvSpPr>
        <p:spPr>
          <a:xfrm>
            <a:off x="4143079" y="7250573"/>
            <a:ext cx="2405658" cy="230832"/>
          </a:xfrm>
          <a:noFill/>
        </p:spPr>
        <p:txBody>
          <a:bodyPr wrap="square" rtlCol="0">
            <a:spAutoFit/>
          </a:bodyPr>
          <a:lstStyle>
            <a:lvl1pPr>
              <a:defRPr kumimoji="1" lang="en-US" altLang="ja-JP" sz="900" b="1" smtClean="0">
                <a:solidFill>
                  <a:srgbClr val="F39800"/>
                </a:solidFill>
                <a:latin typeface="+mn-ea"/>
              </a:defRPr>
            </a:lvl1pPr>
          </a:lstStyle>
          <a:p>
            <a:pPr algn="ctr"/>
            <a:r>
              <a:rPr lang="en-US" altLang="ja-JP" dirty="0"/>
              <a:t>- </a:t>
            </a:r>
            <a:fld id="{DFE08C22-053B-3C49-B8BB-21FC17935DB3}" type="slidenum">
              <a:rPr smtClean="0"/>
              <a:pPr algn="ctr"/>
              <a:t>‹#›</a:t>
            </a:fld>
            <a:r>
              <a:rPr lang="ja-JP" altLang="en-US" dirty="0"/>
              <a:t> </a:t>
            </a:r>
            <a:r>
              <a:rPr lang="en-US" altLang="ja-JP" dirty="0"/>
              <a:t>-</a:t>
            </a:r>
            <a:endParaRPr lang="ja-JP" altLang="en-US" dirty="0"/>
          </a:p>
        </p:txBody>
      </p:sp>
      <p:sp>
        <p:nvSpPr>
          <p:cNvPr id="10" name="図プレースホルダー 58">
            <a:extLst>
              <a:ext uri="{FF2B5EF4-FFF2-40B4-BE49-F238E27FC236}">
                <a16:creationId xmlns:a16="http://schemas.microsoft.com/office/drawing/2014/main" id="{32E00E23-9988-4B80-9FC2-E40C2E05DE9B}"/>
              </a:ext>
            </a:extLst>
          </p:cNvPr>
          <p:cNvSpPr>
            <a:spLocks noGrp="1"/>
          </p:cNvSpPr>
          <p:nvPr>
            <p:ph type="pic" sz="quarter" idx="21" hasCustomPrompt="1"/>
          </p:nvPr>
        </p:nvSpPr>
        <p:spPr>
          <a:xfrm>
            <a:off x="6778619" y="4076625"/>
            <a:ext cx="1397936" cy="1215148"/>
          </a:xfrm>
          <a:prstGeom prst="rect">
            <a:avLst/>
          </a:prstGeom>
          <a:blipFill>
            <a:blip r:embed="rId3"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p:spPr>
        <p:txBody>
          <a:bodyPr anchor="b">
            <a:normAutofit/>
          </a:bodyPr>
          <a:lstStyle>
            <a:lvl1pPr marL="0" indent="0" algn="ctr">
              <a:buNone/>
              <a:defRPr sz="900" b="1">
                <a:solidFill>
                  <a:schemeClr val="bg1">
                    <a:lumMod val="65000"/>
                  </a:schemeClr>
                </a:solidFill>
                <a:latin typeface="游ゴシック" panose="020B0400000000000000" pitchFamily="50" charset="-128"/>
                <a:ea typeface="游ゴシック" panose="020B0400000000000000" pitchFamily="50" charset="-128"/>
              </a:defRPr>
            </a:lvl1pPr>
          </a:lstStyle>
          <a:p>
            <a:r>
              <a:rPr kumimoji="1" lang="ja-JP" altLang="en-US" dirty="0"/>
              <a:t>アイコンをクリックして絵・写真を追加</a:t>
            </a:r>
          </a:p>
        </p:txBody>
      </p:sp>
      <p:sp>
        <p:nvSpPr>
          <p:cNvPr id="11" name="図プレースホルダー 58">
            <a:extLst>
              <a:ext uri="{FF2B5EF4-FFF2-40B4-BE49-F238E27FC236}">
                <a16:creationId xmlns:a16="http://schemas.microsoft.com/office/drawing/2014/main" id="{F4013610-1A15-4BE7-910E-409CC07C9E3C}"/>
              </a:ext>
            </a:extLst>
          </p:cNvPr>
          <p:cNvSpPr>
            <a:spLocks noGrp="1"/>
          </p:cNvSpPr>
          <p:nvPr>
            <p:ph type="pic" sz="quarter" idx="22" hasCustomPrompt="1"/>
          </p:nvPr>
        </p:nvSpPr>
        <p:spPr>
          <a:xfrm>
            <a:off x="8308126" y="4076625"/>
            <a:ext cx="1397936" cy="1215148"/>
          </a:xfrm>
          <a:prstGeom prst="rect">
            <a:avLst/>
          </a:prstGeom>
          <a:blipFill>
            <a:blip r:embed="rId3"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p:spPr>
        <p:txBody>
          <a:bodyPr anchor="b">
            <a:normAutofit/>
          </a:bodyPr>
          <a:lstStyle>
            <a:lvl1pPr marL="0" indent="0" algn="ctr">
              <a:buNone/>
              <a:defRPr sz="900" b="1">
                <a:solidFill>
                  <a:schemeClr val="bg1">
                    <a:lumMod val="65000"/>
                  </a:schemeClr>
                </a:solidFill>
                <a:latin typeface="游ゴシック" panose="020B0400000000000000" pitchFamily="50" charset="-128"/>
                <a:ea typeface="游ゴシック" panose="020B0400000000000000" pitchFamily="50" charset="-128"/>
              </a:defRPr>
            </a:lvl1pPr>
          </a:lstStyle>
          <a:p>
            <a:r>
              <a:rPr kumimoji="1" lang="ja-JP" altLang="en-US" dirty="0"/>
              <a:t>アイコンをクリックして絵・写真を追加</a:t>
            </a:r>
          </a:p>
        </p:txBody>
      </p:sp>
      <p:sp>
        <p:nvSpPr>
          <p:cNvPr id="12" name="図プレースホルダー 58">
            <a:extLst>
              <a:ext uri="{FF2B5EF4-FFF2-40B4-BE49-F238E27FC236}">
                <a16:creationId xmlns:a16="http://schemas.microsoft.com/office/drawing/2014/main" id="{62AC19F3-2711-43C9-9BA1-4E07A44B822E}"/>
              </a:ext>
            </a:extLst>
          </p:cNvPr>
          <p:cNvSpPr>
            <a:spLocks noGrp="1"/>
          </p:cNvSpPr>
          <p:nvPr>
            <p:ph type="pic" sz="quarter" idx="23" hasCustomPrompt="1"/>
          </p:nvPr>
        </p:nvSpPr>
        <p:spPr>
          <a:xfrm>
            <a:off x="5249113" y="5459765"/>
            <a:ext cx="1397936" cy="1215148"/>
          </a:xfrm>
          <a:prstGeom prst="rect">
            <a:avLst/>
          </a:prstGeom>
          <a:blipFill>
            <a:blip r:embed="rId3"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p:spPr>
        <p:txBody>
          <a:bodyPr anchor="b">
            <a:normAutofit/>
          </a:bodyPr>
          <a:lstStyle>
            <a:lvl1pPr marL="0" indent="0" algn="ctr">
              <a:buNone/>
              <a:defRPr sz="900" b="1">
                <a:solidFill>
                  <a:schemeClr val="bg1">
                    <a:lumMod val="65000"/>
                  </a:schemeClr>
                </a:solidFill>
                <a:latin typeface="游ゴシック" panose="020B0400000000000000" pitchFamily="50" charset="-128"/>
                <a:ea typeface="游ゴシック" panose="020B0400000000000000" pitchFamily="50" charset="-128"/>
              </a:defRPr>
            </a:lvl1pPr>
          </a:lstStyle>
          <a:p>
            <a:r>
              <a:rPr kumimoji="1" lang="ja-JP" altLang="en-US" dirty="0"/>
              <a:t>アイコンをクリックして絵・写真を追加</a:t>
            </a:r>
          </a:p>
        </p:txBody>
      </p:sp>
      <p:sp>
        <p:nvSpPr>
          <p:cNvPr id="13" name="図プレースホルダー 58">
            <a:extLst>
              <a:ext uri="{FF2B5EF4-FFF2-40B4-BE49-F238E27FC236}">
                <a16:creationId xmlns:a16="http://schemas.microsoft.com/office/drawing/2014/main" id="{F981FA04-0998-40C5-BE4E-B9ADEC7633AA}"/>
              </a:ext>
            </a:extLst>
          </p:cNvPr>
          <p:cNvSpPr>
            <a:spLocks noGrp="1"/>
          </p:cNvSpPr>
          <p:nvPr>
            <p:ph type="pic" sz="quarter" idx="24" hasCustomPrompt="1"/>
          </p:nvPr>
        </p:nvSpPr>
        <p:spPr>
          <a:xfrm>
            <a:off x="6778619" y="5459765"/>
            <a:ext cx="1397936" cy="1215148"/>
          </a:xfrm>
          <a:prstGeom prst="rect">
            <a:avLst/>
          </a:prstGeom>
          <a:blipFill>
            <a:blip r:embed="rId3"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p:spPr>
        <p:txBody>
          <a:bodyPr anchor="b">
            <a:normAutofit/>
          </a:bodyPr>
          <a:lstStyle>
            <a:lvl1pPr marL="0" indent="0" algn="ctr">
              <a:buNone/>
              <a:defRPr sz="900" b="1">
                <a:solidFill>
                  <a:schemeClr val="bg1">
                    <a:lumMod val="65000"/>
                  </a:schemeClr>
                </a:solidFill>
                <a:latin typeface="游ゴシック" panose="020B0400000000000000" pitchFamily="50" charset="-128"/>
                <a:ea typeface="游ゴシック" panose="020B0400000000000000" pitchFamily="50" charset="-128"/>
              </a:defRPr>
            </a:lvl1pPr>
          </a:lstStyle>
          <a:p>
            <a:r>
              <a:rPr kumimoji="1" lang="ja-JP" altLang="en-US" dirty="0"/>
              <a:t>アイコンをクリックして絵・写真を追加</a:t>
            </a:r>
          </a:p>
        </p:txBody>
      </p:sp>
      <p:sp>
        <p:nvSpPr>
          <p:cNvPr id="14" name="図プレースホルダー 58">
            <a:extLst>
              <a:ext uri="{FF2B5EF4-FFF2-40B4-BE49-F238E27FC236}">
                <a16:creationId xmlns:a16="http://schemas.microsoft.com/office/drawing/2014/main" id="{9C7266B3-AAAE-4453-99DC-4071917D14B9}"/>
              </a:ext>
            </a:extLst>
          </p:cNvPr>
          <p:cNvSpPr>
            <a:spLocks noGrp="1"/>
          </p:cNvSpPr>
          <p:nvPr>
            <p:ph type="pic" sz="quarter" idx="25" hasCustomPrompt="1"/>
          </p:nvPr>
        </p:nvSpPr>
        <p:spPr>
          <a:xfrm>
            <a:off x="8308126" y="5459765"/>
            <a:ext cx="1397936" cy="1215148"/>
          </a:xfrm>
          <a:prstGeom prst="rect">
            <a:avLst/>
          </a:prstGeom>
          <a:blipFill>
            <a:blip r:embed="rId3" cstate="screen">
              <a:duotone>
                <a:schemeClr val="bg2">
                  <a:shade val="45000"/>
                  <a:satMod val="135000"/>
                </a:schemeClr>
                <a:prstClr val="white"/>
              </a:duotone>
              <a:extLst>
                <a:ext uri="{28A0092B-C50C-407E-A947-70E740481C1C}">
                  <a14:useLocalDpi xmlns:a14="http://schemas.microsoft.com/office/drawing/2010/main"/>
                </a:ext>
              </a:extLst>
            </a:blip>
            <a:srcRect/>
            <a:stretch>
              <a:fillRect/>
            </a:stretch>
          </a:blipFill>
        </p:spPr>
        <p:txBody>
          <a:bodyPr anchor="b">
            <a:normAutofit/>
          </a:bodyPr>
          <a:lstStyle>
            <a:lvl1pPr marL="0" indent="0" algn="ctr">
              <a:buNone/>
              <a:defRPr sz="900" b="1">
                <a:solidFill>
                  <a:schemeClr val="bg1">
                    <a:lumMod val="65000"/>
                  </a:schemeClr>
                </a:solidFill>
                <a:latin typeface="游ゴシック" panose="020B0400000000000000" pitchFamily="50" charset="-128"/>
                <a:ea typeface="游ゴシック" panose="020B0400000000000000" pitchFamily="50" charset="-128"/>
              </a:defRPr>
            </a:lvl1pPr>
          </a:lstStyle>
          <a:p>
            <a:r>
              <a:rPr kumimoji="1" lang="ja-JP" altLang="en-US" dirty="0"/>
              <a:t>アイコンをクリックして絵・写真を追加</a:t>
            </a:r>
          </a:p>
        </p:txBody>
      </p:sp>
    </p:spTree>
    <p:extLst>
      <p:ext uri="{BB962C8B-B14F-4D97-AF65-F5344CB8AC3E}">
        <p14:creationId xmlns:p14="http://schemas.microsoft.com/office/powerpoint/2010/main" val="2100075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FE08C22-053B-3C49-B8BB-21FC17935DB3}" type="slidenum">
              <a:rPr kumimoji="1" lang="ja-JP" altLang="en-US" smtClean="0"/>
              <a:t>‹#›</a:t>
            </a:fld>
            <a:endParaRPr kumimoji="1" lang="ja-JP" altLang="en-US"/>
          </a:p>
        </p:txBody>
      </p:sp>
    </p:spTree>
    <p:extLst>
      <p:ext uri="{BB962C8B-B14F-4D97-AF65-F5344CB8AC3E}">
        <p14:creationId xmlns:p14="http://schemas.microsoft.com/office/powerpoint/2010/main" val="3421831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729494" y="1884671"/>
            <a:ext cx="9221689" cy="3144614"/>
          </a:xfrm>
        </p:spPr>
        <p:txBody>
          <a:bodyPr anchor="b"/>
          <a:lstStyle>
            <a:lvl1pPr>
              <a:defRPr sz="6614"/>
            </a:lvl1pPr>
          </a:lstStyle>
          <a:p>
            <a:r>
              <a:rPr lang="ja-JP" altLang="en-US"/>
              <a:t>マスター タイトルの書式設定</a:t>
            </a:r>
            <a:endParaRPr lang="en-US" dirty="0"/>
          </a:p>
        </p:txBody>
      </p:sp>
      <p:sp>
        <p:nvSpPr>
          <p:cNvPr id="3" name="Text Placeholder 2"/>
          <p:cNvSpPr>
            <a:spLocks noGrp="1"/>
          </p:cNvSpPr>
          <p:nvPr>
            <p:ph type="body" idx="1"/>
          </p:nvPr>
        </p:nvSpPr>
        <p:spPr>
          <a:xfrm>
            <a:off x="729494" y="5059035"/>
            <a:ext cx="9221689" cy="1653678"/>
          </a:xfrm>
        </p:spPr>
        <p:txBody>
          <a:bodyPr/>
          <a:lstStyle>
            <a:lvl1pPr marL="0" indent="0">
              <a:buNone/>
              <a:defRPr sz="2646">
                <a:solidFill>
                  <a:schemeClr val="tx1"/>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FE08C22-053B-3C49-B8BB-21FC17935DB3}" type="slidenum">
              <a:rPr kumimoji="1" lang="ja-JP" altLang="en-US" smtClean="0"/>
              <a:t>‹#›</a:t>
            </a:fld>
            <a:endParaRPr kumimoji="1" lang="ja-JP" altLang="en-US"/>
          </a:p>
        </p:txBody>
      </p:sp>
    </p:spTree>
    <p:extLst>
      <p:ext uri="{BB962C8B-B14F-4D97-AF65-F5344CB8AC3E}">
        <p14:creationId xmlns:p14="http://schemas.microsoft.com/office/powerpoint/2010/main" val="1035429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735062" y="2012414"/>
            <a:ext cx="4544021" cy="479654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412730" y="2012414"/>
            <a:ext cx="4544021" cy="479654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FE08C22-053B-3C49-B8BB-21FC17935DB3}" type="slidenum">
              <a:rPr kumimoji="1" lang="ja-JP" altLang="en-US" smtClean="0"/>
              <a:t>‹#›</a:t>
            </a:fld>
            <a:endParaRPr kumimoji="1" lang="ja-JP" altLang="en-US"/>
          </a:p>
        </p:txBody>
      </p:sp>
    </p:spTree>
    <p:extLst>
      <p:ext uri="{BB962C8B-B14F-4D97-AF65-F5344CB8AC3E}">
        <p14:creationId xmlns:p14="http://schemas.microsoft.com/office/powerpoint/2010/main" val="3404962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736455" y="402484"/>
            <a:ext cx="9221689" cy="1461188"/>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6456" y="1853171"/>
            <a:ext cx="4523137"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ja-JP" altLang="en-US"/>
              <a:t>マスター テキストの書式設定</a:t>
            </a:r>
          </a:p>
        </p:txBody>
      </p:sp>
      <p:sp>
        <p:nvSpPr>
          <p:cNvPr id="4" name="Content Placeholder 3"/>
          <p:cNvSpPr>
            <a:spLocks noGrp="1"/>
          </p:cNvSpPr>
          <p:nvPr>
            <p:ph sz="half" idx="2"/>
          </p:nvPr>
        </p:nvSpPr>
        <p:spPr>
          <a:xfrm>
            <a:off x="736456" y="2761381"/>
            <a:ext cx="4523137" cy="406157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412731" y="1853171"/>
            <a:ext cx="4545413"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ja-JP" altLang="en-US"/>
              <a:t>マスター テキストの書式設定</a:t>
            </a:r>
          </a:p>
        </p:txBody>
      </p:sp>
      <p:sp>
        <p:nvSpPr>
          <p:cNvPr id="6" name="Content Placeholder 5"/>
          <p:cNvSpPr>
            <a:spLocks noGrp="1"/>
          </p:cNvSpPr>
          <p:nvPr>
            <p:ph sz="quarter" idx="4"/>
          </p:nvPr>
        </p:nvSpPr>
        <p:spPr>
          <a:xfrm>
            <a:off x="5412731" y="2761381"/>
            <a:ext cx="4545413" cy="406157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DFE08C22-053B-3C49-B8BB-21FC17935DB3}" type="slidenum">
              <a:rPr kumimoji="1" lang="ja-JP" altLang="en-US" smtClean="0"/>
              <a:t>‹#›</a:t>
            </a:fld>
            <a:endParaRPr kumimoji="1" lang="ja-JP" altLang="en-US"/>
          </a:p>
        </p:txBody>
      </p:sp>
    </p:spTree>
    <p:extLst>
      <p:ext uri="{BB962C8B-B14F-4D97-AF65-F5344CB8AC3E}">
        <p14:creationId xmlns:p14="http://schemas.microsoft.com/office/powerpoint/2010/main" val="203176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DFE08C22-053B-3C49-B8BB-21FC17935DB3}" type="slidenum">
              <a:rPr kumimoji="1" lang="ja-JP" altLang="en-US" smtClean="0"/>
              <a:t>‹#›</a:t>
            </a:fld>
            <a:endParaRPr kumimoji="1" lang="ja-JP" altLang="en-US"/>
          </a:p>
        </p:txBody>
      </p:sp>
    </p:spTree>
    <p:extLst>
      <p:ext uri="{BB962C8B-B14F-4D97-AF65-F5344CB8AC3E}">
        <p14:creationId xmlns:p14="http://schemas.microsoft.com/office/powerpoint/2010/main" val="2356857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DFE08C22-053B-3C49-B8BB-21FC17935DB3}" type="slidenum">
              <a:rPr kumimoji="1" lang="ja-JP" altLang="en-US" smtClean="0"/>
              <a:t>‹#›</a:t>
            </a:fld>
            <a:endParaRPr kumimoji="1" lang="ja-JP" altLang="en-US"/>
          </a:p>
        </p:txBody>
      </p:sp>
    </p:spTree>
    <p:extLst>
      <p:ext uri="{BB962C8B-B14F-4D97-AF65-F5344CB8AC3E}">
        <p14:creationId xmlns:p14="http://schemas.microsoft.com/office/powerpoint/2010/main" val="3059137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ja-JP" altLang="en-US"/>
              <a:t>マスター タイトルの書式設定</a:t>
            </a:r>
            <a:endParaRPr lang="en-US" dirty="0"/>
          </a:p>
        </p:txBody>
      </p:sp>
      <p:sp>
        <p:nvSpPr>
          <p:cNvPr id="3" name="Content Placeholder 2"/>
          <p:cNvSpPr>
            <a:spLocks noGrp="1"/>
          </p:cNvSpPr>
          <p:nvPr>
            <p:ph idx="1"/>
          </p:nvPr>
        </p:nvSpPr>
        <p:spPr>
          <a:xfrm>
            <a:off x="4545413" y="1088455"/>
            <a:ext cx="5412730" cy="5372269"/>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FE08C22-053B-3C49-B8BB-21FC17935DB3}" type="slidenum">
              <a:rPr kumimoji="1" lang="ja-JP" altLang="en-US" smtClean="0"/>
              <a:t>‹#›</a:t>
            </a:fld>
            <a:endParaRPr kumimoji="1" lang="ja-JP" altLang="en-US"/>
          </a:p>
        </p:txBody>
      </p:sp>
    </p:spTree>
    <p:extLst>
      <p:ext uri="{BB962C8B-B14F-4D97-AF65-F5344CB8AC3E}">
        <p14:creationId xmlns:p14="http://schemas.microsoft.com/office/powerpoint/2010/main" val="3017845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545413" y="1088455"/>
            <a:ext cx="5412730" cy="5372269"/>
          </a:xfrm>
        </p:spPr>
        <p:txBody>
          <a:bodyPr anchor="t"/>
          <a:lstStyle>
            <a:lvl1pPr marL="0" indent="0">
              <a:buNone/>
              <a:defRPr sz="3527"/>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r>
              <a:rPr lang="ja-JP" altLang="en-US"/>
              <a:t>図を追加</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FE08C22-053B-3C49-B8BB-21FC17935DB3}" type="slidenum">
              <a:rPr kumimoji="1" lang="ja-JP" altLang="en-US" smtClean="0"/>
              <a:t>‹#›</a:t>
            </a:fld>
            <a:endParaRPr kumimoji="1" lang="ja-JP" altLang="en-US"/>
          </a:p>
        </p:txBody>
      </p:sp>
    </p:spTree>
    <p:extLst>
      <p:ext uri="{BB962C8B-B14F-4D97-AF65-F5344CB8AC3E}">
        <p14:creationId xmlns:p14="http://schemas.microsoft.com/office/powerpoint/2010/main" val="237129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402484"/>
            <a:ext cx="9221689" cy="1461188"/>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5062" y="2012414"/>
            <a:ext cx="9221689" cy="4796544"/>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35062" y="7006700"/>
            <a:ext cx="2405658" cy="402483"/>
          </a:xfrm>
          <a:prstGeom prst="rect">
            <a:avLst/>
          </a:prstGeom>
        </p:spPr>
        <p:txBody>
          <a:bodyPr vert="horz" lIns="91440" tIns="45720" rIns="91440" bIns="45720" rtlCol="0" anchor="ctr"/>
          <a:lstStyle>
            <a:lvl1pPr algn="l">
              <a:defRPr sz="1323">
                <a:solidFill>
                  <a:schemeClr val="tx1">
                    <a:tint val="75000"/>
                  </a:schemeClr>
                </a:solidFill>
              </a:defRPr>
            </a:lvl1pPr>
          </a:lstStyle>
          <a:p>
            <a:endParaRPr kumimoji="1" lang="ja-JP" altLang="en-US"/>
          </a:p>
        </p:txBody>
      </p:sp>
      <p:sp>
        <p:nvSpPr>
          <p:cNvPr id="5" name="Footer Placeholder 4"/>
          <p:cNvSpPr>
            <a:spLocks noGrp="1"/>
          </p:cNvSpPr>
          <p:nvPr>
            <p:ph type="ftr" sz="quarter" idx="3"/>
          </p:nvPr>
        </p:nvSpPr>
        <p:spPr>
          <a:xfrm>
            <a:off x="3541663" y="7006700"/>
            <a:ext cx="3608487" cy="402483"/>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7551093" y="7006700"/>
            <a:ext cx="2405658" cy="402483"/>
          </a:xfrm>
          <a:prstGeom prst="rect">
            <a:avLst/>
          </a:prstGeom>
        </p:spPr>
        <p:txBody>
          <a:bodyPr vert="horz" lIns="91440" tIns="45720" rIns="91440" bIns="45720" rtlCol="0" anchor="ctr"/>
          <a:lstStyle>
            <a:lvl1pPr algn="r">
              <a:defRPr sz="1323">
                <a:solidFill>
                  <a:schemeClr val="tx1">
                    <a:tint val="75000"/>
                  </a:schemeClr>
                </a:solidFill>
              </a:defRPr>
            </a:lvl1pPr>
          </a:lstStyle>
          <a:p>
            <a:fld id="{DFE08C22-053B-3C49-B8BB-21FC17935DB3}" type="slidenum">
              <a:rPr kumimoji="1" lang="ja-JP" altLang="en-US" smtClean="0"/>
              <a:t>‹#›</a:t>
            </a:fld>
            <a:endParaRPr kumimoji="1" lang="ja-JP" altLang="en-US"/>
          </a:p>
        </p:txBody>
      </p:sp>
    </p:spTree>
    <p:extLst>
      <p:ext uri="{BB962C8B-B14F-4D97-AF65-F5344CB8AC3E}">
        <p14:creationId xmlns:p14="http://schemas.microsoft.com/office/powerpoint/2010/main" val="1487867858"/>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76" r:id="rId16"/>
  </p:sldLayoutIdLst>
  <p:hf hdr="0" ftr="0" dt="0"/>
  <p:txStyles>
    <p:title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p:bodyStyle>
    <p:otherStyle>
      <a:defPPr>
        <a:defRPr lang="en-US"/>
      </a:defPPr>
      <a:lvl1pPr marL="0" algn="l" defTabSz="1007943" rtl="0" eaLnBrk="1" latinLnBrk="0" hangingPunct="1">
        <a:defRPr kumimoji="1" sz="1984" kern="1200">
          <a:solidFill>
            <a:schemeClr val="tx1"/>
          </a:solidFill>
          <a:latin typeface="+mn-lt"/>
          <a:ea typeface="+mn-ea"/>
          <a:cs typeface="+mn-cs"/>
        </a:defRPr>
      </a:lvl1pPr>
      <a:lvl2pPr marL="503972" algn="l" defTabSz="1007943" rtl="0" eaLnBrk="1" latinLnBrk="0" hangingPunct="1">
        <a:defRPr kumimoji="1" sz="1984" kern="1200">
          <a:solidFill>
            <a:schemeClr val="tx1"/>
          </a:solidFill>
          <a:latin typeface="+mn-lt"/>
          <a:ea typeface="+mn-ea"/>
          <a:cs typeface="+mn-cs"/>
        </a:defRPr>
      </a:lvl2pPr>
      <a:lvl3pPr marL="1007943" algn="l" defTabSz="1007943" rtl="0" eaLnBrk="1" latinLnBrk="0" hangingPunct="1">
        <a:defRPr kumimoji="1" sz="1984" kern="1200">
          <a:solidFill>
            <a:schemeClr val="tx1"/>
          </a:solidFill>
          <a:latin typeface="+mn-lt"/>
          <a:ea typeface="+mn-ea"/>
          <a:cs typeface="+mn-cs"/>
        </a:defRPr>
      </a:lvl3pPr>
      <a:lvl4pPr marL="1511915" algn="l" defTabSz="1007943" rtl="0" eaLnBrk="1" latinLnBrk="0" hangingPunct="1">
        <a:defRPr kumimoji="1" sz="1984" kern="1200">
          <a:solidFill>
            <a:schemeClr val="tx1"/>
          </a:solidFill>
          <a:latin typeface="+mn-lt"/>
          <a:ea typeface="+mn-ea"/>
          <a:cs typeface="+mn-cs"/>
        </a:defRPr>
      </a:lvl4pPr>
      <a:lvl5pPr marL="2015886" algn="l" defTabSz="1007943" rtl="0" eaLnBrk="1" latinLnBrk="0" hangingPunct="1">
        <a:defRPr kumimoji="1" sz="1984" kern="1200">
          <a:solidFill>
            <a:schemeClr val="tx1"/>
          </a:solidFill>
          <a:latin typeface="+mn-lt"/>
          <a:ea typeface="+mn-ea"/>
          <a:cs typeface="+mn-cs"/>
        </a:defRPr>
      </a:lvl5pPr>
      <a:lvl6pPr marL="2519858" algn="l" defTabSz="1007943" rtl="0" eaLnBrk="1" latinLnBrk="0" hangingPunct="1">
        <a:defRPr kumimoji="1" sz="1984" kern="1200">
          <a:solidFill>
            <a:schemeClr val="tx1"/>
          </a:solidFill>
          <a:latin typeface="+mn-lt"/>
          <a:ea typeface="+mn-ea"/>
          <a:cs typeface="+mn-cs"/>
        </a:defRPr>
      </a:lvl6pPr>
      <a:lvl7pPr marL="3023829" algn="l" defTabSz="1007943" rtl="0" eaLnBrk="1" latinLnBrk="0" hangingPunct="1">
        <a:defRPr kumimoji="1" sz="1984" kern="1200">
          <a:solidFill>
            <a:schemeClr val="tx1"/>
          </a:solidFill>
          <a:latin typeface="+mn-lt"/>
          <a:ea typeface="+mn-ea"/>
          <a:cs typeface="+mn-cs"/>
        </a:defRPr>
      </a:lvl7pPr>
      <a:lvl8pPr marL="3527801" algn="l" defTabSz="1007943" rtl="0" eaLnBrk="1" latinLnBrk="0" hangingPunct="1">
        <a:defRPr kumimoji="1" sz="1984" kern="1200">
          <a:solidFill>
            <a:schemeClr val="tx1"/>
          </a:solidFill>
          <a:latin typeface="+mn-lt"/>
          <a:ea typeface="+mn-ea"/>
          <a:cs typeface="+mn-cs"/>
        </a:defRPr>
      </a:lvl8pPr>
      <a:lvl9pPr marL="4031772" algn="l" defTabSz="1007943" rtl="0" eaLnBrk="1" latinLnBrk="0" hangingPunct="1">
        <a:defRPr kumimoji="1"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1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0.png"/><Relationship Id="rId7" Type="http://schemas.openxmlformats.org/officeDocument/2006/relationships/image" Target="../media/image48.png"/><Relationship Id="rId2" Type="http://schemas.openxmlformats.org/officeDocument/2006/relationships/image" Target="../media/image44.png"/><Relationship Id="rId1" Type="http://schemas.openxmlformats.org/officeDocument/2006/relationships/slideLayout" Target="../slideLayouts/slideLayout1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15.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package" Target="../embeddings/Microsoft_Excel_Worksheet.xlsx"/><Relationship Id="rId1" Type="http://schemas.openxmlformats.org/officeDocument/2006/relationships/slideLayout" Target="../slideLayouts/slideLayout13.xml"/><Relationship Id="rId5" Type="http://schemas.openxmlformats.org/officeDocument/2006/relationships/image" Target="../media/image54.pn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3.xml"/><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55.png"/><Relationship Id="rId7" Type="http://schemas.openxmlformats.org/officeDocument/2006/relationships/diagramQuickStyle" Target="../diagrams/quickStyle1.xml"/><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2.png"/><Relationship Id="rId9" Type="http://schemas.microsoft.com/office/2007/relationships/diagramDrawing" Target="../diagrams/drawing1.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8.png"/><Relationship Id="rId1" Type="http://schemas.openxmlformats.org/officeDocument/2006/relationships/slideLayout" Target="../slideLayouts/slideLayout15.xml"/><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63.png"/><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12.png"/></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2.png"/><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1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55.png"/><Relationship Id="rId7" Type="http://schemas.openxmlformats.org/officeDocument/2006/relationships/image" Target="../media/image73.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72.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12.png"/><Relationship Id="rId9" Type="http://schemas.openxmlformats.org/officeDocument/2006/relationships/image" Target="../media/image75.png"/></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77.png"/></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81.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5.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png"/><Relationship Id="rId1" Type="http://schemas.openxmlformats.org/officeDocument/2006/relationships/slideLayout" Target="../slideLayouts/slideLayout15.xml"/><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5.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1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66FFBE34-40D6-0C03-E1A9-FA48027447D8}"/>
              </a:ext>
            </a:extLst>
          </p:cNvPr>
          <p:cNvGrpSpPr/>
          <p:nvPr/>
        </p:nvGrpSpPr>
        <p:grpSpPr>
          <a:xfrm>
            <a:off x="-1" y="0"/>
            <a:ext cx="10691813" cy="7559675"/>
            <a:chOff x="177783" y="145417"/>
            <a:chExt cx="10337442" cy="7155543"/>
          </a:xfrm>
        </p:grpSpPr>
        <p:pic>
          <p:nvPicPr>
            <p:cNvPr id="6" name="図 5">
              <a:extLst>
                <a:ext uri="{FF2B5EF4-FFF2-40B4-BE49-F238E27FC236}">
                  <a16:creationId xmlns:a16="http://schemas.microsoft.com/office/drawing/2014/main" id="{0137BC5D-6BC5-C943-862A-F8323AFA0F8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7783" y="145417"/>
              <a:ext cx="10337442" cy="7155543"/>
            </a:xfrm>
            <a:prstGeom prst="rect">
              <a:avLst/>
            </a:prstGeom>
          </p:spPr>
        </p:pic>
        <p:sp>
          <p:nvSpPr>
            <p:cNvPr id="2" name="正方形/長方形 1"/>
            <p:cNvSpPr/>
            <p:nvPr/>
          </p:nvSpPr>
          <p:spPr>
            <a:xfrm>
              <a:off x="5648240" y="3621106"/>
              <a:ext cx="3890627" cy="1885244"/>
            </a:xfrm>
            <a:prstGeom prst="rect">
              <a:avLst/>
            </a:prstGeom>
            <a:solidFill>
              <a:schemeClr val="bg1"/>
            </a:solidFill>
            <a:ln w="0">
              <a:solidFill>
                <a:schemeClr val="bg1">
                  <a:alpha val="0"/>
                </a:schemeClr>
              </a:solid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pSp>
      <p:sp>
        <p:nvSpPr>
          <p:cNvPr id="12" name="テキスト ボックス 11">
            <a:extLst>
              <a:ext uri="{FF2B5EF4-FFF2-40B4-BE49-F238E27FC236}">
                <a16:creationId xmlns:a16="http://schemas.microsoft.com/office/drawing/2014/main" id="{BBC0C83D-AE56-494A-B7C4-39418126E389}"/>
              </a:ext>
            </a:extLst>
          </p:cNvPr>
          <p:cNvSpPr txBox="1"/>
          <p:nvPr/>
        </p:nvSpPr>
        <p:spPr>
          <a:xfrm>
            <a:off x="1659014" y="2017888"/>
            <a:ext cx="4930140" cy="512191"/>
          </a:xfrm>
          <a:prstGeom prst="rect">
            <a:avLst/>
          </a:prstGeom>
          <a:noFill/>
        </p:spPr>
        <p:txBody>
          <a:bodyPr wrap="square" rtlCol="0" anchor="ctr">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2000" i="0" u="none" strike="noStrike" kern="1200" cap="none" spc="0" normalizeH="0" baseline="0" noProof="0" dirty="0">
                <a:ln>
                  <a:noFill/>
                </a:ln>
                <a:solidFill>
                  <a:srgbClr val="F39800"/>
                </a:solidFill>
                <a:effectLst/>
                <a:uLnTx/>
                <a:uFillTx/>
                <a:latin typeface="UD デジタル 教科書体 NP-B" panose="02020700000000000000" pitchFamily="18" charset="-128"/>
                <a:ea typeface="UD デジタル 教科書体 NP-B" panose="02020700000000000000" pitchFamily="18" charset="-128"/>
              </a:rPr>
              <a:t>に　ほん　　 きょういく　　</a:t>
            </a:r>
            <a:r>
              <a:rPr kumimoji="1" lang="ja-JP" altLang="en-US" sz="2000" dirty="0">
                <a:solidFill>
                  <a:srgbClr val="F39800"/>
                </a:solidFill>
                <a:latin typeface="UD デジタル 教科書体 NP-B" panose="02020700000000000000" pitchFamily="18" charset="-128"/>
                <a:ea typeface="UD デジタル 教科書体 NP-B" panose="02020700000000000000" pitchFamily="18" charset="-128"/>
              </a:rPr>
              <a:t>  </a:t>
            </a:r>
            <a:r>
              <a:rPr kumimoji="1" lang="ja-JP" altLang="en-US" sz="2000" i="0" u="none" strike="noStrike" kern="1200" cap="none" spc="0" normalizeH="0" baseline="0" noProof="0" dirty="0">
                <a:ln>
                  <a:noFill/>
                </a:ln>
                <a:solidFill>
                  <a:srgbClr val="F39800"/>
                </a:solidFill>
                <a:effectLst/>
                <a:uLnTx/>
                <a:uFillTx/>
                <a:latin typeface="UD デジタル 教科書体 NP-B" panose="02020700000000000000" pitchFamily="18" charset="-128"/>
                <a:ea typeface="UD デジタル 教科書体 NP-B" panose="02020700000000000000" pitchFamily="18" charset="-128"/>
              </a:rPr>
              <a:t>しん　ろ</a:t>
            </a:r>
          </a:p>
        </p:txBody>
      </p:sp>
      <p:pic>
        <p:nvPicPr>
          <p:cNvPr id="5" name="図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00116" y="3066909"/>
            <a:ext cx="3142762" cy="2934555"/>
          </a:xfrm>
          <a:prstGeom prst="rect">
            <a:avLst/>
          </a:prstGeom>
        </p:spPr>
      </p:pic>
      <p:sp>
        <p:nvSpPr>
          <p:cNvPr id="7" name="テキスト ボックス 6">
            <a:extLst>
              <a:ext uri="{FF2B5EF4-FFF2-40B4-BE49-F238E27FC236}">
                <a16:creationId xmlns:a16="http://schemas.microsoft.com/office/drawing/2014/main" id="{BBC0C83D-AE56-494A-B7C4-39418126E389}"/>
              </a:ext>
            </a:extLst>
          </p:cNvPr>
          <p:cNvSpPr txBox="1"/>
          <p:nvPr/>
        </p:nvSpPr>
        <p:spPr>
          <a:xfrm>
            <a:off x="1383302" y="2160074"/>
            <a:ext cx="7772401" cy="1100109"/>
          </a:xfrm>
          <a:prstGeom prst="rect">
            <a:avLst/>
          </a:prstGeom>
          <a:noFill/>
        </p:spPr>
        <p:txBody>
          <a:bodyPr wrap="square" rtlCol="0" anchor="ctr">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srgbClr val="F39800"/>
                </a:solidFill>
                <a:effectLst/>
                <a:uLnTx/>
                <a:uFillTx/>
                <a:latin typeface="UD デジタル 教科書体 NP-B" panose="02020700000000000000" pitchFamily="18" charset="-128"/>
                <a:ea typeface="UD デジタル 教科書体 NP-B" panose="02020700000000000000" pitchFamily="18" charset="-128"/>
              </a:rPr>
              <a:t>日本の</a:t>
            </a:r>
            <a:r>
              <a:rPr kumimoji="1" lang="ja-JP" altLang="en-US" sz="4800" b="1" i="0" u="none" strike="noStrike" kern="1200" cap="none" spc="0" normalizeH="0" baseline="0" noProof="0" dirty="0">
                <a:ln>
                  <a:noFill/>
                </a:ln>
                <a:solidFill>
                  <a:srgbClr val="FA9B00"/>
                </a:solidFill>
                <a:effectLst/>
                <a:uLnTx/>
                <a:uFillTx/>
                <a:latin typeface="UD デジタル 教科書体 NP-B" panose="02020700000000000000" pitchFamily="18" charset="-128"/>
                <a:ea typeface="UD デジタル 教科書体 NP-B" panose="02020700000000000000" pitchFamily="18" charset="-128"/>
              </a:rPr>
              <a:t>教</a:t>
            </a:r>
            <a:r>
              <a:rPr kumimoji="1" lang="ja-JP" altLang="en-US" sz="4800" b="1" i="0" u="none" strike="noStrike" kern="1200" cap="none" spc="0" normalizeH="0" baseline="0" noProof="0" dirty="0">
                <a:ln>
                  <a:noFill/>
                </a:ln>
                <a:solidFill>
                  <a:srgbClr val="F39800"/>
                </a:solidFill>
                <a:effectLst/>
                <a:uLnTx/>
                <a:uFillTx/>
                <a:latin typeface="UD デジタル 教科書体 NP-B" panose="02020700000000000000" pitchFamily="18" charset="-128"/>
                <a:ea typeface="UD デジタル 教科書体 NP-B" panose="02020700000000000000" pitchFamily="18" charset="-128"/>
              </a:rPr>
              <a:t>育と進路について　　</a:t>
            </a:r>
          </a:p>
        </p:txBody>
      </p:sp>
      <p:sp>
        <p:nvSpPr>
          <p:cNvPr id="10" name="テキスト ボックス 9">
            <a:extLst>
              <a:ext uri="{FF2B5EF4-FFF2-40B4-BE49-F238E27FC236}">
                <a16:creationId xmlns:a16="http://schemas.microsoft.com/office/drawing/2014/main" id="{BBC0C83D-AE56-494A-B7C4-39418126E389}"/>
              </a:ext>
            </a:extLst>
          </p:cNvPr>
          <p:cNvSpPr txBox="1"/>
          <p:nvPr/>
        </p:nvSpPr>
        <p:spPr>
          <a:xfrm>
            <a:off x="8094749" y="3517803"/>
            <a:ext cx="1188000" cy="344261"/>
          </a:xfrm>
          <a:prstGeom prst="rect">
            <a:avLst/>
          </a:prstGeom>
          <a:noFill/>
        </p:spPr>
        <p:txBody>
          <a:bodyPr wrap="square" rtlCol="0" anchor="ctr">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39800"/>
                </a:solidFill>
                <a:effectLst/>
                <a:uLnTx/>
                <a:uFillTx/>
                <a:latin typeface="UD デジタル 教科書体 NP-B" panose="02020700000000000000" pitchFamily="18" charset="-128"/>
                <a:ea typeface="UD デジタル 教科書体 NP-B" panose="02020700000000000000" pitchFamily="18" charset="-128"/>
              </a:rPr>
              <a:t>ねん     がつ</a:t>
            </a:r>
          </a:p>
        </p:txBody>
      </p:sp>
      <p:sp>
        <p:nvSpPr>
          <p:cNvPr id="9" name="テキスト ボックス 8">
            <a:extLst>
              <a:ext uri="{FF2B5EF4-FFF2-40B4-BE49-F238E27FC236}">
                <a16:creationId xmlns:a16="http://schemas.microsoft.com/office/drawing/2014/main" id="{BBC0C83D-AE56-494A-B7C4-39418126E389}"/>
              </a:ext>
            </a:extLst>
          </p:cNvPr>
          <p:cNvSpPr txBox="1"/>
          <p:nvPr/>
        </p:nvSpPr>
        <p:spPr>
          <a:xfrm>
            <a:off x="7354909" y="3662290"/>
            <a:ext cx="2016001" cy="554254"/>
          </a:xfrm>
          <a:prstGeom prst="rect">
            <a:avLst/>
          </a:prstGeom>
          <a:noFill/>
        </p:spPr>
        <p:txBody>
          <a:bodyPr wrap="square" rtlCol="0" anchor="ctr">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en-US" altLang="ja-JP" sz="2200" b="0" i="0" u="none" kern="1200" cap="none" spc="0" normalizeH="0" baseline="0" noProof="0" dirty="0">
                <a:ln>
                  <a:noFill/>
                </a:ln>
                <a:solidFill>
                  <a:srgbClr val="FA9B00"/>
                </a:solidFill>
                <a:effectLst/>
                <a:uLnTx/>
                <a:uFillTx/>
                <a:latin typeface="UD デジタル 教科書体 NP-B" panose="02020700000000000000" pitchFamily="18" charset="-128"/>
                <a:ea typeface="UD デジタル 教科書体 NP-B" panose="02020700000000000000" pitchFamily="18" charset="-128"/>
                <a:cs typeface="Arial" panose="020B0604020202020204" pitchFamily="34" charset="0"/>
              </a:rPr>
              <a:t>2024</a:t>
            </a:r>
            <a:r>
              <a:rPr kumimoji="1" lang="ja-JP" altLang="en-US" sz="2200" b="0" i="0" u="none" kern="1200" cap="none" spc="0" normalizeH="0" baseline="0" noProof="0" dirty="0">
                <a:ln>
                  <a:noFill/>
                </a:ln>
                <a:solidFill>
                  <a:srgbClr val="FA9B00"/>
                </a:solidFill>
                <a:effectLst/>
                <a:uLnTx/>
                <a:uFillTx/>
                <a:latin typeface="UD デジタル 教科書体 NP-B" panose="02020700000000000000" pitchFamily="18" charset="-128"/>
                <a:ea typeface="UD デジタル 教科書体 NP-B" panose="02020700000000000000" pitchFamily="18" charset="-128"/>
                <a:cs typeface="Arial" panose="020B0604020202020204" pitchFamily="34" charset="0"/>
              </a:rPr>
              <a:t>年</a:t>
            </a:r>
            <a:r>
              <a:rPr kumimoji="1" lang="en-US" altLang="ja-JP" sz="2200" dirty="0">
                <a:solidFill>
                  <a:srgbClr val="FA9B00"/>
                </a:solidFill>
                <a:latin typeface="UD デジタル 教科書体 NP-B" panose="02020700000000000000" pitchFamily="18" charset="-128"/>
                <a:ea typeface="UD デジタル 教科書体 NP-B" panose="02020700000000000000" pitchFamily="18" charset="-128"/>
                <a:cs typeface="Arial" panose="020B0604020202020204" pitchFamily="34" charset="0"/>
              </a:rPr>
              <a:t>9</a:t>
            </a:r>
            <a:r>
              <a:rPr kumimoji="1" lang="ja-JP" altLang="en-US" sz="2200" b="0" i="0" u="none" kern="1200" cap="none" spc="0" normalizeH="0" baseline="0" noProof="0" dirty="0">
                <a:ln>
                  <a:noFill/>
                </a:ln>
                <a:solidFill>
                  <a:srgbClr val="FA9B00"/>
                </a:solidFill>
                <a:effectLst/>
                <a:uLnTx/>
                <a:uFillTx/>
                <a:latin typeface="UD デジタル 教科書体 NP-B" panose="02020700000000000000" pitchFamily="18" charset="-128"/>
                <a:ea typeface="UD デジタル 教科書体 NP-B" panose="02020700000000000000" pitchFamily="18" charset="-128"/>
                <a:cs typeface="Arial" panose="020B0604020202020204" pitchFamily="34" charset="0"/>
              </a:rPr>
              <a:t>月</a:t>
            </a:r>
          </a:p>
        </p:txBody>
      </p:sp>
      <p:sp>
        <p:nvSpPr>
          <p:cNvPr id="11" name="テキスト ボックス 10">
            <a:extLst>
              <a:ext uri="{FF2B5EF4-FFF2-40B4-BE49-F238E27FC236}">
                <a16:creationId xmlns:a16="http://schemas.microsoft.com/office/drawing/2014/main" id="{BBC0C83D-AE56-494A-B7C4-39418126E389}"/>
              </a:ext>
            </a:extLst>
          </p:cNvPr>
          <p:cNvSpPr txBox="1"/>
          <p:nvPr/>
        </p:nvSpPr>
        <p:spPr>
          <a:xfrm>
            <a:off x="4951428" y="3443808"/>
            <a:ext cx="2016000" cy="344261"/>
          </a:xfrm>
          <a:prstGeom prst="rect">
            <a:avLst/>
          </a:prstGeom>
          <a:noFill/>
        </p:spPr>
        <p:txBody>
          <a:bodyPr wrap="square" rtlCol="0" anchor="ctr">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1200" dirty="0">
                <a:solidFill>
                  <a:srgbClr val="FA9B00"/>
                </a:solidFill>
                <a:latin typeface="UD デジタル 教科書体 NP-B" panose="02020700000000000000" pitchFamily="18" charset="-128"/>
                <a:ea typeface="UD デジタル 教科書体 NP-B" panose="02020700000000000000" pitchFamily="18" charset="-128"/>
              </a:rPr>
              <a:t>あい  ち  けん </a:t>
            </a:r>
            <a:r>
              <a:rPr kumimoji="1" lang="ja-JP" altLang="en-US" sz="1200" b="0" i="0" u="none" strike="noStrike" kern="1200" cap="none" spc="0" normalizeH="0" baseline="0" noProof="0" dirty="0">
                <a:ln>
                  <a:noFill/>
                </a:ln>
                <a:solidFill>
                  <a:srgbClr val="FA9B00"/>
                </a:solidFill>
                <a:effectLst/>
                <a:uLnTx/>
                <a:uFillTx/>
                <a:latin typeface="UD デジタル 教科書体 NP-B" panose="02020700000000000000" pitchFamily="18" charset="-128"/>
                <a:ea typeface="UD デジタル 教科書体 NP-B" panose="02020700000000000000" pitchFamily="18" charset="-128"/>
              </a:rPr>
              <a:t>へん</a:t>
            </a:r>
          </a:p>
        </p:txBody>
      </p:sp>
      <p:sp>
        <p:nvSpPr>
          <p:cNvPr id="13" name="テキスト ボックス 12">
            <a:extLst>
              <a:ext uri="{FF2B5EF4-FFF2-40B4-BE49-F238E27FC236}">
                <a16:creationId xmlns:a16="http://schemas.microsoft.com/office/drawing/2014/main" id="{BBC0C83D-AE56-494A-B7C4-39418126E389}"/>
              </a:ext>
            </a:extLst>
          </p:cNvPr>
          <p:cNvSpPr txBox="1"/>
          <p:nvPr/>
        </p:nvSpPr>
        <p:spPr>
          <a:xfrm>
            <a:off x="4490394" y="4754863"/>
            <a:ext cx="4949032" cy="596253"/>
          </a:xfrm>
          <a:prstGeom prst="rect">
            <a:avLst/>
          </a:prstGeom>
          <a:noFill/>
        </p:spPr>
        <p:txBody>
          <a:bodyPr wrap="square" rtlCol="0" anchor="ctr">
            <a:spAutoFit/>
          </a:bodyPr>
          <a:lstStyle/>
          <a:p>
            <a:pPr marL="0" marR="0" lvl="0" indent="0" algn="r" defTabSz="457200" rtl="0" eaLnBrk="1" fontAlgn="auto" latinLnBrk="0" hangingPunct="1">
              <a:lnSpc>
                <a:spcPct val="150000"/>
              </a:lnSpc>
              <a:spcBef>
                <a:spcPts val="0"/>
              </a:spcBef>
              <a:spcAft>
                <a:spcPts val="0"/>
              </a:spcAft>
              <a:buClrTx/>
              <a:buSzTx/>
              <a:buFontTx/>
              <a:buNone/>
              <a:tabLst/>
              <a:defRPr/>
            </a:pPr>
            <a:r>
              <a:rPr kumimoji="1" lang="ja-JP" altLang="en-US" sz="2400" b="1" i="0" u="none" kern="1200" cap="none" spc="0" normalizeH="0" baseline="0" noProof="0" dirty="0">
                <a:ln>
                  <a:noFill/>
                </a:ln>
                <a:solidFill>
                  <a:srgbClr val="FA9B00"/>
                </a:solidFill>
                <a:effectLst/>
                <a:uLnTx/>
                <a:uFillTx/>
                <a:latin typeface="UD デジタル 教科書体 NP-B" panose="02020700000000000000" pitchFamily="18" charset="-128"/>
                <a:ea typeface="UD デジタル 教科書体 NP-B" panose="02020700000000000000" pitchFamily="18" charset="-128"/>
              </a:rPr>
              <a:t>公益財団法人 愛知県国際交流協会</a:t>
            </a:r>
          </a:p>
        </p:txBody>
      </p:sp>
      <p:sp>
        <p:nvSpPr>
          <p:cNvPr id="14" name="テキスト ボックス 13">
            <a:extLst>
              <a:ext uri="{FF2B5EF4-FFF2-40B4-BE49-F238E27FC236}">
                <a16:creationId xmlns:a16="http://schemas.microsoft.com/office/drawing/2014/main" id="{BBC0C83D-AE56-494A-B7C4-39418126E389}"/>
              </a:ext>
            </a:extLst>
          </p:cNvPr>
          <p:cNvSpPr txBox="1"/>
          <p:nvPr/>
        </p:nvSpPr>
        <p:spPr>
          <a:xfrm>
            <a:off x="4588447" y="4625736"/>
            <a:ext cx="5023921" cy="344261"/>
          </a:xfrm>
          <a:prstGeom prst="rect">
            <a:avLst/>
          </a:prstGeom>
          <a:noFill/>
        </p:spPr>
        <p:txBody>
          <a:bodyPr wrap="square" rtlCol="0" anchor="ctr">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200" i="0" u="none" strike="noStrike" kern="1200" cap="none" spc="0" normalizeH="0" baseline="0" noProof="0" dirty="0">
                <a:ln>
                  <a:noFill/>
                </a:ln>
                <a:solidFill>
                  <a:srgbClr val="FA9B00"/>
                </a:solidFill>
                <a:effectLst/>
                <a:uLnTx/>
                <a:uFillTx/>
                <a:latin typeface="UD デジタル 教科書体 NP-B" panose="02020700000000000000" pitchFamily="18" charset="-128"/>
                <a:ea typeface="UD デジタル 教科書体 NP-B" panose="02020700000000000000" pitchFamily="18" charset="-128"/>
              </a:rPr>
              <a:t>こうえきざいだんほうじんあいちけんこくさいこうりゅうきょうかい</a:t>
            </a:r>
          </a:p>
        </p:txBody>
      </p:sp>
      <p:sp>
        <p:nvSpPr>
          <p:cNvPr id="16" name="テキスト ボックス 15">
            <a:extLst>
              <a:ext uri="{FF2B5EF4-FFF2-40B4-BE49-F238E27FC236}">
                <a16:creationId xmlns:a16="http://schemas.microsoft.com/office/drawing/2014/main" id="{BBC0C83D-AE56-494A-B7C4-39418126E389}"/>
              </a:ext>
            </a:extLst>
          </p:cNvPr>
          <p:cNvSpPr txBox="1"/>
          <p:nvPr/>
        </p:nvSpPr>
        <p:spPr>
          <a:xfrm>
            <a:off x="4732065" y="3577103"/>
            <a:ext cx="2439614" cy="680186"/>
          </a:xfrm>
          <a:prstGeom prst="rect">
            <a:avLst/>
          </a:prstGeom>
          <a:noFill/>
        </p:spPr>
        <p:txBody>
          <a:bodyPr wrap="square" rtlCol="0" anchor="ctr">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A9B00"/>
                </a:solidFill>
                <a:effectLst/>
                <a:uLnTx/>
                <a:uFillTx/>
                <a:latin typeface="UD デジタル 教科書体 NP-B" panose="02020700000000000000" pitchFamily="18" charset="-128"/>
                <a:ea typeface="UD デジタル 教科書体 NP-B" panose="02020700000000000000" pitchFamily="18" charset="-128"/>
                <a:cs typeface="Arial" panose="020B0604020202020204" pitchFamily="34" charset="0"/>
              </a:rPr>
              <a:t>～</a:t>
            </a:r>
            <a:r>
              <a:rPr kumimoji="1" lang="ja-JP" altLang="en-US" sz="2800" dirty="0">
                <a:solidFill>
                  <a:srgbClr val="FA9B00"/>
                </a:solidFill>
                <a:latin typeface="UD デジタル 教科書体 NP-B" panose="02020700000000000000" pitchFamily="18" charset="-128"/>
                <a:ea typeface="UD デジタル 教科書体 NP-B" panose="02020700000000000000" pitchFamily="18" charset="-128"/>
                <a:cs typeface="Arial" panose="020B0604020202020204" pitchFamily="34" charset="0"/>
              </a:rPr>
              <a:t>愛知県</a:t>
            </a:r>
            <a:r>
              <a:rPr kumimoji="1" lang="ja-JP" altLang="en-US" sz="2800" b="0" i="0" u="none" strike="noStrike" kern="1200" cap="none" spc="0" normalizeH="0" baseline="0" noProof="0" dirty="0">
                <a:ln>
                  <a:noFill/>
                </a:ln>
                <a:solidFill>
                  <a:srgbClr val="FA9B00"/>
                </a:solidFill>
                <a:effectLst/>
                <a:uLnTx/>
                <a:uFillTx/>
                <a:latin typeface="UD デジタル 教科書体 NP-B" panose="02020700000000000000" pitchFamily="18" charset="-128"/>
                <a:ea typeface="UD デジタル 教科書体 NP-B" panose="02020700000000000000" pitchFamily="18" charset="-128"/>
                <a:cs typeface="Arial" panose="020B0604020202020204" pitchFamily="34" charset="0"/>
              </a:rPr>
              <a:t>編～</a:t>
            </a:r>
          </a:p>
        </p:txBody>
      </p:sp>
    </p:spTree>
    <p:extLst>
      <p:ext uri="{BB962C8B-B14F-4D97-AF65-F5344CB8AC3E}">
        <p14:creationId xmlns:p14="http://schemas.microsoft.com/office/powerpoint/2010/main" val="2355519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a:extLst>
              <a:ext uri="{FF2B5EF4-FFF2-40B4-BE49-F238E27FC236}">
                <a16:creationId xmlns:a16="http://schemas.microsoft.com/office/drawing/2014/main" id="{688677BC-461E-2D45-86A5-FB4582DE0B7D}"/>
              </a:ext>
            </a:extLst>
          </p:cNvPr>
          <p:cNvSpPr/>
          <p:nvPr/>
        </p:nvSpPr>
        <p:spPr>
          <a:xfrm>
            <a:off x="939800" y="508000"/>
            <a:ext cx="9258299" cy="6540499"/>
          </a:xfrm>
          <a:prstGeom prst="roundRect">
            <a:avLst>
              <a:gd name="adj" fmla="val 2401"/>
            </a:avLst>
          </a:prstGeom>
          <a:solidFill>
            <a:schemeClr val="bg1"/>
          </a:solidFill>
          <a:ln w="25400">
            <a:solidFill>
              <a:srgbClr val="F9B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v</a:t>
            </a:r>
            <a:endParaRPr kumimoji="1" lang="ja-JP" altLang="en-US"/>
          </a:p>
        </p:txBody>
      </p:sp>
      <p:sp>
        <p:nvSpPr>
          <p:cNvPr id="19" name="スライド番号プレースホルダー 3"/>
          <p:cNvSpPr>
            <a:spLocks noGrp="1"/>
          </p:cNvSpPr>
          <p:nvPr>
            <p:ph type="sldNum" sz="quarter" idx="4294967295"/>
          </p:nvPr>
        </p:nvSpPr>
        <p:spPr>
          <a:xfrm>
            <a:off x="4143079" y="7227490"/>
            <a:ext cx="2405658" cy="276999"/>
          </a:xfrm>
          <a:prstGeom prst="rect">
            <a:avLst/>
          </a:prstGeom>
        </p:spPr>
        <p:txBody>
          <a:bodyPr/>
          <a:lstStyle/>
          <a:p>
            <a:pPr algn="ctr"/>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fld id="{DFE08C22-053B-3C49-B8BB-21FC17935DB3}" type="slidenum">
              <a:rPr lang="en-US" altLang="ja-JP" sz="1200" smtClean="0">
                <a:solidFill>
                  <a:schemeClr val="tx1"/>
                </a:solidFill>
                <a:latin typeface="UD デジタル 教科書体 NP-B" panose="02020700000000000000" pitchFamily="18" charset="-128"/>
                <a:ea typeface="UD デジタル 教科書体 NP-B" panose="02020700000000000000" pitchFamily="18" charset="-128"/>
              </a:rPr>
              <a:pPr algn="ctr"/>
              <a:t>9</a:t>
            </a:fld>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p>
        </p:txBody>
      </p:sp>
      <p:sp>
        <p:nvSpPr>
          <p:cNvPr id="23" name="テキスト ボックス 22">
            <a:extLst>
              <a:ext uri="{FF2B5EF4-FFF2-40B4-BE49-F238E27FC236}">
                <a16:creationId xmlns:a16="http://schemas.microsoft.com/office/drawing/2014/main" id="{C3998816-2467-1DFA-3C0B-B7C3F1E22B66}"/>
              </a:ext>
            </a:extLst>
          </p:cNvPr>
          <p:cNvSpPr txBox="1"/>
          <p:nvPr/>
        </p:nvSpPr>
        <p:spPr>
          <a:xfrm>
            <a:off x="1262342" y="949612"/>
            <a:ext cx="1884466" cy="523220"/>
          </a:xfrm>
          <a:prstGeom prst="rect">
            <a:avLst/>
          </a:prstGeom>
          <a:noFill/>
        </p:spPr>
        <p:txBody>
          <a:bodyPr wrap="square" rtlCol="0">
            <a:spAutoFit/>
          </a:bodyPr>
          <a:lstStyle/>
          <a:p>
            <a:r>
              <a:rPr kumimoji="1" lang="ja-JP" altLang="en-US" sz="2800" b="1" dirty="0">
                <a:solidFill>
                  <a:srgbClr val="F39800"/>
                </a:solidFill>
                <a:latin typeface="UD デジタル 教科書体 NP-B" panose="02020700000000000000" pitchFamily="18" charset="-128"/>
                <a:ea typeface="UD デジタル 教科書体 NP-B" panose="02020700000000000000" pitchFamily="18" charset="-128"/>
              </a:rPr>
              <a:t>② 定時制</a:t>
            </a:r>
          </a:p>
        </p:txBody>
      </p:sp>
      <p:sp>
        <p:nvSpPr>
          <p:cNvPr id="32" name="テキスト ボックス 31">
            <a:extLst>
              <a:ext uri="{FF2B5EF4-FFF2-40B4-BE49-F238E27FC236}">
                <a16:creationId xmlns:a16="http://schemas.microsoft.com/office/drawing/2014/main" id="{EB7F6B2A-5E09-DC07-584B-2F70F05A5112}"/>
              </a:ext>
            </a:extLst>
          </p:cNvPr>
          <p:cNvSpPr txBox="1"/>
          <p:nvPr/>
        </p:nvSpPr>
        <p:spPr>
          <a:xfrm>
            <a:off x="1752597" y="770621"/>
            <a:ext cx="2012738" cy="307777"/>
          </a:xfrm>
          <a:prstGeom prst="rect">
            <a:avLst/>
          </a:prstGeom>
          <a:noFill/>
        </p:spPr>
        <p:txBody>
          <a:bodyPr wrap="square" rtlCol="0">
            <a:spAutoFit/>
          </a:bodyPr>
          <a:lstStyle/>
          <a:p>
            <a:r>
              <a:rPr kumimoji="1" lang="ja-JP" altLang="en-US" sz="1400" b="1" dirty="0">
                <a:solidFill>
                  <a:srgbClr val="F39800"/>
                </a:solidFill>
                <a:latin typeface="UD デジタル 教科書体 NP-B" panose="02020700000000000000" pitchFamily="18" charset="-128"/>
                <a:ea typeface="UD デジタル 教科書体 NP-B" panose="02020700000000000000" pitchFamily="18" charset="-128"/>
              </a:rPr>
              <a:t>てい じ  せい</a:t>
            </a:r>
          </a:p>
        </p:txBody>
      </p:sp>
      <p:pic>
        <p:nvPicPr>
          <p:cNvPr id="16" name="図 15">
            <a:extLst>
              <a:ext uri="{FF2B5EF4-FFF2-40B4-BE49-F238E27FC236}">
                <a16:creationId xmlns:a16="http://schemas.microsoft.com/office/drawing/2014/main" id="{BB71A35B-EBD9-1ABA-1C19-F1550305D31C}"/>
              </a:ext>
            </a:extLst>
          </p:cNvPr>
          <p:cNvPicPr>
            <a:picLocks noChangeAspect="1"/>
          </p:cNvPicPr>
          <p:nvPr/>
        </p:nvPicPr>
        <p:blipFill>
          <a:blip r:embed="rId2"/>
          <a:stretch>
            <a:fillRect/>
          </a:stretch>
        </p:blipFill>
        <p:spPr>
          <a:xfrm flipH="1">
            <a:off x="3406264" y="5284394"/>
            <a:ext cx="1576312" cy="1458818"/>
          </a:xfrm>
          <a:prstGeom prst="rect">
            <a:avLst/>
          </a:prstGeom>
        </p:spPr>
      </p:pic>
      <p:pic>
        <p:nvPicPr>
          <p:cNvPr id="17" name="図 16">
            <a:extLst>
              <a:ext uri="{FF2B5EF4-FFF2-40B4-BE49-F238E27FC236}">
                <a16:creationId xmlns:a16="http://schemas.microsoft.com/office/drawing/2014/main" id="{D8932ABC-B8EA-2A8D-A2AC-4EF9A9865C55}"/>
              </a:ext>
            </a:extLst>
          </p:cNvPr>
          <p:cNvPicPr>
            <a:picLocks noChangeAspect="1"/>
          </p:cNvPicPr>
          <p:nvPr/>
        </p:nvPicPr>
        <p:blipFill>
          <a:blip r:embed="rId3"/>
          <a:stretch>
            <a:fillRect/>
          </a:stretch>
        </p:blipFill>
        <p:spPr>
          <a:xfrm>
            <a:off x="1333226" y="5309739"/>
            <a:ext cx="1390057" cy="1390057"/>
          </a:xfrm>
          <a:prstGeom prst="rect">
            <a:avLst/>
          </a:prstGeom>
        </p:spPr>
      </p:pic>
      <p:pic>
        <p:nvPicPr>
          <p:cNvPr id="18" name="図 17">
            <a:extLst>
              <a:ext uri="{FF2B5EF4-FFF2-40B4-BE49-F238E27FC236}">
                <a16:creationId xmlns:a16="http://schemas.microsoft.com/office/drawing/2014/main" id="{471E7394-2D03-1570-C7CC-8455184539B7}"/>
              </a:ext>
            </a:extLst>
          </p:cNvPr>
          <p:cNvPicPr>
            <a:picLocks noChangeAspect="1"/>
          </p:cNvPicPr>
          <p:nvPr/>
        </p:nvPicPr>
        <p:blipFill>
          <a:blip r:embed="rId4"/>
          <a:stretch>
            <a:fillRect/>
          </a:stretch>
        </p:blipFill>
        <p:spPr>
          <a:xfrm>
            <a:off x="3872872" y="4526431"/>
            <a:ext cx="900000" cy="900000"/>
          </a:xfrm>
          <a:prstGeom prst="rect">
            <a:avLst/>
          </a:prstGeom>
        </p:spPr>
      </p:pic>
      <p:pic>
        <p:nvPicPr>
          <p:cNvPr id="20" name="図 19">
            <a:extLst>
              <a:ext uri="{FF2B5EF4-FFF2-40B4-BE49-F238E27FC236}">
                <a16:creationId xmlns:a16="http://schemas.microsoft.com/office/drawing/2014/main" id="{AC92A81B-40FD-7BDD-C707-332026E08A05}"/>
              </a:ext>
            </a:extLst>
          </p:cNvPr>
          <p:cNvPicPr>
            <a:picLocks noChangeAspect="1"/>
          </p:cNvPicPr>
          <p:nvPr/>
        </p:nvPicPr>
        <p:blipFill>
          <a:blip r:embed="rId5"/>
          <a:stretch>
            <a:fillRect/>
          </a:stretch>
        </p:blipFill>
        <p:spPr>
          <a:xfrm>
            <a:off x="9133000" y="4450330"/>
            <a:ext cx="900000" cy="900000"/>
          </a:xfrm>
          <a:prstGeom prst="rect">
            <a:avLst/>
          </a:prstGeom>
        </p:spPr>
      </p:pic>
      <p:pic>
        <p:nvPicPr>
          <p:cNvPr id="21" name="図 20">
            <a:extLst>
              <a:ext uri="{FF2B5EF4-FFF2-40B4-BE49-F238E27FC236}">
                <a16:creationId xmlns:a16="http://schemas.microsoft.com/office/drawing/2014/main" id="{B5CBE61F-9A4C-25E3-6189-00DA2DBD35B1}"/>
              </a:ext>
            </a:extLst>
          </p:cNvPr>
          <p:cNvPicPr>
            <a:picLocks noChangeAspect="1"/>
          </p:cNvPicPr>
          <p:nvPr/>
        </p:nvPicPr>
        <p:blipFill>
          <a:blip r:embed="rId6"/>
          <a:stretch>
            <a:fillRect/>
          </a:stretch>
        </p:blipFill>
        <p:spPr>
          <a:xfrm flipH="1">
            <a:off x="8268789" y="5053588"/>
            <a:ext cx="1153660" cy="1641110"/>
          </a:xfrm>
          <a:prstGeom prst="rect">
            <a:avLst/>
          </a:prstGeom>
        </p:spPr>
      </p:pic>
      <p:pic>
        <p:nvPicPr>
          <p:cNvPr id="24" name="図 23">
            <a:extLst>
              <a:ext uri="{FF2B5EF4-FFF2-40B4-BE49-F238E27FC236}">
                <a16:creationId xmlns:a16="http://schemas.microsoft.com/office/drawing/2014/main" id="{B1C8EA25-05CB-03F8-1A5B-0B53AC8AD7D7}"/>
              </a:ext>
            </a:extLst>
          </p:cNvPr>
          <p:cNvPicPr>
            <a:picLocks noChangeAspect="1"/>
          </p:cNvPicPr>
          <p:nvPr/>
        </p:nvPicPr>
        <p:blipFill>
          <a:blip r:embed="rId7"/>
          <a:stretch>
            <a:fillRect/>
          </a:stretch>
        </p:blipFill>
        <p:spPr>
          <a:xfrm>
            <a:off x="9133000" y="5468602"/>
            <a:ext cx="815620" cy="755072"/>
          </a:xfrm>
          <a:prstGeom prst="rect">
            <a:avLst/>
          </a:prstGeom>
        </p:spPr>
      </p:pic>
      <p:pic>
        <p:nvPicPr>
          <p:cNvPr id="38" name="図 37">
            <a:extLst>
              <a:ext uri="{FF2B5EF4-FFF2-40B4-BE49-F238E27FC236}">
                <a16:creationId xmlns:a16="http://schemas.microsoft.com/office/drawing/2014/main" id="{EB7C3435-1AEB-B528-DA97-6EF51D7EB608}"/>
              </a:ext>
            </a:extLst>
          </p:cNvPr>
          <p:cNvPicPr>
            <a:picLocks noChangeAspect="1"/>
          </p:cNvPicPr>
          <p:nvPr/>
        </p:nvPicPr>
        <p:blipFill>
          <a:blip r:embed="rId8"/>
          <a:stretch>
            <a:fillRect/>
          </a:stretch>
        </p:blipFill>
        <p:spPr>
          <a:xfrm>
            <a:off x="6267316" y="4794526"/>
            <a:ext cx="1331221" cy="1144850"/>
          </a:xfrm>
          <a:prstGeom prst="rect">
            <a:avLst/>
          </a:prstGeom>
        </p:spPr>
      </p:pic>
      <p:pic>
        <p:nvPicPr>
          <p:cNvPr id="39" name="図 38">
            <a:extLst>
              <a:ext uri="{FF2B5EF4-FFF2-40B4-BE49-F238E27FC236}">
                <a16:creationId xmlns:a16="http://schemas.microsoft.com/office/drawing/2014/main" id="{CEFFD296-0AD3-9B63-4CB9-A2256AAA236C}"/>
              </a:ext>
            </a:extLst>
          </p:cNvPr>
          <p:cNvPicPr>
            <a:picLocks noChangeAspect="1"/>
          </p:cNvPicPr>
          <p:nvPr/>
        </p:nvPicPr>
        <p:blipFill>
          <a:blip r:embed="rId9"/>
          <a:stretch>
            <a:fillRect/>
          </a:stretch>
        </p:blipFill>
        <p:spPr>
          <a:xfrm>
            <a:off x="5354236" y="5366951"/>
            <a:ext cx="1637504" cy="1395260"/>
          </a:xfrm>
          <a:prstGeom prst="rect">
            <a:avLst/>
          </a:prstGeom>
        </p:spPr>
      </p:pic>
      <p:pic>
        <p:nvPicPr>
          <p:cNvPr id="45" name="図 44">
            <a:extLst>
              <a:ext uri="{FF2B5EF4-FFF2-40B4-BE49-F238E27FC236}">
                <a16:creationId xmlns:a16="http://schemas.microsoft.com/office/drawing/2014/main" id="{1DB9A30C-A401-6443-1E84-B9BE92108DE7}"/>
              </a:ext>
            </a:extLst>
          </p:cNvPr>
          <p:cNvPicPr>
            <a:picLocks noChangeAspect="1"/>
          </p:cNvPicPr>
          <p:nvPr/>
        </p:nvPicPr>
        <p:blipFill>
          <a:blip r:embed="rId5"/>
          <a:stretch>
            <a:fillRect/>
          </a:stretch>
        </p:blipFill>
        <p:spPr>
          <a:xfrm>
            <a:off x="1463841" y="4515528"/>
            <a:ext cx="900000" cy="900000"/>
          </a:xfrm>
          <a:prstGeom prst="rect">
            <a:avLst/>
          </a:prstGeom>
        </p:spPr>
      </p:pic>
      <p:grpSp>
        <p:nvGrpSpPr>
          <p:cNvPr id="52" name="グループ化 51">
            <a:extLst>
              <a:ext uri="{FF2B5EF4-FFF2-40B4-BE49-F238E27FC236}">
                <a16:creationId xmlns:a16="http://schemas.microsoft.com/office/drawing/2014/main" id="{E2B96BA4-90A1-F6C2-DF5C-8D7822850758}"/>
              </a:ext>
            </a:extLst>
          </p:cNvPr>
          <p:cNvGrpSpPr/>
          <p:nvPr/>
        </p:nvGrpSpPr>
        <p:grpSpPr>
          <a:xfrm>
            <a:off x="1485382" y="3845215"/>
            <a:ext cx="3545189" cy="523219"/>
            <a:chOff x="10297777" y="4217866"/>
            <a:chExt cx="3545189" cy="523219"/>
          </a:xfrm>
        </p:grpSpPr>
        <p:sp>
          <p:nvSpPr>
            <p:cNvPr id="40" name="四角形: 角を丸くする 39">
              <a:extLst>
                <a:ext uri="{FF2B5EF4-FFF2-40B4-BE49-F238E27FC236}">
                  <a16:creationId xmlns:a16="http://schemas.microsoft.com/office/drawing/2014/main" id="{B5C625DC-CF60-7A85-4B56-F0AD37E62A9D}"/>
                </a:ext>
              </a:extLst>
            </p:cNvPr>
            <p:cNvSpPr/>
            <p:nvPr/>
          </p:nvSpPr>
          <p:spPr>
            <a:xfrm>
              <a:off x="10297777" y="4217866"/>
              <a:ext cx="3545189" cy="523219"/>
            </a:xfrm>
            <a:prstGeom prst="roundRect">
              <a:avLst/>
            </a:prstGeom>
            <a:solidFill>
              <a:srgbClr val="99FFCC"/>
            </a:solidFill>
            <a:ln>
              <a:solidFill>
                <a:srgbClr val="99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kumimoji="1" lang="ja-JP" altLang="en-US" b="1" dirty="0">
                  <a:solidFill>
                    <a:schemeClr val="tx1"/>
                  </a:solidFill>
                </a:rPr>
                <a:t>例）夜間定時制高校の</a:t>
              </a:r>
              <a:r>
                <a:rPr kumimoji="1" lang="en-US" altLang="ja-JP" b="1" dirty="0">
                  <a:solidFill>
                    <a:schemeClr val="tx1"/>
                  </a:solidFill>
                </a:rPr>
                <a:t>1</a:t>
              </a:r>
              <a:r>
                <a:rPr kumimoji="1" lang="ja-JP" altLang="en-US" b="1" dirty="0">
                  <a:solidFill>
                    <a:schemeClr val="tx1"/>
                  </a:solidFill>
                </a:rPr>
                <a:t>日</a:t>
              </a:r>
            </a:p>
          </p:txBody>
        </p:sp>
        <p:sp>
          <p:nvSpPr>
            <p:cNvPr id="46" name="テキスト ボックス 45">
              <a:extLst>
                <a:ext uri="{FF2B5EF4-FFF2-40B4-BE49-F238E27FC236}">
                  <a16:creationId xmlns:a16="http://schemas.microsoft.com/office/drawing/2014/main" id="{7C9F24C5-5512-6D8B-E1CA-FD6C839C316A}"/>
                </a:ext>
              </a:extLst>
            </p:cNvPr>
            <p:cNvSpPr txBox="1"/>
            <p:nvPr/>
          </p:nvSpPr>
          <p:spPr>
            <a:xfrm>
              <a:off x="10659246" y="4217866"/>
              <a:ext cx="3005043" cy="261610"/>
            </a:xfrm>
            <a:prstGeom prst="rect">
              <a:avLst/>
            </a:prstGeom>
            <a:noFill/>
          </p:spPr>
          <p:txBody>
            <a:bodyPr wrap="square" rtlCol="0">
              <a:spAutoFit/>
            </a:bodyPr>
            <a:lstStyle/>
            <a:p>
              <a:r>
                <a:rPr kumimoji="1" lang="ja-JP" altLang="en-US" sz="1100" dirty="0">
                  <a:latin typeface="UD デジタル 教科書体 NP-B" panose="02020700000000000000" pitchFamily="18" charset="-128"/>
                  <a:ea typeface="UD デジタル 教科書体 NP-B" panose="02020700000000000000" pitchFamily="18" charset="-128"/>
                </a:rPr>
                <a:t>れい　やかんていじせいこうこう　　にち</a:t>
              </a:r>
            </a:p>
          </p:txBody>
        </p:sp>
      </p:grpSp>
      <p:grpSp>
        <p:nvGrpSpPr>
          <p:cNvPr id="47" name="グループ化 46">
            <a:extLst>
              <a:ext uri="{FF2B5EF4-FFF2-40B4-BE49-F238E27FC236}">
                <a16:creationId xmlns:a16="http://schemas.microsoft.com/office/drawing/2014/main" id="{F4EF6204-2DAF-8917-90C0-50CBAFB1E8ED}"/>
              </a:ext>
            </a:extLst>
          </p:cNvPr>
          <p:cNvGrpSpPr/>
          <p:nvPr/>
        </p:nvGrpSpPr>
        <p:grpSpPr>
          <a:xfrm>
            <a:off x="1624668" y="1467546"/>
            <a:ext cx="8408332" cy="2279846"/>
            <a:chOff x="6881538" y="1503794"/>
            <a:chExt cx="7888562" cy="2279846"/>
          </a:xfrm>
        </p:grpSpPr>
        <p:sp>
          <p:nvSpPr>
            <p:cNvPr id="48" name="四角形 2845">
              <a:extLst>
                <a:ext uri="{FF2B5EF4-FFF2-40B4-BE49-F238E27FC236}">
                  <a16:creationId xmlns:a16="http://schemas.microsoft.com/office/drawing/2014/main" id="{8DA5F876-705D-8F35-FDD2-4535919B2407}"/>
                </a:ext>
              </a:extLst>
            </p:cNvPr>
            <p:cNvSpPr txBox="1">
              <a:spLocks/>
            </p:cNvSpPr>
            <p:nvPr/>
          </p:nvSpPr>
          <p:spPr>
            <a:xfrm>
              <a:off x="6881538" y="1575937"/>
              <a:ext cx="7888562" cy="2207703"/>
            </a:xfrm>
            <a:prstGeom prst="rect">
              <a:avLst/>
            </a:prstGeom>
          </p:spPr>
          <p:txBody>
            <a:bodyPr>
              <a:normAutofit/>
            </a:bodyPr>
            <a:lst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nSpc>
                  <a:spcPts val="4100"/>
                </a:lnSpc>
                <a:spcBef>
                  <a:spcPts val="0"/>
                </a:spcBef>
                <a:buFont typeface="Arial" panose="020B0604020202020204" pitchFamily="34" charset="0"/>
                <a:buNone/>
              </a:pPr>
              <a:r>
                <a:rPr lang="ja-JP" altLang="en-US" sz="2800" dirty="0">
                  <a:solidFill>
                    <a:srgbClr val="FF0066"/>
                  </a:solidFill>
                  <a:latin typeface="ＭＳ ゴシック" panose="020B0609070205080204" pitchFamily="49" charset="-128"/>
                  <a:ea typeface="ＭＳ ゴシック" panose="020B0609070205080204" pitchFamily="49" charset="-128"/>
                </a:rPr>
                <a:t>◆ </a:t>
              </a:r>
              <a:r>
                <a:rPr lang="ja-JP" altLang="en-US" sz="2600" dirty="0">
                  <a:latin typeface="UD デジタル 教科書体 NP-B" panose="02020700000000000000" pitchFamily="18" charset="-128"/>
                  <a:ea typeface="UD デジタル 教科書体 NP-B" panose="02020700000000000000" pitchFamily="18" charset="-128"/>
                </a:rPr>
                <a:t>働きながら学ぶことができます！</a:t>
              </a:r>
              <a:endParaRPr lang="en-US" altLang="ja-JP" sz="2600" dirty="0">
                <a:latin typeface="UD デジタル 教科書体 NP-B" panose="02020700000000000000" pitchFamily="18" charset="-128"/>
                <a:ea typeface="UD デジタル 教科書体 NP-B" panose="02020700000000000000" pitchFamily="18" charset="-128"/>
              </a:endParaRPr>
            </a:p>
            <a:p>
              <a:pPr marL="533400" indent="-355600">
                <a:lnSpc>
                  <a:spcPts val="4100"/>
                </a:lnSpc>
                <a:spcBef>
                  <a:spcPts val="0"/>
                </a:spcBef>
                <a:buFont typeface="Arial" panose="020B0604020202020204" pitchFamily="34" charset="0"/>
                <a:buNone/>
              </a:pPr>
              <a:r>
                <a:rPr lang="ja-JP" altLang="en-US" sz="2600" b="1" dirty="0">
                  <a:latin typeface="UD デジタル 教科書体 NP-B" panose="02020700000000000000" pitchFamily="18" charset="-128"/>
                  <a:ea typeface="UD デジタル 教科書体 NP-B" panose="02020700000000000000" pitchFamily="18" charset="-128"/>
                </a:rPr>
                <a:t>・</a:t>
              </a:r>
              <a:r>
                <a:rPr lang="ja-JP" altLang="en-US" sz="2600" b="0" i="0" dirty="0">
                  <a:effectLst/>
                  <a:latin typeface="UD デジタル 教科書体 NP-B" panose="02020700000000000000" pitchFamily="18" charset="-128"/>
                  <a:ea typeface="UD デジタル 教科書体 NP-B" panose="02020700000000000000" pitchFamily="18" charset="-128"/>
                </a:rPr>
                <a:t>「昼間」または「夜間」に毎日４時間授業</a:t>
              </a:r>
              <a:endParaRPr lang="en-US" altLang="ja-JP" sz="2600" b="0" i="0" dirty="0">
                <a:effectLst/>
                <a:latin typeface="UD デジタル 教科書体 NP-B" panose="02020700000000000000" pitchFamily="18" charset="-128"/>
                <a:ea typeface="UD デジタル 教科書体 NP-B" panose="02020700000000000000" pitchFamily="18" charset="-128"/>
              </a:endParaRPr>
            </a:p>
            <a:p>
              <a:pPr marL="533400" indent="-355600">
                <a:lnSpc>
                  <a:spcPts val="4100"/>
                </a:lnSpc>
                <a:spcBef>
                  <a:spcPts val="0"/>
                </a:spcBef>
                <a:buFont typeface="Arial" panose="020B0604020202020204" pitchFamily="34" charset="0"/>
                <a:buNone/>
              </a:pPr>
              <a:r>
                <a:rPr lang="ja-JP" altLang="en-US" sz="2600" dirty="0">
                  <a:latin typeface="UD デジタル 教科書体 NP-B" panose="02020700000000000000" pitchFamily="18" charset="-128"/>
                  <a:ea typeface="UD デジタル 教科書体 NP-B" panose="02020700000000000000" pitchFamily="18" charset="-128"/>
                </a:rPr>
                <a:t>・３年間以上かけて卒業</a:t>
              </a:r>
              <a:br>
                <a:rPr lang="en-US" altLang="ja-JP" sz="2600" dirty="0">
                  <a:latin typeface="UD デジタル 教科書体 NP-B" panose="02020700000000000000" pitchFamily="18" charset="-128"/>
                  <a:ea typeface="UD デジタル 教科書体 NP-B" panose="02020700000000000000" pitchFamily="18" charset="-128"/>
                </a:rPr>
              </a:br>
              <a:r>
                <a:rPr lang="ja-JP" altLang="en-US" sz="2600" dirty="0">
                  <a:latin typeface="UD デジタル 教科書体 NP-B" panose="02020700000000000000" pitchFamily="18" charset="-128"/>
                  <a:ea typeface="UD デジタル 教科書体 NP-B" panose="02020700000000000000" pitchFamily="18" charset="-128"/>
                </a:rPr>
                <a:t>（がんばれば３年間で卒業できる場合もある）</a:t>
              </a:r>
              <a:endParaRPr lang="ja-JP" altLang="en-US" sz="2600" dirty="0">
                <a:latin typeface="ＭＳ ゴシック" panose="020B0609070205080204" pitchFamily="49" charset="-128"/>
                <a:ea typeface="ＭＳ ゴシック" panose="020B0609070205080204" pitchFamily="49" charset="-128"/>
              </a:endParaRPr>
            </a:p>
          </p:txBody>
        </p:sp>
        <p:sp>
          <p:nvSpPr>
            <p:cNvPr id="49" name="テキスト ボックス 48">
              <a:extLst>
                <a:ext uri="{FF2B5EF4-FFF2-40B4-BE49-F238E27FC236}">
                  <a16:creationId xmlns:a16="http://schemas.microsoft.com/office/drawing/2014/main" id="{27060881-269A-CBCE-3480-7485FC1933DF}"/>
                </a:ext>
              </a:extLst>
            </p:cNvPr>
            <p:cNvSpPr txBox="1"/>
            <p:nvPr/>
          </p:nvSpPr>
          <p:spPr>
            <a:xfrm>
              <a:off x="7337795" y="1503794"/>
              <a:ext cx="5616000" cy="276999"/>
            </a:xfrm>
            <a:prstGeom prst="rect">
              <a:avLst/>
            </a:prstGeom>
            <a:noFill/>
          </p:spPr>
          <p:txBody>
            <a:bodyPr wrap="square" rtlCol="0" anchor="ctr">
              <a:spAutoFit/>
            </a:bodyPr>
            <a:lstStyle/>
            <a:p>
              <a:r>
                <a:rPr kumimoji="1" lang="ja-JP" altLang="en-US" sz="1200" dirty="0">
                  <a:latin typeface="UD デジタル 教科書体 NP-B" panose="02020700000000000000" pitchFamily="18" charset="-128"/>
                  <a:ea typeface="UD デジタル 教科書体 NP-B" panose="02020700000000000000" pitchFamily="18" charset="-128"/>
                </a:rPr>
                <a:t>はたら                          まな</a:t>
              </a:r>
            </a:p>
          </p:txBody>
        </p:sp>
        <p:sp>
          <p:nvSpPr>
            <p:cNvPr id="50" name="テキスト ボックス 49">
              <a:extLst>
                <a:ext uri="{FF2B5EF4-FFF2-40B4-BE49-F238E27FC236}">
                  <a16:creationId xmlns:a16="http://schemas.microsoft.com/office/drawing/2014/main" id="{D374A4D2-ECC4-54F6-F345-66989C964117}"/>
                </a:ext>
              </a:extLst>
            </p:cNvPr>
            <p:cNvSpPr txBox="1"/>
            <p:nvPr/>
          </p:nvSpPr>
          <p:spPr>
            <a:xfrm>
              <a:off x="7657499" y="2042238"/>
              <a:ext cx="7112601" cy="276999"/>
            </a:xfrm>
            <a:prstGeom prst="rect">
              <a:avLst/>
            </a:prstGeom>
            <a:noFill/>
          </p:spPr>
          <p:txBody>
            <a:bodyPr wrap="square" rtlCol="0" anchor="ctr">
              <a:spAutoFit/>
            </a:bodyPr>
            <a:lstStyle/>
            <a:p>
              <a:r>
                <a:rPr kumimoji="1" lang="ja-JP" altLang="en-US" sz="1200" dirty="0">
                  <a:latin typeface="UD デジタル 教科書体 NP-B" panose="02020700000000000000" pitchFamily="18" charset="-128"/>
                  <a:ea typeface="UD デジタル 教科書体 NP-B" panose="02020700000000000000" pitchFamily="18" charset="-128"/>
                </a:rPr>
                <a:t>ちゅうかん                                   や  かん              まいにち         じ   かんじゅぎょう</a:t>
              </a:r>
            </a:p>
          </p:txBody>
        </p:sp>
        <p:sp>
          <p:nvSpPr>
            <p:cNvPr id="51" name="テキスト ボックス 50">
              <a:extLst>
                <a:ext uri="{FF2B5EF4-FFF2-40B4-BE49-F238E27FC236}">
                  <a16:creationId xmlns:a16="http://schemas.microsoft.com/office/drawing/2014/main" id="{67DC0EE5-3FF1-8AC1-F701-BBF9A5B69691}"/>
                </a:ext>
              </a:extLst>
            </p:cNvPr>
            <p:cNvSpPr txBox="1"/>
            <p:nvPr/>
          </p:nvSpPr>
          <p:spPr>
            <a:xfrm>
              <a:off x="7664709" y="2567200"/>
              <a:ext cx="4019180" cy="276999"/>
            </a:xfrm>
            <a:prstGeom prst="rect">
              <a:avLst/>
            </a:prstGeom>
            <a:noFill/>
          </p:spPr>
          <p:txBody>
            <a:bodyPr wrap="square" rtlCol="0" anchor="ctr">
              <a:spAutoFit/>
            </a:bodyPr>
            <a:lstStyle/>
            <a:p>
              <a:r>
                <a:rPr kumimoji="1" lang="ja-JP" altLang="en-US" sz="1200" dirty="0">
                  <a:latin typeface="UD デジタル 教科書体 NP-B" panose="02020700000000000000" pitchFamily="18" charset="-128"/>
                  <a:ea typeface="UD デジタル 教科書体 NP-B" panose="02020700000000000000" pitchFamily="18" charset="-128"/>
                </a:rPr>
                <a:t>ねんかん   い じょう                  そつぎょう</a:t>
              </a:r>
            </a:p>
          </p:txBody>
        </p:sp>
      </p:grpSp>
      <p:sp>
        <p:nvSpPr>
          <p:cNvPr id="53" name="矢印: 右 52">
            <a:extLst>
              <a:ext uri="{FF2B5EF4-FFF2-40B4-BE49-F238E27FC236}">
                <a16:creationId xmlns:a16="http://schemas.microsoft.com/office/drawing/2014/main" id="{8FA9AF2F-AB26-E7DB-EB13-CEC4107C95C8}"/>
              </a:ext>
            </a:extLst>
          </p:cNvPr>
          <p:cNvSpPr/>
          <p:nvPr/>
        </p:nvSpPr>
        <p:spPr>
          <a:xfrm>
            <a:off x="2843341" y="5577499"/>
            <a:ext cx="503861" cy="342174"/>
          </a:xfrm>
          <a:prstGeom prst="rightArrow">
            <a:avLst/>
          </a:prstGeom>
          <a:solidFill>
            <a:schemeClr val="accent4">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54" name="矢印: 右 53">
            <a:extLst>
              <a:ext uri="{FF2B5EF4-FFF2-40B4-BE49-F238E27FC236}">
                <a16:creationId xmlns:a16="http://schemas.microsoft.com/office/drawing/2014/main" id="{49BF12C5-E2BA-A0DC-219E-607983229FD9}"/>
              </a:ext>
            </a:extLst>
          </p:cNvPr>
          <p:cNvSpPr/>
          <p:nvPr/>
        </p:nvSpPr>
        <p:spPr>
          <a:xfrm>
            <a:off x="5167140" y="5577499"/>
            <a:ext cx="503861" cy="342174"/>
          </a:xfrm>
          <a:prstGeom prst="rightArrow">
            <a:avLst/>
          </a:prstGeom>
          <a:solidFill>
            <a:schemeClr val="accent4">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55" name="矢印: 右 54">
            <a:extLst>
              <a:ext uri="{FF2B5EF4-FFF2-40B4-BE49-F238E27FC236}">
                <a16:creationId xmlns:a16="http://schemas.microsoft.com/office/drawing/2014/main" id="{C1E2750C-9563-ECE6-B132-4A573A49E8F2}"/>
              </a:ext>
            </a:extLst>
          </p:cNvPr>
          <p:cNvSpPr/>
          <p:nvPr/>
        </p:nvSpPr>
        <p:spPr>
          <a:xfrm>
            <a:off x="7745969" y="5584502"/>
            <a:ext cx="503861" cy="342174"/>
          </a:xfrm>
          <a:prstGeom prst="rightArrow">
            <a:avLst/>
          </a:prstGeom>
          <a:solidFill>
            <a:schemeClr val="accent4">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56" name="テキスト ボックス 55">
            <a:extLst>
              <a:ext uri="{FF2B5EF4-FFF2-40B4-BE49-F238E27FC236}">
                <a16:creationId xmlns:a16="http://schemas.microsoft.com/office/drawing/2014/main" id="{F9FAD36F-4000-D419-11AC-1C3078DB6362}"/>
              </a:ext>
            </a:extLst>
          </p:cNvPr>
          <p:cNvSpPr txBox="1"/>
          <p:nvPr/>
        </p:nvSpPr>
        <p:spPr>
          <a:xfrm>
            <a:off x="4529735" y="3009487"/>
            <a:ext cx="4284000" cy="276999"/>
          </a:xfrm>
          <a:prstGeom prst="rect">
            <a:avLst/>
          </a:prstGeom>
          <a:noFill/>
        </p:spPr>
        <p:txBody>
          <a:bodyPr wrap="square" rtlCol="0" anchor="ctr">
            <a:spAutoFit/>
          </a:bodyPr>
          <a:lstStyle/>
          <a:p>
            <a:r>
              <a:rPr kumimoji="1" lang="ja-JP" altLang="en-US" sz="1200" dirty="0">
                <a:latin typeface="UD デジタル 教科書体 NP-B" panose="02020700000000000000" pitchFamily="18" charset="-128"/>
                <a:ea typeface="UD デジタル 教科書体 NP-B" panose="02020700000000000000" pitchFamily="18" charset="-128"/>
              </a:rPr>
              <a:t>ねんかん     そつぎょう                       ばあい</a:t>
            </a:r>
          </a:p>
        </p:txBody>
      </p:sp>
    </p:spTree>
    <p:extLst>
      <p:ext uri="{BB962C8B-B14F-4D97-AF65-F5344CB8AC3E}">
        <p14:creationId xmlns:p14="http://schemas.microsoft.com/office/powerpoint/2010/main" val="867737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a:extLst>
              <a:ext uri="{FF2B5EF4-FFF2-40B4-BE49-F238E27FC236}">
                <a16:creationId xmlns:a16="http://schemas.microsoft.com/office/drawing/2014/main" id="{688677BC-461E-2D45-86A5-FB4582DE0B7D}"/>
              </a:ext>
            </a:extLst>
          </p:cNvPr>
          <p:cNvSpPr/>
          <p:nvPr/>
        </p:nvSpPr>
        <p:spPr>
          <a:xfrm>
            <a:off x="1341080" y="499896"/>
            <a:ext cx="8615720" cy="6641134"/>
          </a:xfrm>
          <a:prstGeom prst="roundRect">
            <a:avLst>
              <a:gd name="adj" fmla="val 2401"/>
            </a:avLst>
          </a:prstGeom>
          <a:solidFill>
            <a:schemeClr val="bg1"/>
          </a:solidFill>
          <a:ln w="25400">
            <a:solidFill>
              <a:srgbClr val="F9B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latin typeface="UD デジタル 教科書体 NP-B" panose="02020700000000000000" pitchFamily="18" charset="-128"/>
                <a:ea typeface="UD デジタル 教科書体 NP-B" panose="02020700000000000000" pitchFamily="18" charset="-128"/>
              </a:rPr>
              <a:t>v</a:t>
            </a:r>
            <a:endParaRPr kumimoji="1" lang="ja-JP" altLang="en-US">
              <a:latin typeface="UD デジタル 教科書体 NP-B" panose="02020700000000000000" pitchFamily="18" charset="-128"/>
              <a:ea typeface="UD デジタル 教科書体 NP-B" panose="02020700000000000000" pitchFamily="18" charset="-128"/>
            </a:endParaRPr>
          </a:p>
        </p:txBody>
      </p:sp>
      <p:graphicFrame>
        <p:nvGraphicFramePr>
          <p:cNvPr id="9" name="表 8"/>
          <p:cNvGraphicFramePr>
            <a:graphicFrameLocks noGrp="1"/>
          </p:cNvGraphicFramePr>
          <p:nvPr>
            <p:extLst>
              <p:ext uri="{D42A27DB-BD31-4B8C-83A1-F6EECF244321}">
                <p14:modId xmlns:p14="http://schemas.microsoft.com/office/powerpoint/2010/main" val="531641683"/>
              </p:ext>
            </p:extLst>
          </p:nvPr>
        </p:nvGraphicFramePr>
        <p:xfrm>
          <a:off x="1852654" y="1143163"/>
          <a:ext cx="7498079" cy="4557588"/>
        </p:xfrm>
        <a:graphic>
          <a:graphicData uri="http://schemas.openxmlformats.org/drawingml/2006/table">
            <a:tbl>
              <a:tblPr bandRow="1">
                <a:tableStyleId>{912C8C85-51F0-491E-9774-3900AFEF0FD7}</a:tableStyleId>
              </a:tblPr>
              <a:tblGrid>
                <a:gridCol w="1576346">
                  <a:extLst>
                    <a:ext uri="{9D8B030D-6E8A-4147-A177-3AD203B41FA5}">
                      <a16:colId xmlns:a16="http://schemas.microsoft.com/office/drawing/2014/main" val="3153154533"/>
                    </a:ext>
                  </a:extLst>
                </a:gridCol>
                <a:gridCol w="5921733">
                  <a:extLst>
                    <a:ext uri="{9D8B030D-6E8A-4147-A177-3AD203B41FA5}">
                      <a16:colId xmlns:a16="http://schemas.microsoft.com/office/drawing/2014/main" val="2687327723"/>
                    </a:ext>
                  </a:extLst>
                </a:gridCol>
              </a:tblGrid>
              <a:tr h="2278794">
                <a:tc>
                  <a:txBody>
                    <a:bodyPr/>
                    <a:lstStyle/>
                    <a:p>
                      <a:pPr algn="ctr">
                        <a:lnSpc>
                          <a:spcPct val="150000"/>
                        </a:lnSpc>
                      </a:pPr>
                      <a:r>
                        <a:rPr kumimoji="1" lang="ja-JP" altLang="en-US" sz="2400" b="1" dirty="0">
                          <a:solidFill>
                            <a:schemeClr val="bg1"/>
                          </a:solidFill>
                          <a:latin typeface="UD デジタル 教科書体 NP-B" panose="02020700000000000000" pitchFamily="18" charset="-128"/>
                          <a:ea typeface="UD デジタル 教科書体 NP-B" panose="02020700000000000000" pitchFamily="18" charset="-128"/>
                        </a:rPr>
                        <a:t>昼間</a:t>
                      </a:r>
                      <a:endParaRPr kumimoji="1" lang="en-US" altLang="ja-JP" sz="2400" b="1" dirty="0">
                        <a:solidFill>
                          <a:schemeClr val="bg1"/>
                        </a:solidFill>
                        <a:latin typeface="UD デジタル 教科書体 NP-B" panose="02020700000000000000" pitchFamily="18" charset="-128"/>
                        <a:ea typeface="UD デジタル 教科書体 NP-B" panose="02020700000000000000" pitchFamily="18" charset="-128"/>
                      </a:endParaRPr>
                    </a:p>
                    <a:p>
                      <a:pPr algn="ctr">
                        <a:lnSpc>
                          <a:spcPct val="150000"/>
                        </a:lnSpc>
                      </a:pPr>
                      <a:r>
                        <a:rPr kumimoji="1" lang="ja-JP" altLang="en-US" sz="2400" b="1" dirty="0">
                          <a:solidFill>
                            <a:schemeClr val="bg1"/>
                          </a:solidFill>
                          <a:latin typeface="UD デジタル 教科書体 NP-B" panose="02020700000000000000" pitchFamily="18" charset="-128"/>
                          <a:ea typeface="UD デジタル 教科書体 NP-B" panose="02020700000000000000" pitchFamily="18" charset="-128"/>
                        </a:rPr>
                        <a:t>定時制</a:t>
                      </a:r>
                    </a:p>
                  </a:txBody>
                  <a:tcPr anchor="ctr">
                    <a:lnB w="12700" cap="flat" cmpd="sng" algn="ctr">
                      <a:solidFill>
                        <a:schemeClr val="bg1"/>
                      </a:solidFill>
                      <a:prstDash val="solid"/>
                      <a:round/>
                      <a:headEnd type="none" w="med" len="med"/>
                      <a:tailEnd type="none" w="med" len="med"/>
                    </a:lnB>
                    <a:solidFill>
                      <a:srgbClr val="70AD47"/>
                    </a:solidFill>
                  </a:tcPr>
                </a:tc>
                <a:tc>
                  <a:txBody>
                    <a:bodyPr/>
                    <a:lstStyle/>
                    <a:p>
                      <a:pPr marL="266700" indent="0" algn="l">
                        <a:lnSpc>
                          <a:spcPct val="150000"/>
                        </a:lnSpc>
                        <a:spcBef>
                          <a:spcPts val="0"/>
                        </a:spcBef>
                        <a:buClr>
                          <a:schemeClr val="accent6"/>
                        </a:buClr>
                        <a:buFontTx/>
                        <a:buNone/>
                      </a:pPr>
                      <a:r>
                        <a:rPr kumimoji="1" lang="ja-JP" altLang="en-US" sz="2200" dirty="0">
                          <a:latin typeface="UD デジタル 教科書体 NP-B" panose="02020700000000000000" pitchFamily="18" charset="-128"/>
                          <a:ea typeface="UD デジタル 教科書体 NP-B" panose="02020700000000000000" pitchFamily="18" charset="-128"/>
                        </a:rPr>
                        <a:t>全日制の学校と同じ時間帯で学習</a:t>
                      </a:r>
                      <a:br>
                        <a:rPr kumimoji="1" lang="en-US" altLang="ja-JP" sz="2200" dirty="0">
                          <a:latin typeface="UD デジタル 教科書体 NP-B" panose="02020700000000000000" pitchFamily="18" charset="-128"/>
                          <a:ea typeface="UD デジタル 教科書体 NP-B" panose="02020700000000000000" pitchFamily="18" charset="-128"/>
                        </a:rPr>
                      </a:br>
                      <a:r>
                        <a:rPr kumimoji="1" lang="ja-JP" altLang="en-US" sz="2200" dirty="0">
                          <a:latin typeface="UD デジタル 教科書体 NP-B" panose="02020700000000000000" pitchFamily="18" charset="-128"/>
                          <a:ea typeface="UD デジタル 教科書体 NP-B" panose="02020700000000000000" pitchFamily="18" charset="-128"/>
                        </a:rPr>
                        <a:t>（二部制）</a:t>
                      </a:r>
                      <a:endParaRPr kumimoji="1" lang="en-US" altLang="ja-JP" sz="2200" dirty="0">
                        <a:latin typeface="UD デジタル 教科書体 NP-B" panose="02020700000000000000" pitchFamily="18" charset="-128"/>
                        <a:ea typeface="UD デジタル 教科書体 NP-B" panose="02020700000000000000" pitchFamily="18" charset="-128"/>
                      </a:endParaRPr>
                    </a:p>
                    <a:p>
                      <a:pPr marL="266700" indent="0" algn="l">
                        <a:lnSpc>
                          <a:spcPct val="150000"/>
                        </a:lnSpc>
                        <a:spcBef>
                          <a:spcPts val="0"/>
                        </a:spcBef>
                        <a:buClr>
                          <a:schemeClr val="accent6"/>
                        </a:buClr>
                        <a:buFontTx/>
                        <a:buNone/>
                      </a:pPr>
                      <a:r>
                        <a:rPr kumimoji="1" lang="ja-JP" altLang="en-US" sz="2200" dirty="0">
                          <a:latin typeface="UD デジタル 教科書体 NP-B" panose="02020700000000000000" pitchFamily="18" charset="-128"/>
                          <a:ea typeface="UD デジタル 教科書体 NP-B" panose="02020700000000000000" pitchFamily="18" charset="-128"/>
                        </a:rPr>
                        <a:t>１部：</a:t>
                      </a:r>
                      <a:r>
                        <a:rPr kumimoji="1" lang="en-US" altLang="ja-JP" sz="2200" dirty="0">
                          <a:latin typeface="UD デジタル 教科書体 NP-B" panose="02020700000000000000" pitchFamily="18" charset="-128"/>
                          <a:ea typeface="UD デジタル 教科書体 NP-B" panose="02020700000000000000" pitchFamily="18" charset="-128"/>
                        </a:rPr>
                        <a:t>9:00</a:t>
                      </a:r>
                      <a:r>
                        <a:rPr kumimoji="1" lang="ja-JP" altLang="en-US" sz="2200" dirty="0">
                          <a:latin typeface="UD デジタル 教科書体 NP-B" panose="02020700000000000000" pitchFamily="18" charset="-128"/>
                          <a:ea typeface="UD デジタル 教科書体 NP-B" panose="02020700000000000000" pitchFamily="18" charset="-128"/>
                        </a:rPr>
                        <a:t>～</a:t>
                      </a:r>
                      <a:r>
                        <a:rPr kumimoji="1" lang="en-US" altLang="ja-JP" sz="2200" dirty="0">
                          <a:latin typeface="UD デジタル 教科書体 NP-B" panose="02020700000000000000" pitchFamily="18" charset="-128"/>
                          <a:ea typeface="UD デジタル 教科書体 NP-B" panose="02020700000000000000" pitchFamily="18" charset="-128"/>
                        </a:rPr>
                        <a:t>13:00</a:t>
                      </a:r>
                    </a:p>
                    <a:p>
                      <a:pPr marL="266700" indent="0" algn="l">
                        <a:lnSpc>
                          <a:spcPct val="150000"/>
                        </a:lnSpc>
                        <a:spcBef>
                          <a:spcPts val="0"/>
                        </a:spcBef>
                        <a:buClr>
                          <a:schemeClr val="accent6"/>
                        </a:buClr>
                        <a:buFontTx/>
                        <a:buNone/>
                      </a:pPr>
                      <a:r>
                        <a:rPr kumimoji="1" lang="ja-JP" altLang="en-US" sz="2200" dirty="0">
                          <a:latin typeface="UD デジタル 教科書体 NP-B" panose="02020700000000000000" pitchFamily="18" charset="-128"/>
                          <a:ea typeface="UD デジタル 教科書体 NP-B" panose="02020700000000000000" pitchFamily="18" charset="-128"/>
                        </a:rPr>
                        <a:t>２部：</a:t>
                      </a:r>
                      <a:r>
                        <a:rPr kumimoji="1" lang="en-US" altLang="ja-JP" sz="2200" dirty="0">
                          <a:latin typeface="UD デジタル 教科書体 NP-B" panose="02020700000000000000" pitchFamily="18" charset="-128"/>
                          <a:ea typeface="UD デジタル 教科書体 NP-B" panose="02020700000000000000" pitchFamily="18" charset="-128"/>
                        </a:rPr>
                        <a:t>10:50</a:t>
                      </a:r>
                      <a:r>
                        <a:rPr kumimoji="1" lang="ja-JP" altLang="en-US" sz="2200" dirty="0">
                          <a:latin typeface="UD デジタル 教科書体 NP-B" panose="02020700000000000000" pitchFamily="18" charset="-128"/>
                          <a:ea typeface="UD デジタル 教科書体 NP-B" panose="02020700000000000000" pitchFamily="18" charset="-128"/>
                        </a:rPr>
                        <a:t>～</a:t>
                      </a:r>
                      <a:r>
                        <a:rPr kumimoji="1" lang="en-US" altLang="ja-JP" sz="2200" dirty="0">
                          <a:latin typeface="UD デジタル 教科書体 NP-B" panose="02020700000000000000" pitchFamily="18" charset="-128"/>
                          <a:ea typeface="UD デジタル 教科書体 NP-B" panose="02020700000000000000" pitchFamily="18" charset="-128"/>
                        </a:rPr>
                        <a:t>15:20</a:t>
                      </a:r>
                      <a:r>
                        <a:rPr kumimoji="1" lang="ja-JP" altLang="en-US" sz="2200" dirty="0">
                          <a:latin typeface="UD デジタル 教科書体 NP-B" panose="02020700000000000000" pitchFamily="18" charset="-128"/>
                          <a:ea typeface="UD デジタル 教科書体 NP-B" panose="02020700000000000000" pitchFamily="18" charset="-128"/>
                        </a:rPr>
                        <a:t> のどちらか</a:t>
                      </a:r>
                    </a:p>
                  </a:txBody>
                  <a:tcPr anchor="ctr"/>
                </a:tc>
                <a:extLst>
                  <a:ext uri="{0D108BD9-81ED-4DB2-BD59-A6C34878D82A}">
                    <a16:rowId xmlns:a16="http://schemas.microsoft.com/office/drawing/2014/main" val="1920451558"/>
                  </a:ext>
                </a:extLst>
              </a:tr>
              <a:tr h="2278794">
                <a:tc>
                  <a:txBody>
                    <a:bodyPr/>
                    <a:lstStyle/>
                    <a:p>
                      <a:pPr algn="ctr">
                        <a:lnSpc>
                          <a:spcPct val="150000"/>
                        </a:lnSpc>
                      </a:pPr>
                      <a:r>
                        <a:rPr kumimoji="1" lang="ja-JP" altLang="en-US" sz="2400" b="1" dirty="0">
                          <a:solidFill>
                            <a:schemeClr val="bg1"/>
                          </a:solidFill>
                          <a:latin typeface="UD デジタル 教科書体 NP-B" panose="02020700000000000000" pitchFamily="18" charset="-128"/>
                          <a:ea typeface="UD デジタル 教科書体 NP-B" panose="02020700000000000000" pitchFamily="18" charset="-128"/>
                        </a:rPr>
                        <a:t>夜間</a:t>
                      </a:r>
                      <a:endParaRPr kumimoji="1" lang="en-US" altLang="ja-JP" sz="2400" b="1" dirty="0">
                        <a:solidFill>
                          <a:schemeClr val="bg1"/>
                        </a:solidFill>
                        <a:latin typeface="UD デジタル 教科書体 NP-B" panose="02020700000000000000" pitchFamily="18" charset="-128"/>
                        <a:ea typeface="UD デジタル 教科書体 NP-B" panose="02020700000000000000" pitchFamily="18" charset="-128"/>
                      </a:endParaRPr>
                    </a:p>
                    <a:p>
                      <a:pPr algn="ctr">
                        <a:lnSpc>
                          <a:spcPct val="150000"/>
                        </a:lnSpc>
                      </a:pPr>
                      <a:r>
                        <a:rPr kumimoji="1" lang="ja-JP" altLang="en-US" sz="2400" b="1" dirty="0">
                          <a:solidFill>
                            <a:schemeClr val="bg1"/>
                          </a:solidFill>
                          <a:latin typeface="UD デジタル 教科書体 NP-B" panose="02020700000000000000" pitchFamily="18" charset="-128"/>
                          <a:ea typeface="UD デジタル 教科書体 NP-B" panose="02020700000000000000" pitchFamily="18" charset="-128"/>
                        </a:rPr>
                        <a:t>定時制</a:t>
                      </a:r>
                    </a:p>
                  </a:txBody>
                  <a:tcPr anchor="ctr">
                    <a:lnT w="12700" cap="flat" cmpd="sng" algn="ctr">
                      <a:solidFill>
                        <a:schemeClr val="bg1"/>
                      </a:solidFill>
                      <a:prstDash val="solid"/>
                      <a:round/>
                      <a:headEnd type="none" w="med" len="med"/>
                      <a:tailEnd type="none" w="med" len="med"/>
                    </a:lnT>
                    <a:solidFill>
                      <a:srgbClr val="70AD47"/>
                    </a:solidFill>
                  </a:tcPr>
                </a:tc>
                <a:tc>
                  <a:txBody>
                    <a:bodyPr/>
                    <a:lstStyle/>
                    <a:p>
                      <a:pPr marL="355600" indent="0" algn="l">
                        <a:lnSpc>
                          <a:spcPct val="150000"/>
                        </a:lnSpc>
                        <a:spcBef>
                          <a:spcPts val="0"/>
                        </a:spcBef>
                        <a:buClr>
                          <a:schemeClr val="accent6"/>
                        </a:buClr>
                        <a:buFontTx/>
                        <a:buNone/>
                      </a:pPr>
                      <a:r>
                        <a:rPr kumimoji="1" lang="en-US" altLang="ja-JP" sz="2200" dirty="0">
                          <a:latin typeface="UD デジタル 教科書体 NP-B" panose="02020700000000000000" pitchFamily="18" charset="-128"/>
                          <a:ea typeface="UD デジタル 教科書体 NP-B" panose="02020700000000000000" pitchFamily="18" charset="-128"/>
                        </a:rPr>
                        <a:t>17:00</a:t>
                      </a:r>
                      <a:r>
                        <a:rPr kumimoji="1" lang="ja-JP" altLang="en-US" sz="2200" dirty="0">
                          <a:latin typeface="UD デジタル 教科書体 NP-B" panose="02020700000000000000" pitchFamily="18" charset="-128"/>
                          <a:ea typeface="UD デジタル 教科書体 NP-B" panose="02020700000000000000" pitchFamily="18" charset="-128"/>
                        </a:rPr>
                        <a:t>～</a:t>
                      </a:r>
                      <a:r>
                        <a:rPr kumimoji="1" lang="en-US" altLang="ja-JP" sz="2200" dirty="0">
                          <a:latin typeface="UD デジタル 教科書体 NP-B" panose="02020700000000000000" pitchFamily="18" charset="-128"/>
                          <a:ea typeface="UD デジタル 教科書体 NP-B" panose="02020700000000000000" pitchFamily="18" charset="-128"/>
                        </a:rPr>
                        <a:t>21:00</a:t>
                      </a:r>
                    </a:p>
                    <a:p>
                      <a:pPr marL="355600" indent="0" algn="l">
                        <a:lnSpc>
                          <a:spcPct val="150000"/>
                        </a:lnSpc>
                        <a:spcBef>
                          <a:spcPts val="0"/>
                        </a:spcBef>
                        <a:buClr>
                          <a:schemeClr val="accent6"/>
                        </a:buClr>
                        <a:buFontTx/>
                        <a:buNone/>
                      </a:pPr>
                      <a:r>
                        <a:rPr kumimoji="1" lang="ja-JP" altLang="en-US" sz="2200" dirty="0">
                          <a:latin typeface="UD デジタル 教科書体 NP-B" panose="02020700000000000000" pitchFamily="18" charset="-128"/>
                          <a:ea typeface="UD デジタル 教科書体 NP-B" panose="02020700000000000000" pitchFamily="18" charset="-128"/>
                        </a:rPr>
                        <a:t>給食あり</a:t>
                      </a:r>
                    </a:p>
                    <a:p>
                      <a:pPr marL="622300" indent="-266700" algn="l">
                        <a:lnSpc>
                          <a:spcPct val="150000"/>
                        </a:lnSpc>
                        <a:spcBef>
                          <a:spcPts val="0"/>
                        </a:spcBef>
                        <a:buClr>
                          <a:schemeClr val="accent6"/>
                        </a:buClr>
                        <a:buFontTx/>
                        <a:buNone/>
                      </a:pPr>
                      <a:r>
                        <a:rPr kumimoji="1" lang="ja-JP" altLang="en-US" sz="2200" dirty="0">
                          <a:latin typeface="UD デジタル 教科書体 NP-B" panose="02020700000000000000" pitchFamily="18" charset="-128"/>
                          <a:ea typeface="UD デジタル 教科書体 NP-B" panose="02020700000000000000" pitchFamily="18" charset="-128"/>
                        </a:rPr>
                        <a:t>（始業前に食べる学校と、授業と授業の</a:t>
                      </a:r>
                      <a:br>
                        <a:rPr kumimoji="1" lang="en-US" altLang="ja-JP" sz="2200" dirty="0">
                          <a:latin typeface="UD デジタル 教科書体 NP-B" panose="02020700000000000000" pitchFamily="18" charset="-128"/>
                          <a:ea typeface="UD デジタル 教科書体 NP-B" panose="02020700000000000000" pitchFamily="18" charset="-128"/>
                        </a:rPr>
                      </a:br>
                      <a:r>
                        <a:rPr kumimoji="1" lang="ja-JP" altLang="en-US" sz="2200" dirty="0">
                          <a:latin typeface="UD デジタル 教科書体 NP-B" panose="02020700000000000000" pitchFamily="18" charset="-128"/>
                          <a:ea typeface="UD デジタル 教科書体 NP-B" panose="02020700000000000000" pitchFamily="18" charset="-128"/>
                        </a:rPr>
                        <a:t>合間に食べる学校があり様々です）</a:t>
                      </a:r>
                    </a:p>
                  </a:txBody>
                  <a:tcPr marL="45720" marR="45720" anchor="ctr"/>
                </a:tc>
                <a:extLst>
                  <a:ext uri="{0D108BD9-81ED-4DB2-BD59-A6C34878D82A}">
                    <a16:rowId xmlns:a16="http://schemas.microsoft.com/office/drawing/2014/main" val="1679628728"/>
                  </a:ext>
                </a:extLst>
              </a:tr>
            </a:tbl>
          </a:graphicData>
        </a:graphic>
      </p:graphicFrame>
      <p:sp>
        <p:nvSpPr>
          <p:cNvPr id="12" name="テキスト ボックス 11">
            <a:extLst>
              <a:ext uri="{FF2B5EF4-FFF2-40B4-BE49-F238E27FC236}">
                <a16:creationId xmlns:a16="http://schemas.microsoft.com/office/drawing/2014/main" id="{22CD82AB-254E-404E-939A-8FFECD13E09F}"/>
              </a:ext>
            </a:extLst>
          </p:cNvPr>
          <p:cNvSpPr txBox="1"/>
          <p:nvPr/>
        </p:nvSpPr>
        <p:spPr>
          <a:xfrm>
            <a:off x="3418311" y="5965011"/>
            <a:ext cx="6538489" cy="973856"/>
          </a:xfrm>
          <a:prstGeom prst="rect">
            <a:avLst/>
          </a:prstGeom>
          <a:noFill/>
        </p:spPr>
        <p:txBody>
          <a:bodyPr wrap="square" rtlCol="0">
            <a:spAutoFit/>
          </a:bodyPr>
          <a:lstStyle/>
          <a:p>
            <a:pPr marL="342900" indent="-342900">
              <a:lnSpc>
                <a:spcPct val="150000"/>
              </a:lnSpc>
              <a:buClr>
                <a:schemeClr val="accent6"/>
              </a:buClr>
              <a:buFont typeface="Wingdings" panose="05000000000000000000" pitchFamily="2" charset="2"/>
              <a:buChar char="ü"/>
            </a:pPr>
            <a:r>
              <a:rPr kumimoji="1" lang="ja-JP" altLang="en-US" sz="2000" dirty="0">
                <a:latin typeface="UD デジタル 教科書体 NP-B" panose="02020700000000000000" pitchFamily="18" charset="-128"/>
                <a:ea typeface="UD デジタル 教科書体 NP-B" panose="02020700000000000000" pitchFamily="18" charset="-128"/>
              </a:rPr>
              <a:t>仕事をしながら学ぶことができる</a:t>
            </a:r>
            <a:endParaRPr kumimoji="1" lang="en-US" altLang="ja-JP" sz="2000" dirty="0">
              <a:latin typeface="UD デジタル 教科書体 NP-B" panose="02020700000000000000" pitchFamily="18" charset="-128"/>
              <a:ea typeface="UD デジタル 教科書体 NP-B" panose="02020700000000000000" pitchFamily="18" charset="-128"/>
            </a:endParaRPr>
          </a:p>
          <a:p>
            <a:pPr marL="342900" indent="-342900">
              <a:lnSpc>
                <a:spcPct val="150000"/>
              </a:lnSpc>
              <a:buClr>
                <a:schemeClr val="accent6"/>
              </a:buClr>
              <a:buFont typeface="Wingdings" panose="05000000000000000000" pitchFamily="2" charset="2"/>
              <a:buChar char="ü"/>
            </a:pPr>
            <a:r>
              <a:rPr kumimoji="1" lang="ja-JP" altLang="en-US" sz="2000" dirty="0">
                <a:latin typeface="UD デジタル 教科書体 NP-B" panose="02020700000000000000" pitchFamily="18" charset="-128"/>
                <a:ea typeface="UD デジタル 教科書体 NP-B" panose="02020700000000000000" pitchFamily="18" charset="-128"/>
              </a:rPr>
              <a:t>昼間定時制は、</a:t>
            </a:r>
            <a:r>
              <a:rPr kumimoji="1" lang="en-US" altLang="ja-JP" sz="2000" dirty="0">
                <a:latin typeface="UD デジタル 教科書体 NP-B" panose="02020700000000000000" pitchFamily="18" charset="-128"/>
                <a:ea typeface="UD デジタル 教科書体 NP-B" panose="02020700000000000000" pitchFamily="18" charset="-128"/>
              </a:rPr>
              <a:t>3</a:t>
            </a:r>
            <a:r>
              <a:rPr kumimoji="1" lang="ja-JP" altLang="en-US" sz="2000" dirty="0">
                <a:latin typeface="UD デジタル 教科書体 NP-B" panose="02020700000000000000" pitchFamily="18" charset="-128"/>
                <a:ea typeface="UD デジタル 教科書体 NP-B" panose="02020700000000000000" pitchFamily="18" charset="-128"/>
              </a:rPr>
              <a:t>年間で卒業することもできる</a:t>
            </a:r>
          </a:p>
        </p:txBody>
      </p:sp>
      <p:sp>
        <p:nvSpPr>
          <p:cNvPr id="14" name="テキスト ボックス 13">
            <a:extLst>
              <a:ext uri="{FF2B5EF4-FFF2-40B4-BE49-F238E27FC236}">
                <a16:creationId xmlns:a16="http://schemas.microsoft.com/office/drawing/2014/main" id="{BBC0C83D-AE56-494A-B7C4-39418126E389}"/>
              </a:ext>
            </a:extLst>
          </p:cNvPr>
          <p:cNvSpPr txBox="1"/>
          <p:nvPr/>
        </p:nvSpPr>
        <p:spPr>
          <a:xfrm>
            <a:off x="3689143" y="1137985"/>
            <a:ext cx="5327775" cy="344261"/>
          </a:xfrm>
          <a:prstGeom prst="rect">
            <a:avLst/>
          </a:prstGeom>
          <a:noFill/>
        </p:spPr>
        <p:txBody>
          <a:bodyPr wrap="square" rtlCol="0" anchor="ctr">
            <a:spAutoFit/>
          </a:bodyPr>
          <a:lstStyle/>
          <a:p>
            <a:pPr>
              <a:lnSpc>
                <a:spcPct val="150000"/>
              </a:lnSpc>
            </a:pPr>
            <a:r>
              <a:rPr kumimoji="1" lang="ja-JP" altLang="en-US" sz="1200" dirty="0">
                <a:latin typeface="UD デジタル 教科書体 NP-B" panose="02020700000000000000" pitchFamily="18" charset="-128"/>
                <a:ea typeface="UD デジタル 教科書体 NP-B" panose="02020700000000000000" pitchFamily="18" charset="-128"/>
              </a:rPr>
              <a:t>ぜんにちせい　 がっこう　おな　    じ  かんたい　がくしゅう　</a:t>
            </a:r>
            <a:r>
              <a:rPr kumimoji="1" lang="ja-JP" altLang="en-US" sz="1200" b="1" dirty="0">
                <a:solidFill>
                  <a:schemeClr val="bg1"/>
                </a:solidFill>
                <a:latin typeface="UD デジタル 教科書体 NP-B" panose="02020700000000000000" pitchFamily="18" charset="-128"/>
                <a:ea typeface="UD デジタル 教科書体 NP-B" panose="02020700000000000000" pitchFamily="18" charset="-128"/>
              </a:rPr>
              <a:t>　　</a:t>
            </a:r>
          </a:p>
        </p:txBody>
      </p:sp>
      <p:sp>
        <p:nvSpPr>
          <p:cNvPr id="15" name="テキスト ボックス 14">
            <a:extLst>
              <a:ext uri="{FF2B5EF4-FFF2-40B4-BE49-F238E27FC236}">
                <a16:creationId xmlns:a16="http://schemas.microsoft.com/office/drawing/2014/main" id="{BBC0C83D-AE56-494A-B7C4-39418126E389}"/>
              </a:ext>
            </a:extLst>
          </p:cNvPr>
          <p:cNvSpPr txBox="1"/>
          <p:nvPr/>
        </p:nvSpPr>
        <p:spPr>
          <a:xfrm>
            <a:off x="4036325" y="1642062"/>
            <a:ext cx="1039172" cy="344261"/>
          </a:xfrm>
          <a:prstGeom prst="rect">
            <a:avLst/>
          </a:prstGeom>
          <a:noFill/>
        </p:spPr>
        <p:txBody>
          <a:bodyPr wrap="square" rtlCol="0" anchor="ctr">
            <a:spAutoFit/>
          </a:bodyPr>
          <a:lstStyle/>
          <a:p>
            <a:pPr>
              <a:lnSpc>
                <a:spcPct val="150000"/>
              </a:lnSpc>
            </a:pPr>
            <a:r>
              <a:rPr kumimoji="1" lang="ja-JP" altLang="en-US" sz="1200" dirty="0">
                <a:latin typeface="UD デジタル 教科書体 NP-B" panose="02020700000000000000" pitchFamily="18" charset="-128"/>
                <a:ea typeface="UD デジタル 教科書体 NP-B" panose="02020700000000000000" pitchFamily="18" charset="-128"/>
              </a:rPr>
              <a:t>に  ぶ  せい　</a:t>
            </a:r>
            <a:r>
              <a:rPr kumimoji="1" lang="ja-JP" altLang="en-US" sz="1200" b="1" dirty="0">
                <a:solidFill>
                  <a:schemeClr val="bg1"/>
                </a:solidFill>
                <a:latin typeface="UD デジタル 教科書体 NP-B" panose="02020700000000000000" pitchFamily="18" charset="-128"/>
                <a:ea typeface="UD デジタル 教科書体 NP-B" panose="02020700000000000000" pitchFamily="18" charset="-128"/>
              </a:rPr>
              <a:t>　　</a:t>
            </a:r>
          </a:p>
        </p:txBody>
      </p:sp>
      <p:sp>
        <p:nvSpPr>
          <p:cNvPr id="16" name="テキスト ボックス 15">
            <a:extLst>
              <a:ext uri="{FF2B5EF4-FFF2-40B4-BE49-F238E27FC236}">
                <a16:creationId xmlns:a16="http://schemas.microsoft.com/office/drawing/2014/main" id="{BBC0C83D-AE56-494A-B7C4-39418126E389}"/>
              </a:ext>
            </a:extLst>
          </p:cNvPr>
          <p:cNvSpPr txBox="1"/>
          <p:nvPr/>
        </p:nvSpPr>
        <p:spPr>
          <a:xfrm>
            <a:off x="4028779" y="2178943"/>
            <a:ext cx="458765" cy="344261"/>
          </a:xfrm>
          <a:prstGeom prst="rect">
            <a:avLst/>
          </a:prstGeom>
          <a:noFill/>
        </p:spPr>
        <p:txBody>
          <a:bodyPr wrap="square" rtlCol="0" anchor="ctr">
            <a:spAutoFit/>
          </a:bodyPr>
          <a:lstStyle/>
          <a:p>
            <a:pPr>
              <a:lnSpc>
                <a:spcPct val="150000"/>
              </a:lnSpc>
            </a:pPr>
            <a:r>
              <a:rPr kumimoji="1" lang="ja-JP" altLang="en-US" sz="1200" dirty="0" err="1">
                <a:latin typeface="UD デジタル 教科書体 NP-B" panose="02020700000000000000" pitchFamily="18" charset="-128"/>
                <a:ea typeface="UD デジタル 教科書体 NP-B" panose="02020700000000000000" pitchFamily="18" charset="-128"/>
              </a:rPr>
              <a:t>ぶ　</a:t>
            </a:r>
            <a:r>
              <a:rPr kumimoji="1" lang="ja-JP" altLang="en-US" sz="1200" b="1" dirty="0" err="1">
                <a:solidFill>
                  <a:schemeClr val="bg1"/>
                </a:solidFill>
                <a:latin typeface="UD デジタル 教科書体 NP-B" panose="02020700000000000000" pitchFamily="18" charset="-128"/>
                <a:ea typeface="UD デジタル 教科書体 NP-B" panose="02020700000000000000" pitchFamily="18" charset="-128"/>
              </a:rPr>
              <a:t>　</a:t>
            </a:r>
            <a:r>
              <a:rPr kumimoji="1" lang="ja-JP" altLang="en-US" sz="1200" b="1" dirty="0">
                <a:solidFill>
                  <a:schemeClr val="bg1"/>
                </a:solidFill>
                <a:latin typeface="UD デジタル 教科書体 NP-B" panose="02020700000000000000" pitchFamily="18" charset="-128"/>
                <a:ea typeface="UD デジタル 教科書体 NP-B" panose="02020700000000000000" pitchFamily="18" charset="-128"/>
              </a:rPr>
              <a:t>　</a:t>
            </a:r>
          </a:p>
        </p:txBody>
      </p:sp>
      <p:sp>
        <p:nvSpPr>
          <p:cNvPr id="17" name="テキスト ボックス 16">
            <a:extLst>
              <a:ext uri="{FF2B5EF4-FFF2-40B4-BE49-F238E27FC236}">
                <a16:creationId xmlns:a16="http://schemas.microsoft.com/office/drawing/2014/main" id="{BBC0C83D-AE56-494A-B7C4-39418126E389}"/>
              </a:ext>
            </a:extLst>
          </p:cNvPr>
          <p:cNvSpPr txBox="1"/>
          <p:nvPr/>
        </p:nvSpPr>
        <p:spPr>
          <a:xfrm>
            <a:off x="4027266" y="2663263"/>
            <a:ext cx="568857" cy="344261"/>
          </a:xfrm>
          <a:prstGeom prst="rect">
            <a:avLst/>
          </a:prstGeom>
          <a:noFill/>
        </p:spPr>
        <p:txBody>
          <a:bodyPr wrap="square" rtlCol="0" anchor="ctr">
            <a:spAutoFit/>
          </a:bodyPr>
          <a:lstStyle/>
          <a:p>
            <a:pPr>
              <a:lnSpc>
                <a:spcPct val="150000"/>
              </a:lnSpc>
            </a:pPr>
            <a:r>
              <a:rPr kumimoji="1" lang="ja-JP" altLang="en-US" sz="1200" dirty="0" err="1">
                <a:latin typeface="UD デジタル 教科書体 NP-B" panose="02020700000000000000" pitchFamily="18" charset="-128"/>
                <a:ea typeface="UD デジタル 教科書体 NP-B" panose="02020700000000000000" pitchFamily="18" charset="-128"/>
              </a:rPr>
              <a:t>ぶ　</a:t>
            </a:r>
            <a:r>
              <a:rPr kumimoji="1" lang="ja-JP" altLang="en-US" sz="1200" b="1" dirty="0" err="1">
                <a:solidFill>
                  <a:schemeClr val="bg1"/>
                </a:solidFill>
                <a:latin typeface="UD デジタル 教科書体 NP-B" panose="02020700000000000000" pitchFamily="18" charset="-128"/>
                <a:ea typeface="UD デジタル 教科書体 NP-B" panose="02020700000000000000" pitchFamily="18" charset="-128"/>
              </a:rPr>
              <a:t>　</a:t>
            </a:r>
            <a:r>
              <a:rPr kumimoji="1" lang="ja-JP" altLang="en-US" sz="1200" b="1" dirty="0">
                <a:solidFill>
                  <a:schemeClr val="bg1"/>
                </a:solidFill>
                <a:latin typeface="UD デジタル 教科書体 NP-B" panose="02020700000000000000" pitchFamily="18" charset="-128"/>
                <a:ea typeface="UD デジタル 教科書体 NP-B" panose="02020700000000000000" pitchFamily="18" charset="-128"/>
              </a:rPr>
              <a:t>　</a:t>
            </a:r>
          </a:p>
        </p:txBody>
      </p:sp>
      <p:sp>
        <p:nvSpPr>
          <p:cNvPr id="18" name="テキスト ボックス 17">
            <a:extLst>
              <a:ext uri="{FF2B5EF4-FFF2-40B4-BE49-F238E27FC236}">
                <a16:creationId xmlns:a16="http://schemas.microsoft.com/office/drawing/2014/main" id="{BBC0C83D-AE56-494A-B7C4-39418126E389}"/>
              </a:ext>
            </a:extLst>
          </p:cNvPr>
          <p:cNvSpPr txBox="1"/>
          <p:nvPr/>
        </p:nvSpPr>
        <p:spPr>
          <a:xfrm>
            <a:off x="3620775" y="3915994"/>
            <a:ext cx="1733537" cy="344261"/>
          </a:xfrm>
          <a:prstGeom prst="rect">
            <a:avLst/>
          </a:prstGeom>
          <a:noFill/>
        </p:spPr>
        <p:txBody>
          <a:bodyPr wrap="square" rtlCol="0" anchor="ctr">
            <a:spAutoFit/>
          </a:bodyPr>
          <a:lstStyle/>
          <a:p>
            <a:pPr>
              <a:lnSpc>
                <a:spcPct val="150000"/>
              </a:lnSpc>
            </a:pPr>
            <a:r>
              <a:rPr kumimoji="1" lang="ja-JP" altLang="en-US" sz="1200" spc="-100" dirty="0">
                <a:latin typeface="UD デジタル 教科書体 NP-B" panose="02020700000000000000" pitchFamily="18" charset="-128"/>
                <a:ea typeface="UD デジタル 教科書体 NP-B" panose="02020700000000000000" pitchFamily="18" charset="-128"/>
              </a:rPr>
              <a:t>きゅうしょく　</a:t>
            </a:r>
            <a:r>
              <a:rPr kumimoji="1" lang="ja-JP" altLang="en-US" sz="1200" b="1" spc="-100" dirty="0">
                <a:solidFill>
                  <a:schemeClr val="bg1"/>
                </a:solidFill>
                <a:latin typeface="UD デジタル 教科書体 NP-B" panose="02020700000000000000" pitchFamily="18" charset="-128"/>
                <a:ea typeface="UD デジタル 教科書体 NP-B" panose="02020700000000000000" pitchFamily="18" charset="-128"/>
              </a:rPr>
              <a:t>　　</a:t>
            </a:r>
          </a:p>
        </p:txBody>
      </p:sp>
      <p:sp>
        <p:nvSpPr>
          <p:cNvPr id="19" name="テキスト ボックス 18">
            <a:extLst>
              <a:ext uri="{FF2B5EF4-FFF2-40B4-BE49-F238E27FC236}">
                <a16:creationId xmlns:a16="http://schemas.microsoft.com/office/drawing/2014/main" id="{BBC0C83D-AE56-494A-B7C4-39418126E389}"/>
              </a:ext>
            </a:extLst>
          </p:cNvPr>
          <p:cNvSpPr txBox="1"/>
          <p:nvPr/>
        </p:nvSpPr>
        <p:spPr>
          <a:xfrm>
            <a:off x="3911381" y="4437087"/>
            <a:ext cx="5715220" cy="344261"/>
          </a:xfrm>
          <a:prstGeom prst="rect">
            <a:avLst/>
          </a:prstGeom>
          <a:noFill/>
        </p:spPr>
        <p:txBody>
          <a:bodyPr wrap="square" rtlCol="0" anchor="ctr">
            <a:spAutoFit/>
          </a:bodyPr>
          <a:lstStyle/>
          <a:p>
            <a:pPr>
              <a:lnSpc>
                <a:spcPct val="150000"/>
              </a:lnSpc>
            </a:pPr>
            <a:r>
              <a:rPr kumimoji="1" lang="ja-JP" altLang="en-US" sz="1200" dirty="0">
                <a:latin typeface="UD デジタル 教科書体 NP-B" panose="02020700000000000000" pitchFamily="18" charset="-128"/>
                <a:ea typeface="UD デジタル 教科書体 NP-B" panose="02020700000000000000" pitchFamily="18" charset="-128"/>
              </a:rPr>
              <a:t>  しぎょうまえ　  た　   　　がっこう　　 　じゅぎょう じゅぎょう</a:t>
            </a:r>
            <a:endParaRPr kumimoji="1" lang="ja-JP" altLang="en-US" sz="1200" b="1" dirty="0">
              <a:solidFill>
                <a:schemeClr val="bg1"/>
              </a:solidFill>
              <a:latin typeface="UD デジタル 教科書体 NP-B" panose="02020700000000000000" pitchFamily="18" charset="-128"/>
              <a:ea typeface="UD デジタル 教科書体 NP-B" panose="02020700000000000000" pitchFamily="18" charset="-128"/>
            </a:endParaRPr>
          </a:p>
        </p:txBody>
      </p:sp>
      <p:sp>
        <p:nvSpPr>
          <p:cNvPr id="20" name="テキスト ボックス 19">
            <a:extLst>
              <a:ext uri="{FF2B5EF4-FFF2-40B4-BE49-F238E27FC236}">
                <a16:creationId xmlns:a16="http://schemas.microsoft.com/office/drawing/2014/main" id="{BBC0C83D-AE56-494A-B7C4-39418126E389}"/>
              </a:ext>
            </a:extLst>
          </p:cNvPr>
          <p:cNvSpPr txBox="1"/>
          <p:nvPr/>
        </p:nvSpPr>
        <p:spPr>
          <a:xfrm>
            <a:off x="3911381" y="4926236"/>
            <a:ext cx="5715220" cy="344261"/>
          </a:xfrm>
          <a:prstGeom prst="rect">
            <a:avLst/>
          </a:prstGeom>
          <a:noFill/>
        </p:spPr>
        <p:txBody>
          <a:bodyPr wrap="square" rtlCol="0" anchor="ctr">
            <a:spAutoFit/>
          </a:bodyPr>
          <a:lstStyle/>
          <a:p>
            <a:pPr>
              <a:lnSpc>
                <a:spcPct val="150000"/>
              </a:lnSpc>
            </a:pPr>
            <a:r>
              <a:rPr kumimoji="1" lang="ja-JP" altLang="en-US" sz="1200" dirty="0">
                <a:latin typeface="UD デジタル 教科書体 NP-B" panose="02020700000000000000" pitchFamily="18" charset="-128"/>
                <a:ea typeface="UD デジタル 教科書体 NP-B" panose="02020700000000000000" pitchFamily="18" charset="-128"/>
              </a:rPr>
              <a:t>　あいま    　 た      　　 がっこう　　　　　さまざま</a:t>
            </a:r>
            <a:endParaRPr kumimoji="1" lang="ja-JP" altLang="en-US" sz="1200" b="1" dirty="0">
              <a:solidFill>
                <a:schemeClr val="bg1"/>
              </a:solidFill>
              <a:latin typeface="UD デジタル 教科書体 NP-B" panose="02020700000000000000" pitchFamily="18" charset="-128"/>
              <a:ea typeface="UD デジタル 教科書体 NP-B" panose="02020700000000000000" pitchFamily="18" charset="-128"/>
            </a:endParaRPr>
          </a:p>
        </p:txBody>
      </p:sp>
      <p:sp>
        <p:nvSpPr>
          <p:cNvPr id="21" name="テキスト ボックス 20">
            <a:extLst>
              <a:ext uri="{FF2B5EF4-FFF2-40B4-BE49-F238E27FC236}">
                <a16:creationId xmlns:a16="http://schemas.microsoft.com/office/drawing/2014/main" id="{BBC0C83D-AE56-494A-B7C4-39418126E389}"/>
              </a:ext>
            </a:extLst>
          </p:cNvPr>
          <p:cNvSpPr txBox="1"/>
          <p:nvPr/>
        </p:nvSpPr>
        <p:spPr>
          <a:xfrm>
            <a:off x="2247494" y="1645983"/>
            <a:ext cx="1286419" cy="276999"/>
          </a:xfrm>
          <a:prstGeom prst="rect">
            <a:avLst/>
          </a:prstGeom>
          <a:noFill/>
        </p:spPr>
        <p:txBody>
          <a:bodyPr wrap="square" rtlCol="0" anchor="ctr">
            <a:spAutoFit/>
          </a:bodyPr>
          <a:lstStyle/>
          <a:p>
            <a:r>
              <a:rPr kumimoji="1" lang="ja-JP" altLang="en-US" sz="1200" b="1" dirty="0">
                <a:solidFill>
                  <a:schemeClr val="bg1"/>
                </a:solidFill>
                <a:latin typeface="UD デジタル 教科書体 NP-B" panose="02020700000000000000" pitchFamily="18" charset="-128"/>
                <a:ea typeface="UD デジタル 教科書体 NP-B" panose="02020700000000000000" pitchFamily="18" charset="-128"/>
              </a:rPr>
              <a:t>ちゅうかん　　　</a:t>
            </a:r>
          </a:p>
        </p:txBody>
      </p:sp>
      <p:sp>
        <p:nvSpPr>
          <p:cNvPr id="23" name="テキスト ボックス 22">
            <a:extLst>
              <a:ext uri="{FF2B5EF4-FFF2-40B4-BE49-F238E27FC236}">
                <a16:creationId xmlns:a16="http://schemas.microsoft.com/office/drawing/2014/main" id="{BBC0C83D-AE56-494A-B7C4-39418126E389}"/>
              </a:ext>
            </a:extLst>
          </p:cNvPr>
          <p:cNvSpPr txBox="1"/>
          <p:nvPr/>
        </p:nvSpPr>
        <p:spPr>
          <a:xfrm>
            <a:off x="3765434" y="6262943"/>
            <a:ext cx="3955256" cy="428259"/>
          </a:xfrm>
          <a:prstGeom prst="rect">
            <a:avLst/>
          </a:prstGeom>
          <a:noFill/>
        </p:spPr>
        <p:txBody>
          <a:bodyPr wrap="square" rtlCol="0" anchor="ctr">
            <a:spAutoFit/>
          </a:bodyPr>
          <a:lstStyle/>
          <a:p>
            <a:pPr>
              <a:lnSpc>
                <a:spcPct val="150000"/>
              </a:lnSpc>
            </a:pPr>
            <a:r>
              <a:rPr kumimoji="1" lang="ja-JP" altLang="en-US" sz="1200" dirty="0">
                <a:latin typeface="UD デジタル 教科書体 NP-B" panose="02020700000000000000" pitchFamily="18" charset="-128"/>
                <a:ea typeface="UD デジタル 教科書体 NP-B" panose="02020700000000000000" pitchFamily="18" charset="-128"/>
              </a:rPr>
              <a:t>ちゅうかんていじせい　　　ねんかん　そつぎょう　</a:t>
            </a:r>
            <a:r>
              <a:rPr kumimoji="1" lang="ja-JP" altLang="en-US" sz="1600" b="1" dirty="0">
                <a:solidFill>
                  <a:schemeClr val="bg1"/>
                </a:solidFill>
                <a:latin typeface="UD デジタル 教科書体 NP-B" panose="02020700000000000000" pitchFamily="18" charset="-128"/>
                <a:ea typeface="UD デジタル 教科書体 NP-B" panose="02020700000000000000" pitchFamily="18" charset="-128"/>
              </a:rPr>
              <a:t>　　</a:t>
            </a:r>
          </a:p>
        </p:txBody>
      </p:sp>
      <p:sp>
        <p:nvSpPr>
          <p:cNvPr id="24" name="テキスト ボックス 23">
            <a:extLst>
              <a:ext uri="{FF2B5EF4-FFF2-40B4-BE49-F238E27FC236}">
                <a16:creationId xmlns:a16="http://schemas.microsoft.com/office/drawing/2014/main" id="{BBC0C83D-AE56-494A-B7C4-39418126E389}"/>
              </a:ext>
            </a:extLst>
          </p:cNvPr>
          <p:cNvSpPr txBox="1"/>
          <p:nvPr/>
        </p:nvSpPr>
        <p:spPr>
          <a:xfrm>
            <a:off x="3802567" y="5758076"/>
            <a:ext cx="3955256" cy="428259"/>
          </a:xfrm>
          <a:prstGeom prst="rect">
            <a:avLst/>
          </a:prstGeom>
          <a:noFill/>
        </p:spPr>
        <p:txBody>
          <a:bodyPr wrap="square" rtlCol="0" anchor="ctr">
            <a:spAutoFit/>
          </a:bodyPr>
          <a:lstStyle/>
          <a:p>
            <a:pPr>
              <a:lnSpc>
                <a:spcPct val="150000"/>
              </a:lnSpc>
            </a:pPr>
            <a:r>
              <a:rPr kumimoji="1" lang="ja-JP" altLang="en-US" sz="1200" dirty="0">
                <a:latin typeface="UD デジタル 教科書体 NP-B" panose="02020700000000000000" pitchFamily="18" charset="-128"/>
                <a:ea typeface="UD デジタル 教科書体 NP-B" panose="02020700000000000000" pitchFamily="18" charset="-128"/>
              </a:rPr>
              <a:t>しごと　　　　　　　　 まな　</a:t>
            </a:r>
            <a:r>
              <a:rPr kumimoji="1" lang="ja-JP" altLang="en-US" sz="1600" b="1" dirty="0">
                <a:solidFill>
                  <a:schemeClr val="bg1"/>
                </a:solidFill>
                <a:latin typeface="UD デジタル 教科書体 NP-B" panose="02020700000000000000" pitchFamily="18" charset="-128"/>
                <a:ea typeface="UD デジタル 教科書体 NP-B" panose="02020700000000000000" pitchFamily="18" charset="-128"/>
              </a:rPr>
              <a:t>　　</a:t>
            </a:r>
          </a:p>
        </p:txBody>
      </p:sp>
      <p:sp>
        <p:nvSpPr>
          <p:cNvPr id="29" name="テキスト ボックス 28">
            <a:extLst>
              <a:ext uri="{FF2B5EF4-FFF2-40B4-BE49-F238E27FC236}">
                <a16:creationId xmlns:a16="http://schemas.microsoft.com/office/drawing/2014/main" id="{22CD82AB-254E-404E-939A-8FFECD13E09F}"/>
              </a:ext>
            </a:extLst>
          </p:cNvPr>
          <p:cNvSpPr txBox="1"/>
          <p:nvPr/>
        </p:nvSpPr>
        <p:spPr>
          <a:xfrm>
            <a:off x="7034852" y="676626"/>
            <a:ext cx="2755850" cy="470257"/>
          </a:xfrm>
          <a:prstGeom prst="rect">
            <a:avLst/>
          </a:prstGeom>
          <a:noFill/>
        </p:spPr>
        <p:txBody>
          <a:bodyPr wrap="square" rtlCol="0">
            <a:spAutoFit/>
          </a:bodyPr>
          <a:lstStyle/>
          <a:p>
            <a:pPr>
              <a:lnSpc>
                <a:spcPct val="150000"/>
              </a:lnSpc>
              <a:buClr>
                <a:schemeClr val="accent6"/>
              </a:buClr>
            </a:pPr>
            <a:r>
              <a:rPr kumimoji="1" lang="en-US" altLang="ja-JP" dirty="0">
                <a:latin typeface="UD デジタル 教科書体 NP-B" panose="02020700000000000000" pitchFamily="18" charset="-128"/>
                <a:ea typeface="UD デジタル 教科書体 NP-B" panose="02020700000000000000" pitchFamily="18" charset="-128"/>
              </a:rPr>
              <a:t>※</a:t>
            </a:r>
            <a:r>
              <a:rPr kumimoji="1" lang="ja-JP" altLang="en-US" dirty="0">
                <a:latin typeface="UD デジタル 教科書体 NP-B" panose="02020700000000000000" pitchFamily="18" charset="-128"/>
                <a:ea typeface="UD デジタル 教科書体 NP-B" panose="02020700000000000000" pitchFamily="18" charset="-128"/>
              </a:rPr>
              <a:t>時間帯は一例です。</a:t>
            </a:r>
          </a:p>
        </p:txBody>
      </p:sp>
      <p:sp>
        <p:nvSpPr>
          <p:cNvPr id="30" name="テキスト ボックス 29">
            <a:extLst>
              <a:ext uri="{FF2B5EF4-FFF2-40B4-BE49-F238E27FC236}">
                <a16:creationId xmlns:a16="http://schemas.microsoft.com/office/drawing/2014/main" id="{BBC0C83D-AE56-494A-B7C4-39418126E389}"/>
              </a:ext>
            </a:extLst>
          </p:cNvPr>
          <p:cNvSpPr txBox="1"/>
          <p:nvPr/>
        </p:nvSpPr>
        <p:spPr>
          <a:xfrm>
            <a:off x="7162765" y="525566"/>
            <a:ext cx="2091825" cy="344261"/>
          </a:xfrm>
          <a:prstGeom prst="rect">
            <a:avLst/>
          </a:prstGeom>
          <a:noFill/>
        </p:spPr>
        <p:txBody>
          <a:bodyPr wrap="square" rtlCol="0" anchor="ctr">
            <a:spAutoFit/>
          </a:bodyPr>
          <a:lstStyle/>
          <a:p>
            <a:pPr>
              <a:lnSpc>
                <a:spcPct val="150000"/>
              </a:lnSpc>
            </a:pPr>
            <a:r>
              <a:rPr kumimoji="1" lang="ja-JP" altLang="en-US" sz="1200" dirty="0">
                <a:latin typeface="UD デジタル 教科書体 NP-B" panose="02020700000000000000" pitchFamily="18" charset="-128"/>
                <a:ea typeface="UD デジタル 教科書体 NP-B" panose="02020700000000000000" pitchFamily="18" charset="-128"/>
              </a:rPr>
              <a:t>  じかんたい   いちれい</a:t>
            </a:r>
            <a:r>
              <a:rPr kumimoji="1" lang="ja-JP" altLang="en-US" sz="1200" b="1" dirty="0">
                <a:solidFill>
                  <a:schemeClr val="bg1"/>
                </a:solidFill>
                <a:latin typeface="UD デジタル 教科書体 NP-B" panose="02020700000000000000" pitchFamily="18" charset="-128"/>
                <a:ea typeface="UD デジタル 教科書体 NP-B" panose="02020700000000000000" pitchFamily="18" charset="-128"/>
              </a:rPr>
              <a:t>　</a:t>
            </a:r>
          </a:p>
        </p:txBody>
      </p:sp>
      <p:sp>
        <p:nvSpPr>
          <p:cNvPr id="25" name="テキスト ボックス 24">
            <a:extLst>
              <a:ext uri="{FF2B5EF4-FFF2-40B4-BE49-F238E27FC236}">
                <a16:creationId xmlns:a16="http://schemas.microsoft.com/office/drawing/2014/main" id="{BBC0C83D-AE56-494A-B7C4-39418126E389}"/>
              </a:ext>
            </a:extLst>
          </p:cNvPr>
          <p:cNvSpPr txBox="1"/>
          <p:nvPr/>
        </p:nvSpPr>
        <p:spPr>
          <a:xfrm>
            <a:off x="2091559" y="2241917"/>
            <a:ext cx="1386657" cy="276999"/>
          </a:xfrm>
          <a:prstGeom prst="rect">
            <a:avLst/>
          </a:prstGeom>
          <a:noFill/>
        </p:spPr>
        <p:txBody>
          <a:bodyPr wrap="square" rtlCol="0" anchor="ctr">
            <a:spAutoFit/>
          </a:bodyPr>
          <a:lstStyle/>
          <a:p>
            <a:r>
              <a:rPr kumimoji="1" lang="ja-JP" altLang="en-US" sz="1200" b="1" dirty="0">
                <a:solidFill>
                  <a:schemeClr val="bg1"/>
                </a:solidFill>
                <a:latin typeface="UD デジタル 教科書体 NP-B" panose="02020700000000000000" pitchFamily="18" charset="-128"/>
                <a:ea typeface="UD デジタル 教科書体 NP-B" panose="02020700000000000000" pitchFamily="18" charset="-128"/>
              </a:rPr>
              <a:t>てい じ  せい　　　</a:t>
            </a:r>
          </a:p>
        </p:txBody>
      </p:sp>
      <p:sp>
        <p:nvSpPr>
          <p:cNvPr id="26" name="テキスト ボックス 25">
            <a:extLst>
              <a:ext uri="{FF2B5EF4-FFF2-40B4-BE49-F238E27FC236}">
                <a16:creationId xmlns:a16="http://schemas.microsoft.com/office/drawing/2014/main" id="{BBC0C83D-AE56-494A-B7C4-39418126E389}"/>
              </a:ext>
            </a:extLst>
          </p:cNvPr>
          <p:cNvSpPr txBox="1"/>
          <p:nvPr/>
        </p:nvSpPr>
        <p:spPr>
          <a:xfrm>
            <a:off x="2125888" y="4497634"/>
            <a:ext cx="1372832" cy="276999"/>
          </a:xfrm>
          <a:prstGeom prst="rect">
            <a:avLst/>
          </a:prstGeom>
          <a:noFill/>
        </p:spPr>
        <p:txBody>
          <a:bodyPr wrap="square" rtlCol="0" anchor="ctr">
            <a:spAutoFit/>
          </a:bodyPr>
          <a:lstStyle/>
          <a:p>
            <a:r>
              <a:rPr kumimoji="1" lang="ja-JP" altLang="en-US" sz="1200" b="1" dirty="0">
                <a:solidFill>
                  <a:schemeClr val="bg1"/>
                </a:solidFill>
                <a:latin typeface="UD デジタル 教科書体 NP-B" panose="02020700000000000000" pitchFamily="18" charset="-128"/>
                <a:ea typeface="UD デジタル 教科書体 NP-B" panose="02020700000000000000" pitchFamily="18" charset="-128"/>
              </a:rPr>
              <a:t>てい じ  せい　　　</a:t>
            </a:r>
          </a:p>
        </p:txBody>
      </p:sp>
      <p:sp>
        <p:nvSpPr>
          <p:cNvPr id="27" name="テキスト ボックス 26">
            <a:extLst>
              <a:ext uri="{FF2B5EF4-FFF2-40B4-BE49-F238E27FC236}">
                <a16:creationId xmlns:a16="http://schemas.microsoft.com/office/drawing/2014/main" id="{BBC0C83D-AE56-494A-B7C4-39418126E389}"/>
              </a:ext>
            </a:extLst>
          </p:cNvPr>
          <p:cNvSpPr txBox="1"/>
          <p:nvPr/>
        </p:nvSpPr>
        <p:spPr>
          <a:xfrm>
            <a:off x="2321067" y="3915994"/>
            <a:ext cx="939561" cy="276999"/>
          </a:xfrm>
          <a:prstGeom prst="rect">
            <a:avLst/>
          </a:prstGeom>
          <a:noFill/>
        </p:spPr>
        <p:txBody>
          <a:bodyPr wrap="square" rtlCol="0" anchor="ctr">
            <a:spAutoFit/>
          </a:bodyPr>
          <a:lstStyle/>
          <a:p>
            <a:r>
              <a:rPr kumimoji="1" lang="ja-JP" altLang="en-US" sz="1200" b="1" dirty="0">
                <a:solidFill>
                  <a:schemeClr val="bg1"/>
                </a:solidFill>
                <a:latin typeface="UD デジタル 教科書体 NP-B" panose="02020700000000000000" pitchFamily="18" charset="-128"/>
                <a:ea typeface="UD デジタル 教科書体 NP-B" panose="02020700000000000000" pitchFamily="18" charset="-128"/>
              </a:rPr>
              <a:t>や  かん　　　</a:t>
            </a:r>
          </a:p>
        </p:txBody>
      </p:sp>
      <p:sp>
        <p:nvSpPr>
          <p:cNvPr id="28" name="スライド番号プレースホルダー 3"/>
          <p:cNvSpPr>
            <a:spLocks noGrp="1"/>
          </p:cNvSpPr>
          <p:nvPr>
            <p:ph type="sldNum" sz="quarter" idx="4294967295"/>
          </p:nvPr>
        </p:nvSpPr>
        <p:spPr>
          <a:xfrm>
            <a:off x="4143079" y="7227490"/>
            <a:ext cx="2405658" cy="276999"/>
          </a:xfrm>
          <a:prstGeom prst="rect">
            <a:avLst/>
          </a:prstGeom>
        </p:spPr>
        <p:txBody>
          <a:bodyPr/>
          <a:lstStyle/>
          <a:p>
            <a:pPr algn="ctr"/>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fld id="{DFE08C22-053B-3C49-B8BB-21FC17935DB3}" type="slidenum">
              <a:rPr lang="en-US" altLang="ja-JP" sz="1200" smtClean="0">
                <a:solidFill>
                  <a:schemeClr val="tx1"/>
                </a:solidFill>
                <a:latin typeface="UD デジタル 教科書体 NP-B" panose="02020700000000000000" pitchFamily="18" charset="-128"/>
                <a:ea typeface="UD デジタル 教科書体 NP-B" panose="02020700000000000000" pitchFamily="18" charset="-128"/>
              </a:rPr>
              <a:pPr algn="ctr"/>
              <a:t>10</a:t>
            </a:fld>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p>
        </p:txBody>
      </p:sp>
      <p:pic>
        <p:nvPicPr>
          <p:cNvPr id="3" name="図 2">
            <a:extLst>
              <a:ext uri="{FF2B5EF4-FFF2-40B4-BE49-F238E27FC236}">
                <a16:creationId xmlns:a16="http://schemas.microsoft.com/office/drawing/2014/main" id="{D28FF10D-17DE-7646-C946-EF629E1227D6}"/>
              </a:ext>
            </a:extLst>
          </p:cNvPr>
          <p:cNvPicPr>
            <a:picLocks noChangeAspect="1"/>
          </p:cNvPicPr>
          <p:nvPr/>
        </p:nvPicPr>
        <p:blipFill>
          <a:blip r:embed="rId2"/>
          <a:stretch>
            <a:fillRect/>
          </a:stretch>
        </p:blipFill>
        <p:spPr>
          <a:xfrm>
            <a:off x="1576786" y="5270497"/>
            <a:ext cx="1098202" cy="1041919"/>
          </a:xfrm>
          <a:prstGeom prst="rect">
            <a:avLst/>
          </a:prstGeom>
        </p:spPr>
      </p:pic>
      <p:pic>
        <p:nvPicPr>
          <p:cNvPr id="6" name="図 5">
            <a:extLst>
              <a:ext uri="{FF2B5EF4-FFF2-40B4-BE49-F238E27FC236}">
                <a16:creationId xmlns:a16="http://schemas.microsoft.com/office/drawing/2014/main" id="{910E4A9B-CBDE-9682-B90F-36BAC1E6E109}"/>
              </a:ext>
            </a:extLst>
          </p:cNvPr>
          <p:cNvPicPr>
            <a:picLocks noChangeAspect="1"/>
          </p:cNvPicPr>
          <p:nvPr/>
        </p:nvPicPr>
        <p:blipFill>
          <a:blip r:embed="rId3"/>
          <a:stretch>
            <a:fillRect/>
          </a:stretch>
        </p:blipFill>
        <p:spPr>
          <a:xfrm>
            <a:off x="8115745" y="1432817"/>
            <a:ext cx="1674957" cy="1563992"/>
          </a:xfrm>
          <a:prstGeom prst="rect">
            <a:avLst/>
          </a:prstGeom>
        </p:spPr>
      </p:pic>
    </p:spTree>
    <p:extLst>
      <p:ext uri="{BB962C8B-B14F-4D97-AF65-F5344CB8AC3E}">
        <p14:creationId xmlns:p14="http://schemas.microsoft.com/office/powerpoint/2010/main" val="3456536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a:extLst>
              <a:ext uri="{FF2B5EF4-FFF2-40B4-BE49-F238E27FC236}">
                <a16:creationId xmlns:a16="http://schemas.microsoft.com/office/drawing/2014/main" id="{688677BC-461E-2D45-86A5-FB4582DE0B7D}"/>
              </a:ext>
            </a:extLst>
          </p:cNvPr>
          <p:cNvSpPr/>
          <p:nvPr/>
        </p:nvSpPr>
        <p:spPr>
          <a:xfrm>
            <a:off x="939800" y="513808"/>
            <a:ext cx="9258299" cy="6540499"/>
          </a:xfrm>
          <a:prstGeom prst="roundRect">
            <a:avLst>
              <a:gd name="adj" fmla="val 2401"/>
            </a:avLst>
          </a:prstGeom>
          <a:solidFill>
            <a:schemeClr val="bg1"/>
          </a:solidFill>
          <a:ln w="25400">
            <a:solidFill>
              <a:srgbClr val="F9B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v</a:t>
            </a:r>
            <a:endParaRPr kumimoji="1" lang="ja-JP" altLang="en-US"/>
          </a:p>
        </p:txBody>
      </p:sp>
      <p:sp>
        <p:nvSpPr>
          <p:cNvPr id="19" name="スライド番号プレースホルダー 3"/>
          <p:cNvSpPr>
            <a:spLocks noGrp="1"/>
          </p:cNvSpPr>
          <p:nvPr>
            <p:ph type="sldNum" sz="quarter" idx="4294967295"/>
          </p:nvPr>
        </p:nvSpPr>
        <p:spPr>
          <a:xfrm>
            <a:off x="4143079" y="7227490"/>
            <a:ext cx="2405658" cy="276999"/>
          </a:xfrm>
          <a:prstGeom prst="rect">
            <a:avLst/>
          </a:prstGeom>
        </p:spPr>
        <p:txBody>
          <a:bodyPr/>
          <a:lstStyle/>
          <a:p>
            <a:pPr algn="ctr"/>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fld id="{DFE08C22-053B-3C49-B8BB-21FC17935DB3}" type="slidenum">
              <a:rPr lang="en-US" altLang="ja-JP" sz="1200" smtClean="0">
                <a:solidFill>
                  <a:schemeClr val="tx1"/>
                </a:solidFill>
                <a:latin typeface="UD デジタル 教科書体 NP-B" panose="02020700000000000000" pitchFamily="18" charset="-128"/>
                <a:ea typeface="UD デジタル 教科書体 NP-B" panose="02020700000000000000" pitchFamily="18" charset="-128"/>
              </a:rPr>
              <a:pPr algn="ctr"/>
              <a:t>11</a:t>
            </a:fld>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p>
        </p:txBody>
      </p:sp>
      <p:sp>
        <p:nvSpPr>
          <p:cNvPr id="23" name="テキスト ボックス 22">
            <a:extLst>
              <a:ext uri="{FF2B5EF4-FFF2-40B4-BE49-F238E27FC236}">
                <a16:creationId xmlns:a16="http://schemas.microsoft.com/office/drawing/2014/main" id="{C3998816-2467-1DFA-3C0B-B7C3F1E22B66}"/>
              </a:ext>
            </a:extLst>
          </p:cNvPr>
          <p:cNvSpPr txBox="1"/>
          <p:nvPr/>
        </p:nvSpPr>
        <p:spPr>
          <a:xfrm>
            <a:off x="1344425" y="1139907"/>
            <a:ext cx="1884466" cy="523220"/>
          </a:xfrm>
          <a:prstGeom prst="rect">
            <a:avLst/>
          </a:prstGeom>
          <a:noFill/>
        </p:spPr>
        <p:txBody>
          <a:bodyPr wrap="square" rtlCol="0">
            <a:spAutoFit/>
          </a:bodyPr>
          <a:lstStyle/>
          <a:p>
            <a:r>
              <a:rPr kumimoji="1" lang="ja-JP" altLang="en-US" sz="2800" b="1" dirty="0">
                <a:solidFill>
                  <a:srgbClr val="F39800"/>
                </a:solidFill>
                <a:latin typeface="UD デジタル 教科書体 NP-B" panose="02020700000000000000" pitchFamily="18" charset="-128"/>
                <a:ea typeface="UD デジタル 教科書体 NP-B" panose="02020700000000000000" pitchFamily="18" charset="-128"/>
              </a:rPr>
              <a:t>③ 通信制</a:t>
            </a:r>
          </a:p>
        </p:txBody>
      </p:sp>
      <p:sp>
        <p:nvSpPr>
          <p:cNvPr id="32" name="テキスト ボックス 31">
            <a:extLst>
              <a:ext uri="{FF2B5EF4-FFF2-40B4-BE49-F238E27FC236}">
                <a16:creationId xmlns:a16="http://schemas.microsoft.com/office/drawing/2014/main" id="{EB7F6B2A-5E09-DC07-584B-2F70F05A5112}"/>
              </a:ext>
            </a:extLst>
          </p:cNvPr>
          <p:cNvSpPr txBox="1"/>
          <p:nvPr/>
        </p:nvSpPr>
        <p:spPr>
          <a:xfrm>
            <a:off x="1834680" y="960916"/>
            <a:ext cx="2012738" cy="307777"/>
          </a:xfrm>
          <a:prstGeom prst="rect">
            <a:avLst/>
          </a:prstGeom>
          <a:noFill/>
        </p:spPr>
        <p:txBody>
          <a:bodyPr wrap="square" rtlCol="0">
            <a:spAutoFit/>
          </a:bodyPr>
          <a:lstStyle/>
          <a:p>
            <a:r>
              <a:rPr kumimoji="1" lang="ja-JP" altLang="en-US" sz="1400" b="1" dirty="0">
                <a:solidFill>
                  <a:srgbClr val="F39800"/>
                </a:solidFill>
                <a:latin typeface="UD デジタル 教科書体 NP-B" panose="02020700000000000000" pitchFamily="18" charset="-128"/>
                <a:ea typeface="UD デジタル 教科書体 NP-B" panose="02020700000000000000" pitchFamily="18" charset="-128"/>
              </a:rPr>
              <a:t>つうしんせい</a:t>
            </a:r>
          </a:p>
        </p:txBody>
      </p:sp>
      <p:grpSp>
        <p:nvGrpSpPr>
          <p:cNvPr id="47" name="グループ化 46">
            <a:extLst>
              <a:ext uri="{FF2B5EF4-FFF2-40B4-BE49-F238E27FC236}">
                <a16:creationId xmlns:a16="http://schemas.microsoft.com/office/drawing/2014/main" id="{F4EF6204-2DAF-8917-90C0-50CBAFB1E8ED}"/>
              </a:ext>
            </a:extLst>
          </p:cNvPr>
          <p:cNvGrpSpPr/>
          <p:nvPr/>
        </p:nvGrpSpPr>
        <p:grpSpPr>
          <a:xfrm>
            <a:off x="1671430" y="2009473"/>
            <a:ext cx="8408332" cy="4721411"/>
            <a:chOff x="4244912" y="1922283"/>
            <a:chExt cx="7888562" cy="4721411"/>
          </a:xfrm>
        </p:grpSpPr>
        <p:sp>
          <p:nvSpPr>
            <p:cNvPr id="48" name="四角形 2845">
              <a:extLst>
                <a:ext uri="{FF2B5EF4-FFF2-40B4-BE49-F238E27FC236}">
                  <a16:creationId xmlns:a16="http://schemas.microsoft.com/office/drawing/2014/main" id="{8DA5F876-705D-8F35-FDD2-4535919B2407}"/>
                </a:ext>
              </a:extLst>
            </p:cNvPr>
            <p:cNvSpPr txBox="1">
              <a:spLocks/>
            </p:cNvSpPr>
            <p:nvPr/>
          </p:nvSpPr>
          <p:spPr>
            <a:xfrm>
              <a:off x="4244912" y="1922283"/>
              <a:ext cx="7888562" cy="4721411"/>
            </a:xfrm>
            <a:prstGeom prst="rect">
              <a:avLst/>
            </a:prstGeom>
          </p:spPr>
          <p:txBody>
            <a:bodyPr>
              <a:normAutofit/>
            </a:bodyPr>
            <a:lst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nSpc>
                  <a:spcPct val="150000"/>
                </a:lnSpc>
                <a:spcBef>
                  <a:spcPts val="0"/>
                </a:spcBef>
                <a:buFont typeface="Arial" panose="020B0604020202020204" pitchFamily="34" charset="0"/>
                <a:buNone/>
              </a:pPr>
              <a:r>
                <a:rPr lang="ja-JP" altLang="en-US" sz="2800" dirty="0">
                  <a:solidFill>
                    <a:srgbClr val="FF0066"/>
                  </a:solidFill>
                  <a:latin typeface="ＭＳ ゴシック" panose="020B0609070205080204" pitchFamily="49" charset="-128"/>
                  <a:ea typeface="ＭＳ ゴシック" panose="020B0609070205080204" pitchFamily="49" charset="-128"/>
                </a:rPr>
                <a:t>◆ </a:t>
              </a:r>
              <a:r>
                <a:rPr lang="ja-JP" altLang="en-US" sz="2800" b="1" dirty="0">
                  <a:latin typeface="UD デジタル 教科書体 NP-B" panose="02020700000000000000" pitchFamily="18" charset="-128"/>
                  <a:ea typeface="UD デジタル 教科書体 NP-B" panose="02020700000000000000" pitchFamily="18" charset="-128"/>
                </a:rPr>
                <a:t>毎日通学できなくてもよい</a:t>
              </a:r>
              <a:r>
                <a:rPr lang="ja-JP" altLang="en-US" sz="2600" dirty="0">
                  <a:latin typeface="UD デジタル 教科書体 NP-B" panose="02020700000000000000" pitchFamily="18" charset="-128"/>
                  <a:ea typeface="UD デジタル 教科書体 NP-B" panose="02020700000000000000" pitchFamily="18" charset="-128"/>
                </a:rPr>
                <a:t>！</a:t>
              </a:r>
              <a:endParaRPr lang="en-US" altLang="ja-JP" sz="2600" dirty="0">
                <a:latin typeface="UD デジタル 教科書体 NP-B" panose="02020700000000000000" pitchFamily="18" charset="-128"/>
                <a:ea typeface="UD デジタル 教科書体 NP-B" panose="02020700000000000000" pitchFamily="18" charset="-128"/>
              </a:endParaRPr>
            </a:p>
            <a:p>
              <a:pPr marL="533400" indent="-355600">
                <a:lnSpc>
                  <a:spcPct val="150000"/>
                </a:lnSpc>
                <a:spcBef>
                  <a:spcPts val="0"/>
                </a:spcBef>
                <a:buFont typeface="Arial" panose="020B0604020202020204" pitchFamily="34" charset="0"/>
                <a:buNone/>
              </a:pPr>
              <a:r>
                <a:rPr lang="ja-JP" altLang="en-US" sz="2600" b="1" dirty="0">
                  <a:latin typeface="UD デジタル 教科書体 NP-B" panose="02020700000000000000" pitchFamily="18" charset="-128"/>
                  <a:ea typeface="UD デジタル 教科書体 NP-B" panose="02020700000000000000" pitchFamily="18" charset="-128"/>
                </a:rPr>
                <a:t>・</a:t>
              </a:r>
              <a:r>
                <a:rPr lang="ja-JP" altLang="en-US" sz="2600" b="0" i="0" dirty="0">
                  <a:effectLst/>
                  <a:latin typeface="UD デジタル 教科書体 NP-B" panose="02020700000000000000" pitchFamily="18" charset="-128"/>
                  <a:ea typeface="UD デジタル 教科書体 NP-B" panose="02020700000000000000" pitchFamily="18" charset="-128"/>
                </a:rPr>
                <a:t>家で自分で勉強する</a:t>
              </a:r>
            </a:p>
            <a:p>
              <a:pPr marL="533400" indent="-355600">
                <a:lnSpc>
                  <a:spcPct val="150000"/>
                </a:lnSpc>
                <a:spcBef>
                  <a:spcPts val="0"/>
                </a:spcBef>
                <a:buFont typeface="Arial" panose="020B0604020202020204" pitchFamily="34" charset="0"/>
                <a:buNone/>
              </a:pPr>
              <a:r>
                <a:rPr lang="ja-JP" altLang="en-US" sz="2600" b="0" i="0" dirty="0">
                  <a:effectLst/>
                  <a:latin typeface="UD デジタル 教科書体 NP-B" panose="02020700000000000000" pitchFamily="18" charset="-128"/>
                  <a:ea typeface="UD デジタル 教科書体 NP-B" panose="02020700000000000000" pitchFamily="18" charset="-128"/>
                </a:rPr>
                <a:t>・決められた日に学校に行く</a:t>
              </a:r>
            </a:p>
            <a:p>
              <a:pPr marL="533400" indent="-355600">
                <a:lnSpc>
                  <a:spcPct val="150000"/>
                </a:lnSpc>
                <a:spcBef>
                  <a:spcPts val="0"/>
                </a:spcBef>
                <a:buFont typeface="Arial" panose="020B0604020202020204" pitchFamily="34" charset="0"/>
                <a:buNone/>
              </a:pPr>
              <a:r>
                <a:rPr lang="ja-JP" altLang="en-US" sz="2600" b="0" i="0" dirty="0">
                  <a:effectLst/>
                  <a:latin typeface="UD デジタル 教科書体 NP-B" panose="02020700000000000000" pitchFamily="18" charset="-128"/>
                  <a:ea typeface="UD デジタル 教科書体 NP-B" panose="02020700000000000000" pitchFamily="18" charset="-128"/>
                </a:rPr>
                <a:t>・オンラインで勉強できる学校もある</a:t>
              </a:r>
            </a:p>
            <a:p>
              <a:pPr marL="533400" indent="-355600">
                <a:lnSpc>
                  <a:spcPct val="150000"/>
                </a:lnSpc>
                <a:spcBef>
                  <a:spcPts val="0"/>
                </a:spcBef>
                <a:buFont typeface="Arial" panose="020B0604020202020204" pitchFamily="34" charset="0"/>
                <a:buNone/>
              </a:pPr>
              <a:r>
                <a:rPr lang="ja-JP" altLang="en-US" sz="2600" b="0" i="0" dirty="0">
                  <a:effectLst/>
                  <a:latin typeface="UD デジタル 教科書体 NP-B" panose="02020700000000000000" pitchFamily="18" charset="-128"/>
                  <a:ea typeface="UD デジタル 教科書体 NP-B" panose="02020700000000000000" pitchFamily="18" charset="-128"/>
                </a:rPr>
                <a:t>・レポート提出がある。</a:t>
              </a:r>
            </a:p>
            <a:p>
              <a:pPr marL="533400" indent="-355600">
                <a:lnSpc>
                  <a:spcPct val="150000"/>
                </a:lnSpc>
                <a:spcBef>
                  <a:spcPts val="0"/>
                </a:spcBef>
                <a:buFont typeface="Arial" panose="020B0604020202020204" pitchFamily="34" charset="0"/>
                <a:buNone/>
              </a:pPr>
              <a:r>
                <a:rPr lang="ja-JP" altLang="en-US" sz="2600" dirty="0">
                  <a:latin typeface="UD デジタル 教科書体 NP-B" panose="02020700000000000000" pitchFamily="18" charset="-128"/>
                  <a:ea typeface="UD デジタル 教科書体 NP-B" panose="02020700000000000000" pitchFamily="18" charset="-128"/>
                </a:rPr>
                <a:t>・３年間以上かけて卒業</a:t>
              </a:r>
              <a:br>
                <a:rPr lang="en-US" altLang="ja-JP" sz="2600" dirty="0">
                  <a:latin typeface="UD デジタル 教科書体 NP-B" panose="02020700000000000000" pitchFamily="18" charset="-128"/>
                  <a:ea typeface="UD デジタル 教科書体 NP-B" panose="02020700000000000000" pitchFamily="18" charset="-128"/>
                </a:rPr>
              </a:br>
              <a:r>
                <a:rPr lang="ja-JP" altLang="en-US" sz="2600" dirty="0">
                  <a:latin typeface="UD デジタル 教科書体 NP-B" panose="02020700000000000000" pitchFamily="18" charset="-128"/>
                  <a:ea typeface="UD デジタル 教科書体 NP-B" panose="02020700000000000000" pitchFamily="18" charset="-128"/>
                </a:rPr>
                <a:t>（がんばれば３年間で卒業できる場合もある）</a:t>
              </a:r>
              <a:endParaRPr lang="ja-JP" altLang="en-US" sz="2600" dirty="0">
                <a:latin typeface="ＭＳ ゴシック" panose="020B0609070205080204" pitchFamily="49" charset="-128"/>
                <a:ea typeface="ＭＳ ゴシック" panose="020B0609070205080204" pitchFamily="49" charset="-128"/>
              </a:endParaRPr>
            </a:p>
          </p:txBody>
        </p:sp>
        <p:sp>
          <p:nvSpPr>
            <p:cNvPr id="49" name="テキスト ボックス 48">
              <a:extLst>
                <a:ext uri="{FF2B5EF4-FFF2-40B4-BE49-F238E27FC236}">
                  <a16:creationId xmlns:a16="http://schemas.microsoft.com/office/drawing/2014/main" id="{27060881-269A-CBCE-3480-7485FC1933DF}"/>
                </a:ext>
              </a:extLst>
            </p:cNvPr>
            <p:cNvSpPr txBox="1"/>
            <p:nvPr/>
          </p:nvSpPr>
          <p:spPr>
            <a:xfrm>
              <a:off x="4822109" y="1922283"/>
              <a:ext cx="5616000" cy="276999"/>
            </a:xfrm>
            <a:prstGeom prst="rect">
              <a:avLst/>
            </a:prstGeom>
            <a:noFill/>
          </p:spPr>
          <p:txBody>
            <a:bodyPr wrap="square" rtlCol="0" anchor="ctr">
              <a:spAutoFit/>
            </a:bodyPr>
            <a:lstStyle/>
            <a:p>
              <a:r>
                <a:rPr kumimoji="1" lang="ja-JP" altLang="en-US" sz="1200" dirty="0">
                  <a:latin typeface="UD デジタル 教科書体 NP-B" panose="02020700000000000000" pitchFamily="18" charset="-128"/>
                  <a:ea typeface="UD デジタル 教科書体 NP-B" panose="02020700000000000000" pitchFamily="18" charset="-128"/>
                </a:rPr>
                <a:t>まいにち  つうがく </a:t>
              </a:r>
            </a:p>
          </p:txBody>
        </p:sp>
        <p:sp>
          <p:nvSpPr>
            <p:cNvPr id="50" name="テキスト ボックス 49">
              <a:extLst>
                <a:ext uri="{FF2B5EF4-FFF2-40B4-BE49-F238E27FC236}">
                  <a16:creationId xmlns:a16="http://schemas.microsoft.com/office/drawing/2014/main" id="{D374A4D2-ECC4-54F6-F345-66989C964117}"/>
                </a:ext>
              </a:extLst>
            </p:cNvPr>
            <p:cNvSpPr txBox="1"/>
            <p:nvPr/>
          </p:nvSpPr>
          <p:spPr>
            <a:xfrm>
              <a:off x="4751830" y="2517550"/>
              <a:ext cx="7112601" cy="276999"/>
            </a:xfrm>
            <a:prstGeom prst="rect">
              <a:avLst/>
            </a:prstGeom>
            <a:noFill/>
          </p:spPr>
          <p:txBody>
            <a:bodyPr wrap="square" rtlCol="0" anchor="ctr">
              <a:spAutoFit/>
            </a:bodyPr>
            <a:lstStyle/>
            <a:p>
              <a:r>
                <a:rPr kumimoji="1" lang="ja-JP" altLang="en-US" sz="1200" dirty="0">
                  <a:latin typeface="UD デジタル 教科書体 NP-B" panose="02020700000000000000" pitchFamily="18" charset="-128"/>
                  <a:ea typeface="UD デジタル 教科書体 NP-B" panose="02020700000000000000" pitchFamily="18" charset="-128"/>
                </a:rPr>
                <a:t>いえ         じ  ぶん       べんきょう</a:t>
              </a:r>
            </a:p>
          </p:txBody>
        </p:sp>
      </p:grpSp>
      <p:sp>
        <p:nvSpPr>
          <p:cNvPr id="56" name="テキスト ボックス 55">
            <a:extLst>
              <a:ext uri="{FF2B5EF4-FFF2-40B4-BE49-F238E27FC236}">
                <a16:creationId xmlns:a16="http://schemas.microsoft.com/office/drawing/2014/main" id="{F9FAD36F-4000-D419-11AC-1C3078DB6362}"/>
              </a:ext>
            </a:extLst>
          </p:cNvPr>
          <p:cNvSpPr txBox="1"/>
          <p:nvPr/>
        </p:nvSpPr>
        <p:spPr>
          <a:xfrm>
            <a:off x="2347071" y="3810691"/>
            <a:ext cx="6284699" cy="276999"/>
          </a:xfrm>
          <a:prstGeom prst="rect">
            <a:avLst/>
          </a:prstGeom>
          <a:noFill/>
        </p:spPr>
        <p:txBody>
          <a:bodyPr wrap="square" rtlCol="0" anchor="ctr">
            <a:spAutoFit/>
          </a:bodyPr>
          <a:lstStyle/>
          <a:p>
            <a:r>
              <a:rPr kumimoji="1" lang="ja-JP" altLang="en-US" sz="1200" spc="500" dirty="0">
                <a:latin typeface="UD デジタル 教科書体 NP-B" panose="02020700000000000000" pitchFamily="18" charset="-128"/>
                <a:ea typeface="UD デジタル 教科書体 NP-B" panose="02020700000000000000" pitchFamily="18" charset="-128"/>
              </a:rPr>
              <a:t>お ん ら い ん  </a:t>
            </a:r>
            <a:r>
              <a:rPr kumimoji="1" lang="ja-JP" altLang="en-US" sz="1200" dirty="0">
                <a:latin typeface="UD デジタル 教科書体 NP-B" panose="02020700000000000000" pitchFamily="18" charset="-128"/>
                <a:ea typeface="UD デジタル 教科書体 NP-B" panose="02020700000000000000" pitchFamily="18" charset="-128"/>
              </a:rPr>
              <a:t>べんきょう                     がっこう</a:t>
            </a:r>
          </a:p>
        </p:txBody>
      </p:sp>
      <p:pic>
        <p:nvPicPr>
          <p:cNvPr id="3" name="図 2">
            <a:extLst>
              <a:ext uri="{FF2B5EF4-FFF2-40B4-BE49-F238E27FC236}">
                <a16:creationId xmlns:a16="http://schemas.microsoft.com/office/drawing/2014/main" id="{9CDD1E0C-429A-8737-4018-0F59DDAFB9B8}"/>
              </a:ext>
            </a:extLst>
          </p:cNvPr>
          <p:cNvPicPr>
            <a:picLocks noChangeAspect="1"/>
          </p:cNvPicPr>
          <p:nvPr/>
        </p:nvPicPr>
        <p:blipFill>
          <a:blip r:embed="rId2"/>
          <a:stretch>
            <a:fillRect/>
          </a:stretch>
        </p:blipFill>
        <p:spPr>
          <a:xfrm>
            <a:off x="7692773" y="3539558"/>
            <a:ext cx="2318320" cy="2025038"/>
          </a:xfrm>
          <a:prstGeom prst="rect">
            <a:avLst/>
          </a:prstGeom>
        </p:spPr>
      </p:pic>
      <p:pic>
        <p:nvPicPr>
          <p:cNvPr id="5" name="図 4">
            <a:extLst>
              <a:ext uri="{FF2B5EF4-FFF2-40B4-BE49-F238E27FC236}">
                <a16:creationId xmlns:a16="http://schemas.microsoft.com/office/drawing/2014/main" id="{06B10F54-FB02-23C3-6D5F-9C74635AF6F2}"/>
              </a:ext>
            </a:extLst>
          </p:cNvPr>
          <p:cNvPicPr>
            <a:picLocks noChangeAspect="1"/>
          </p:cNvPicPr>
          <p:nvPr/>
        </p:nvPicPr>
        <p:blipFill>
          <a:blip r:embed="rId3"/>
          <a:stretch>
            <a:fillRect/>
          </a:stretch>
        </p:blipFill>
        <p:spPr>
          <a:xfrm>
            <a:off x="7245291" y="1451420"/>
            <a:ext cx="1884466" cy="1884466"/>
          </a:xfrm>
          <a:prstGeom prst="rect">
            <a:avLst/>
          </a:prstGeom>
        </p:spPr>
      </p:pic>
      <p:sp>
        <p:nvSpPr>
          <p:cNvPr id="6" name="テキスト ボックス 5">
            <a:extLst>
              <a:ext uri="{FF2B5EF4-FFF2-40B4-BE49-F238E27FC236}">
                <a16:creationId xmlns:a16="http://schemas.microsoft.com/office/drawing/2014/main" id="{1B7B521C-71A6-F957-A2F7-947E69769F5B}"/>
              </a:ext>
            </a:extLst>
          </p:cNvPr>
          <p:cNvSpPr txBox="1"/>
          <p:nvPr/>
        </p:nvSpPr>
        <p:spPr>
          <a:xfrm>
            <a:off x="2264737" y="3262558"/>
            <a:ext cx="4284000" cy="276999"/>
          </a:xfrm>
          <a:prstGeom prst="rect">
            <a:avLst/>
          </a:prstGeom>
          <a:noFill/>
        </p:spPr>
        <p:txBody>
          <a:bodyPr wrap="square" rtlCol="0" anchor="ctr">
            <a:spAutoFit/>
          </a:bodyPr>
          <a:lstStyle/>
          <a:p>
            <a:r>
              <a:rPr kumimoji="1" lang="ja-JP" altLang="en-US" sz="1200" dirty="0">
                <a:latin typeface="UD デジタル 教科書体 NP-B" panose="02020700000000000000" pitchFamily="18" charset="-128"/>
                <a:ea typeface="UD デジタル 教科書体 NP-B" panose="02020700000000000000" pitchFamily="18" charset="-128"/>
              </a:rPr>
              <a:t>き                                ひ          がっこう         い</a:t>
            </a:r>
          </a:p>
        </p:txBody>
      </p:sp>
      <p:sp>
        <p:nvSpPr>
          <p:cNvPr id="7" name="テキスト ボックス 6">
            <a:extLst>
              <a:ext uri="{FF2B5EF4-FFF2-40B4-BE49-F238E27FC236}">
                <a16:creationId xmlns:a16="http://schemas.microsoft.com/office/drawing/2014/main" id="{214DA620-CB01-CC9A-9571-59C3D1B4CE15}"/>
              </a:ext>
            </a:extLst>
          </p:cNvPr>
          <p:cNvSpPr txBox="1"/>
          <p:nvPr/>
        </p:nvSpPr>
        <p:spPr>
          <a:xfrm>
            <a:off x="2347071" y="4464900"/>
            <a:ext cx="4593263" cy="276999"/>
          </a:xfrm>
          <a:prstGeom prst="rect">
            <a:avLst/>
          </a:prstGeom>
          <a:noFill/>
        </p:spPr>
        <p:txBody>
          <a:bodyPr wrap="square" rtlCol="0" anchor="ctr">
            <a:spAutoFit/>
          </a:bodyPr>
          <a:lstStyle/>
          <a:p>
            <a:r>
              <a:rPr kumimoji="1" lang="ja-JP" altLang="en-US" sz="1200" spc="700" dirty="0">
                <a:latin typeface="UD デジタル 教科書体 NP-B" panose="02020700000000000000" pitchFamily="18" charset="-128"/>
                <a:ea typeface="UD デジタル 教科書体 NP-B" panose="02020700000000000000" pitchFamily="18" charset="-128"/>
              </a:rPr>
              <a:t>れぽーと </a:t>
            </a:r>
            <a:r>
              <a:rPr kumimoji="1" lang="ja-JP" altLang="en-US" sz="1200" dirty="0">
                <a:latin typeface="UD デジタル 教科書体 NP-B" panose="02020700000000000000" pitchFamily="18" charset="-128"/>
                <a:ea typeface="UD デジタル 教科書体 NP-B" panose="02020700000000000000" pitchFamily="18" charset="-128"/>
              </a:rPr>
              <a:t>ていしゅつ  </a:t>
            </a:r>
          </a:p>
        </p:txBody>
      </p:sp>
      <p:sp>
        <p:nvSpPr>
          <p:cNvPr id="8" name="テキスト ボックス 7">
            <a:extLst>
              <a:ext uri="{FF2B5EF4-FFF2-40B4-BE49-F238E27FC236}">
                <a16:creationId xmlns:a16="http://schemas.microsoft.com/office/drawing/2014/main" id="{920EC5A5-6013-FA0F-E2C6-E73B2F23FEDB}"/>
              </a:ext>
            </a:extLst>
          </p:cNvPr>
          <p:cNvSpPr txBox="1"/>
          <p:nvPr/>
        </p:nvSpPr>
        <p:spPr>
          <a:xfrm>
            <a:off x="4567933" y="5594504"/>
            <a:ext cx="4284000" cy="276999"/>
          </a:xfrm>
          <a:prstGeom prst="rect">
            <a:avLst/>
          </a:prstGeom>
          <a:noFill/>
        </p:spPr>
        <p:txBody>
          <a:bodyPr wrap="square" rtlCol="0" anchor="ctr">
            <a:spAutoFit/>
          </a:bodyPr>
          <a:lstStyle/>
          <a:p>
            <a:r>
              <a:rPr kumimoji="1" lang="ja-JP" altLang="en-US" sz="1200" dirty="0">
                <a:latin typeface="UD デジタル 教科書体 NP-B" panose="02020700000000000000" pitchFamily="18" charset="-128"/>
                <a:ea typeface="UD デジタル 教科書体 NP-B" panose="02020700000000000000" pitchFamily="18" charset="-128"/>
              </a:rPr>
              <a:t>ねんかん     そつぎょう                      ば   あい</a:t>
            </a:r>
          </a:p>
        </p:txBody>
      </p:sp>
      <p:sp>
        <p:nvSpPr>
          <p:cNvPr id="9" name="テキスト ボックス 8">
            <a:extLst>
              <a:ext uri="{FF2B5EF4-FFF2-40B4-BE49-F238E27FC236}">
                <a16:creationId xmlns:a16="http://schemas.microsoft.com/office/drawing/2014/main" id="{8AD7CDCB-0D33-80A9-6137-E484D69F9979}"/>
              </a:ext>
            </a:extLst>
          </p:cNvPr>
          <p:cNvSpPr txBox="1"/>
          <p:nvPr/>
        </p:nvSpPr>
        <p:spPr>
          <a:xfrm>
            <a:off x="2459441" y="5052587"/>
            <a:ext cx="4284000" cy="276999"/>
          </a:xfrm>
          <a:prstGeom prst="rect">
            <a:avLst/>
          </a:prstGeom>
          <a:noFill/>
        </p:spPr>
        <p:txBody>
          <a:bodyPr wrap="square" rtlCol="0" anchor="ctr">
            <a:spAutoFit/>
          </a:bodyPr>
          <a:lstStyle/>
          <a:p>
            <a:r>
              <a:rPr kumimoji="1" lang="ja-JP" altLang="en-US" sz="1200" dirty="0">
                <a:latin typeface="UD デジタル 教科書体 NP-B" panose="02020700000000000000" pitchFamily="18" charset="-128"/>
                <a:ea typeface="UD デジタル 教科書体 NP-B" panose="02020700000000000000" pitchFamily="18" charset="-128"/>
              </a:rPr>
              <a:t>ねんかん  いじょう                     そつぎょう</a:t>
            </a:r>
          </a:p>
        </p:txBody>
      </p:sp>
    </p:spTree>
    <p:extLst>
      <p:ext uri="{BB962C8B-B14F-4D97-AF65-F5344CB8AC3E}">
        <p14:creationId xmlns:p14="http://schemas.microsoft.com/office/powerpoint/2010/main" val="1179318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a:extLst>
              <a:ext uri="{FF2B5EF4-FFF2-40B4-BE49-F238E27FC236}">
                <a16:creationId xmlns:a16="http://schemas.microsoft.com/office/drawing/2014/main" id="{688677BC-461E-2D45-86A5-FB4582DE0B7D}"/>
              </a:ext>
            </a:extLst>
          </p:cNvPr>
          <p:cNvSpPr/>
          <p:nvPr/>
        </p:nvSpPr>
        <p:spPr>
          <a:xfrm>
            <a:off x="732921" y="321304"/>
            <a:ext cx="9599581" cy="6806780"/>
          </a:xfrm>
          <a:prstGeom prst="roundRect">
            <a:avLst>
              <a:gd name="adj" fmla="val 2401"/>
            </a:avLst>
          </a:prstGeom>
          <a:solidFill>
            <a:schemeClr val="bg1"/>
          </a:solidFill>
          <a:ln w="25400">
            <a:solidFill>
              <a:srgbClr val="F9B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v</a:t>
            </a:r>
            <a:endParaRPr kumimoji="1" lang="ja-JP" altLang="en-US"/>
          </a:p>
        </p:txBody>
      </p:sp>
      <p:sp>
        <p:nvSpPr>
          <p:cNvPr id="16" name="スライド番号プレースホルダー 3"/>
          <p:cNvSpPr>
            <a:spLocks noGrp="1"/>
          </p:cNvSpPr>
          <p:nvPr>
            <p:ph type="sldNum" sz="quarter" idx="4294967295"/>
          </p:nvPr>
        </p:nvSpPr>
        <p:spPr>
          <a:xfrm>
            <a:off x="4143079" y="7227490"/>
            <a:ext cx="2405658" cy="276999"/>
          </a:xfrm>
          <a:prstGeom prst="rect">
            <a:avLst/>
          </a:prstGeom>
        </p:spPr>
        <p:txBody>
          <a:bodyPr/>
          <a:lstStyle/>
          <a:p>
            <a:pPr algn="ctr"/>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fld id="{DFE08C22-053B-3C49-B8BB-21FC17935DB3}" type="slidenum">
              <a:rPr lang="en-US" altLang="ja-JP" sz="1200" smtClean="0">
                <a:solidFill>
                  <a:schemeClr val="tx1"/>
                </a:solidFill>
                <a:latin typeface="UD デジタル 教科書体 NP-B" panose="02020700000000000000" pitchFamily="18" charset="-128"/>
                <a:ea typeface="UD デジタル 教科書体 NP-B" panose="02020700000000000000" pitchFamily="18" charset="-128"/>
              </a:rPr>
              <a:pPr algn="ctr"/>
              <a:t>12</a:t>
            </a:fld>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p>
        </p:txBody>
      </p:sp>
      <p:sp>
        <p:nvSpPr>
          <p:cNvPr id="13" name="テキスト ボックス 12">
            <a:extLst>
              <a:ext uri="{FF2B5EF4-FFF2-40B4-BE49-F238E27FC236}">
                <a16:creationId xmlns:a16="http://schemas.microsoft.com/office/drawing/2014/main" id="{41EBDAC5-5BDB-4C28-9362-F649738CCDF3}"/>
              </a:ext>
            </a:extLst>
          </p:cNvPr>
          <p:cNvSpPr txBox="1"/>
          <p:nvPr/>
        </p:nvSpPr>
        <p:spPr>
          <a:xfrm>
            <a:off x="928689" y="612180"/>
            <a:ext cx="5184304" cy="523220"/>
          </a:xfrm>
          <a:prstGeom prst="rect">
            <a:avLst/>
          </a:prstGeom>
          <a:noFill/>
        </p:spPr>
        <p:txBody>
          <a:bodyPr wrap="square" rtlCol="0">
            <a:spAutoFit/>
          </a:bodyPr>
          <a:lstStyle/>
          <a:p>
            <a:r>
              <a:rPr kumimoji="1" lang="ja-JP" altLang="en-US" sz="2800" b="1" dirty="0">
                <a:solidFill>
                  <a:srgbClr val="F39800"/>
                </a:solidFill>
                <a:latin typeface="ＭＳ ゴシック" panose="020B0609070205080204" pitchFamily="49" charset="-128"/>
                <a:ea typeface="ＭＳ ゴシック" panose="020B0609070205080204" pitchFamily="49" charset="-128"/>
              </a:rPr>
              <a:t>④ </a:t>
            </a:r>
            <a:r>
              <a:rPr kumimoji="1" lang="ja-JP" altLang="en-US" sz="2800" b="1" dirty="0">
                <a:solidFill>
                  <a:srgbClr val="F39800"/>
                </a:solidFill>
                <a:latin typeface="UD デジタル 教科書体 NP-B" panose="02020700000000000000" pitchFamily="18" charset="-128"/>
                <a:ea typeface="UD デジタル 教科書体 NP-B" panose="02020700000000000000" pitchFamily="18" charset="-128"/>
              </a:rPr>
              <a:t>フレキシブルハイスクール</a:t>
            </a:r>
          </a:p>
        </p:txBody>
      </p:sp>
      <p:sp>
        <p:nvSpPr>
          <p:cNvPr id="12" name="テキスト ボックス 11">
            <a:extLst>
              <a:ext uri="{FF2B5EF4-FFF2-40B4-BE49-F238E27FC236}">
                <a16:creationId xmlns:a16="http://schemas.microsoft.com/office/drawing/2014/main" id="{19EE2228-57FA-469B-8474-7ED068B8D9AE}"/>
              </a:ext>
            </a:extLst>
          </p:cNvPr>
          <p:cNvSpPr txBox="1"/>
          <p:nvPr/>
        </p:nvSpPr>
        <p:spPr>
          <a:xfrm>
            <a:off x="5995345" y="572015"/>
            <a:ext cx="4329274" cy="973856"/>
          </a:xfrm>
          <a:prstGeom prst="rect">
            <a:avLst/>
          </a:prstGeom>
          <a:noFill/>
        </p:spPr>
        <p:txBody>
          <a:bodyPr wrap="square" rtlCol="0">
            <a:spAutoFit/>
          </a:bodyPr>
          <a:lstStyle/>
          <a:p>
            <a:pPr>
              <a:lnSpc>
                <a:spcPct val="150000"/>
              </a:lnSpc>
            </a:pPr>
            <a:r>
              <a:rPr kumimoji="1" lang="ja-JP" altLang="en-US" sz="2000" b="1" dirty="0">
                <a:latin typeface="UD デジタル 教科書体 NP-B" panose="02020700000000000000" pitchFamily="18" charset="-128"/>
                <a:ea typeface="UD デジタル 教科書体 NP-B" panose="02020700000000000000" pitchFamily="18" charset="-128"/>
              </a:rPr>
              <a:t>全日制・定時制・通信制の</a:t>
            </a:r>
            <a:r>
              <a:rPr kumimoji="1" lang="en-US" altLang="ja-JP" sz="2000" b="1" dirty="0">
                <a:latin typeface="UD デジタル 教科書体 NP-B" panose="02020700000000000000" pitchFamily="18" charset="-128"/>
                <a:ea typeface="UD デジタル 教科書体 NP-B" panose="02020700000000000000" pitchFamily="18" charset="-128"/>
              </a:rPr>
              <a:t>3</a:t>
            </a:r>
            <a:r>
              <a:rPr kumimoji="1" lang="ja-JP" altLang="en-US" sz="2000" b="1" dirty="0">
                <a:latin typeface="UD デジタル 教科書体 NP-B" panose="02020700000000000000" pitchFamily="18" charset="-128"/>
                <a:ea typeface="UD デジタル 教科書体 NP-B" panose="02020700000000000000" pitchFamily="18" charset="-128"/>
              </a:rPr>
              <a:t>課程間を行き来して学べる</a:t>
            </a:r>
          </a:p>
        </p:txBody>
      </p:sp>
      <p:sp>
        <p:nvSpPr>
          <p:cNvPr id="17" name="四角形: 角を丸くする 16">
            <a:extLst>
              <a:ext uri="{FF2B5EF4-FFF2-40B4-BE49-F238E27FC236}">
                <a16:creationId xmlns:a16="http://schemas.microsoft.com/office/drawing/2014/main" id="{F2C7E9BB-7EED-4A92-9AFC-B8F15F5B2650}"/>
              </a:ext>
            </a:extLst>
          </p:cNvPr>
          <p:cNvSpPr/>
          <p:nvPr/>
        </p:nvSpPr>
        <p:spPr>
          <a:xfrm>
            <a:off x="973721" y="1604477"/>
            <a:ext cx="4458388" cy="526398"/>
          </a:xfrm>
          <a:prstGeom prst="roundRect">
            <a:avLst/>
          </a:prstGeom>
          <a:solidFill>
            <a:srgbClr val="99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200000"/>
              </a:lnSpc>
            </a:pPr>
            <a:r>
              <a:rPr kumimoji="1" lang="ja-JP" altLang="en-US" b="1" dirty="0">
                <a:solidFill>
                  <a:schemeClr val="tx1"/>
                </a:solidFill>
                <a:latin typeface="UD デジタル 教科書体 NP-B" panose="02020700000000000000" pitchFamily="18" charset="-128"/>
                <a:ea typeface="UD デジタル 教科書体 NP-B" panose="02020700000000000000" pitchFamily="18" charset="-128"/>
              </a:rPr>
              <a:t>例）フレキシブルハイスクールの</a:t>
            </a:r>
            <a:r>
              <a:rPr kumimoji="1" lang="en-US" altLang="ja-JP" b="1" dirty="0">
                <a:solidFill>
                  <a:schemeClr val="tx1"/>
                </a:solidFill>
                <a:latin typeface="UD デジタル 教科書体 NP-B" panose="02020700000000000000" pitchFamily="18" charset="-128"/>
                <a:ea typeface="UD デジタル 教科書体 NP-B" panose="02020700000000000000" pitchFamily="18" charset="-128"/>
              </a:rPr>
              <a:t>3</a:t>
            </a:r>
            <a:r>
              <a:rPr kumimoji="1" lang="ja-JP" altLang="en-US" b="1" dirty="0">
                <a:solidFill>
                  <a:schemeClr val="tx1"/>
                </a:solidFill>
                <a:latin typeface="UD デジタル 教科書体 NP-B" panose="02020700000000000000" pitchFamily="18" charset="-128"/>
                <a:ea typeface="UD デジタル 教科書体 NP-B" panose="02020700000000000000" pitchFamily="18" charset="-128"/>
              </a:rPr>
              <a:t>年間</a:t>
            </a:r>
          </a:p>
        </p:txBody>
      </p:sp>
      <p:sp>
        <p:nvSpPr>
          <p:cNvPr id="18" name="テキスト ボックス 17">
            <a:extLst>
              <a:ext uri="{FF2B5EF4-FFF2-40B4-BE49-F238E27FC236}">
                <a16:creationId xmlns:a16="http://schemas.microsoft.com/office/drawing/2014/main" id="{12937F00-1779-4B94-9C3F-A156F179440A}"/>
              </a:ext>
            </a:extLst>
          </p:cNvPr>
          <p:cNvSpPr txBox="1"/>
          <p:nvPr/>
        </p:nvSpPr>
        <p:spPr>
          <a:xfrm>
            <a:off x="3934594" y="2188687"/>
            <a:ext cx="3188251" cy="884473"/>
          </a:xfrm>
          <a:prstGeom prst="rect">
            <a:avLst/>
          </a:prstGeom>
          <a:noFill/>
        </p:spPr>
        <p:txBody>
          <a:bodyPr wrap="square" rtlCol="0">
            <a:spAutoFit/>
          </a:bodyPr>
          <a:lstStyle/>
          <a:p>
            <a:pPr marL="1073150" indent="-1073150">
              <a:lnSpc>
                <a:spcPct val="150000"/>
              </a:lnSpc>
            </a:pPr>
            <a:r>
              <a:rPr kumimoji="1" lang="ja-JP" altLang="en-US" dirty="0"/>
              <a:t>★</a:t>
            </a:r>
            <a:r>
              <a:rPr kumimoji="1" lang="en-US" altLang="ja-JP" dirty="0">
                <a:latin typeface="UD デジタル 教科書体 NP-B" panose="02020700000000000000" pitchFamily="18" charset="-128"/>
                <a:ea typeface="UD デジタル 教科書体 NP-B" panose="02020700000000000000" pitchFamily="18" charset="-128"/>
              </a:rPr>
              <a:t>2</a:t>
            </a:r>
            <a:r>
              <a:rPr kumimoji="1" lang="ja-JP" altLang="en-US" dirty="0">
                <a:latin typeface="UD デジタル 教科書体 NP-B" panose="02020700000000000000" pitchFamily="18" charset="-128"/>
                <a:ea typeface="UD デジタル 教科書体 NP-B" panose="02020700000000000000" pitchFamily="18" charset="-128"/>
              </a:rPr>
              <a:t>年目：</a:t>
            </a:r>
            <a:r>
              <a:rPr kumimoji="0" lang="ja-JP" altLang="en-US" b="1"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rPr>
              <a:t>通信制と定時制</a:t>
            </a:r>
            <a:br>
              <a:rPr kumimoji="0" lang="en-US" altLang="ja-JP" b="1"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rPr>
            </a:br>
            <a:r>
              <a:rPr kumimoji="0" lang="ja-JP" altLang="en-US" b="1"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rPr>
              <a:t>の科目を受講</a:t>
            </a:r>
            <a:endParaRPr kumimoji="1" lang="en-US" altLang="ja-JP" dirty="0"/>
          </a:p>
        </p:txBody>
      </p:sp>
      <p:sp>
        <p:nvSpPr>
          <p:cNvPr id="19" name="テキスト ボックス 18">
            <a:extLst>
              <a:ext uri="{FF2B5EF4-FFF2-40B4-BE49-F238E27FC236}">
                <a16:creationId xmlns:a16="http://schemas.microsoft.com/office/drawing/2014/main" id="{60B43164-18CB-4C36-820B-EE3D46E4F6B7}"/>
              </a:ext>
            </a:extLst>
          </p:cNvPr>
          <p:cNvSpPr txBox="1"/>
          <p:nvPr/>
        </p:nvSpPr>
        <p:spPr>
          <a:xfrm>
            <a:off x="6983930" y="2165290"/>
            <a:ext cx="3348572" cy="885755"/>
          </a:xfrm>
          <a:prstGeom prst="rect">
            <a:avLst/>
          </a:prstGeom>
          <a:noFill/>
        </p:spPr>
        <p:txBody>
          <a:bodyPr wrap="square" rtlCol="0">
            <a:spAutoFit/>
          </a:bodyPr>
          <a:lstStyle/>
          <a:p>
            <a:pPr marL="1073150" indent="-1073150">
              <a:lnSpc>
                <a:spcPct val="150000"/>
              </a:lnSpc>
            </a:pPr>
            <a:r>
              <a:rPr kumimoji="1" lang="ja-JP" altLang="en-US" dirty="0">
                <a:latin typeface="UD デジタル 教科書体 NP-B" panose="02020700000000000000" pitchFamily="18" charset="-128"/>
                <a:ea typeface="UD デジタル 教科書体 NP-B" panose="02020700000000000000" pitchFamily="18" charset="-128"/>
              </a:rPr>
              <a:t>★</a:t>
            </a:r>
            <a:r>
              <a:rPr kumimoji="1" lang="en-US" altLang="ja-JP" dirty="0">
                <a:latin typeface="UD デジタル 教科書体 NP-B" panose="02020700000000000000" pitchFamily="18" charset="-128"/>
                <a:ea typeface="UD デジタル 教科書体 NP-B" panose="02020700000000000000" pitchFamily="18" charset="-128"/>
              </a:rPr>
              <a:t>3</a:t>
            </a:r>
            <a:r>
              <a:rPr kumimoji="1" lang="ja-JP" altLang="en-US" dirty="0">
                <a:latin typeface="UD デジタル 教科書体 NP-B" panose="02020700000000000000" pitchFamily="18" charset="-128"/>
                <a:ea typeface="UD デジタル 教科書体 NP-B" panose="02020700000000000000" pitchFamily="18" charset="-128"/>
              </a:rPr>
              <a:t>年目：</a:t>
            </a:r>
            <a:r>
              <a:rPr kumimoji="1" lang="ja-JP" altLang="en-US" b="1" dirty="0">
                <a:latin typeface="UD デジタル 教科書体 NP-B" panose="02020700000000000000" pitchFamily="18" charset="-128"/>
                <a:ea typeface="UD デジタル 教科書体 NP-B" panose="02020700000000000000" pitchFamily="18" charset="-128"/>
              </a:rPr>
              <a:t>通信制と定時制と</a:t>
            </a:r>
            <a:br>
              <a:rPr kumimoji="1" lang="en-US" altLang="ja-JP" b="1" dirty="0">
                <a:latin typeface="UD デジタル 教科書体 NP-B" panose="02020700000000000000" pitchFamily="18" charset="-128"/>
                <a:ea typeface="UD デジタル 教科書体 NP-B" panose="02020700000000000000" pitchFamily="18" charset="-128"/>
              </a:rPr>
            </a:br>
            <a:r>
              <a:rPr kumimoji="1" lang="ja-JP" altLang="en-US" b="1" dirty="0">
                <a:latin typeface="UD デジタル 教科書体 NP-B" panose="02020700000000000000" pitchFamily="18" charset="-128"/>
                <a:ea typeface="UD デジタル 教科書体 NP-B" panose="02020700000000000000" pitchFamily="18" charset="-128"/>
              </a:rPr>
              <a:t>全日制の科目を受講</a:t>
            </a:r>
            <a:endParaRPr kumimoji="1" lang="en-US" altLang="ja-JP" b="1" dirty="0">
              <a:latin typeface="UD デジタル 教科書体 NP-B" panose="02020700000000000000" pitchFamily="18" charset="-128"/>
              <a:ea typeface="UD デジタル 教科書体 NP-B" panose="02020700000000000000" pitchFamily="18" charset="-128"/>
            </a:endParaRPr>
          </a:p>
        </p:txBody>
      </p:sp>
      <p:sp>
        <p:nvSpPr>
          <p:cNvPr id="22" name="テキスト ボックス 21">
            <a:extLst>
              <a:ext uri="{FF2B5EF4-FFF2-40B4-BE49-F238E27FC236}">
                <a16:creationId xmlns:a16="http://schemas.microsoft.com/office/drawing/2014/main" id="{9D28011C-ABE3-47BC-8AE0-6B8D58174091}"/>
              </a:ext>
            </a:extLst>
          </p:cNvPr>
          <p:cNvSpPr txBox="1"/>
          <p:nvPr/>
        </p:nvSpPr>
        <p:spPr>
          <a:xfrm>
            <a:off x="5945884" y="470338"/>
            <a:ext cx="4572000" cy="276999"/>
          </a:xfrm>
          <a:prstGeom prst="rect">
            <a:avLst/>
          </a:prstGeom>
          <a:noFill/>
        </p:spPr>
        <p:txBody>
          <a:bodyPr wrap="square" rtlCol="0" anchor="ctr">
            <a:spAutoFit/>
          </a:bodyPr>
          <a:lstStyle/>
          <a:p>
            <a:r>
              <a:rPr kumimoji="1" lang="ja-JP" altLang="en-US" sz="1200" spc="-100" dirty="0">
                <a:latin typeface="UD デジタル 教科書体 NP-B" panose="02020700000000000000" pitchFamily="18" charset="-128"/>
                <a:ea typeface="UD デジタル 教科書体 NP-B" panose="02020700000000000000" pitchFamily="18" charset="-128"/>
              </a:rPr>
              <a:t>ぜんにちせい　   ていじせい　   つうしんせい　　　 か ていかん</a:t>
            </a:r>
          </a:p>
        </p:txBody>
      </p:sp>
      <p:sp>
        <p:nvSpPr>
          <p:cNvPr id="23" name="テキスト ボックス 22">
            <a:extLst>
              <a:ext uri="{FF2B5EF4-FFF2-40B4-BE49-F238E27FC236}">
                <a16:creationId xmlns:a16="http://schemas.microsoft.com/office/drawing/2014/main" id="{69F8416E-72CE-4972-96F5-516A20484E39}"/>
              </a:ext>
            </a:extLst>
          </p:cNvPr>
          <p:cNvSpPr txBox="1"/>
          <p:nvPr/>
        </p:nvSpPr>
        <p:spPr>
          <a:xfrm>
            <a:off x="984254" y="1608304"/>
            <a:ext cx="4428000" cy="261610"/>
          </a:xfrm>
          <a:prstGeom prst="rect">
            <a:avLst/>
          </a:prstGeom>
          <a:noFill/>
        </p:spPr>
        <p:txBody>
          <a:bodyPr wrap="square" rtlCol="0">
            <a:spAutoFit/>
          </a:bodyPr>
          <a:lstStyle/>
          <a:p>
            <a:r>
              <a:rPr kumimoji="1" lang="ja-JP" altLang="en-US" sz="1100" dirty="0">
                <a:latin typeface="UD デジタル 教科書体 NP-B" panose="02020700000000000000" pitchFamily="18" charset="-128"/>
                <a:ea typeface="UD デジタル 教科書体 NP-B" panose="02020700000000000000" pitchFamily="18" charset="-128"/>
              </a:rPr>
              <a:t>れい　　</a:t>
            </a:r>
            <a:r>
              <a:rPr kumimoji="1" lang="ja-JP" altLang="en-US" sz="1100" spc="650" dirty="0">
                <a:latin typeface="UD デジタル 教科書体 NP-B" panose="02020700000000000000" pitchFamily="18" charset="-128"/>
                <a:ea typeface="UD デジタル 教科書体 NP-B" panose="02020700000000000000" pitchFamily="18" charset="-128"/>
              </a:rPr>
              <a:t>ふれきしぶるはいすくーる</a:t>
            </a:r>
            <a:r>
              <a:rPr kumimoji="1" lang="ja-JP" altLang="en-US" sz="1100" dirty="0">
                <a:latin typeface="UD デジタル 教科書体 NP-B" panose="02020700000000000000" pitchFamily="18" charset="-128"/>
                <a:ea typeface="UD デジタル 教科書体 NP-B" panose="02020700000000000000" pitchFamily="18" charset="-128"/>
              </a:rPr>
              <a:t>　　 ねんかん</a:t>
            </a:r>
          </a:p>
        </p:txBody>
      </p:sp>
      <p:sp>
        <p:nvSpPr>
          <p:cNvPr id="24" name="テキスト ボックス 23">
            <a:extLst>
              <a:ext uri="{FF2B5EF4-FFF2-40B4-BE49-F238E27FC236}">
                <a16:creationId xmlns:a16="http://schemas.microsoft.com/office/drawing/2014/main" id="{A5211F50-3021-4B20-952C-CBDA2015E05A}"/>
              </a:ext>
            </a:extLst>
          </p:cNvPr>
          <p:cNvSpPr txBox="1"/>
          <p:nvPr/>
        </p:nvSpPr>
        <p:spPr>
          <a:xfrm>
            <a:off x="1324357" y="2162813"/>
            <a:ext cx="744020" cy="276999"/>
          </a:xfrm>
          <a:prstGeom prst="rect">
            <a:avLst/>
          </a:prstGeom>
          <a:noFill/>
        </p:spPr>
        <p:txBody>
          <a:bodyPr wrap="square" rtlCol="0" anchor="ctr">
            <a:spAutoFit/>
          </a:bodyPr>
          <a:lstStyle/>
          <a:p>
            <a:r>
              <a:rPr kumimoji="1" lang="ja-JP" altLang="en-US" sz="1200" spc="-100" dirty="0">
                <a:latin typeface="UD デジタル 教科書体 NP-B" panose="02020700000000000000" pitchFamily="18" charset="-128"/>
                <a:ea typeface="UD デジタル 教科書体 NP-B" panose="02020700000000000000" pitchFamily="18" charset="-128"/>
              </a:rPr>
              <a:t>ねんめ</a:t>
            </a:r>
          </a:p>
        </p:txBody>
      </p:sp>
      <p:sp>
        <p:nvSpPr>
          <p:cNvPr id="25" name="テキスト ボックス 24">
            <a:extLst>
              <a:ext uri="{FF2B5EF4-FFF2-40B4-BE49-F238E27FC236}">
                <a16:creationId xmlns:a16="http://schemas.microsoft.com/office/drawing/2014/main" id="{FBCC60A5-99BB-45A0-A7B9-3A19B778331E}"/>
              </a:ext>
            </a:extLst>
          </p:cNvPr>
          <p:cNvSpPr txBox="1"/>
          <p:nvPr/>
        </p:nvSpPr>
        <p:spPr>
          <a:xfrm>
            <a:off x="859386" y="2334654"/>
            <a:ext cx="3013933" cy="369332"/>
          </a:xfrm>
          <a:prstGeom prst="rect">
            <a:avLst/>
          </a:prstGeom>
          <a:noFill/>
        </p:spPr>
        <p:txBody>
          <a:bodyPr wrap="square" rtlCol="0">
            <a:spAutoFit/>
          </a:bodyPr>
          <a:lstStyle/>
          <a:p>
            <a:r>
              <a:rPr kumimoji="1" lang="ja-JP" altLang="en-US" dirty="0"/>
              <a:t>★</a:t>
            </a:r>
            <a:r>
              <a:rPr kumimoji="1" lang="ja-JP" altLang="en-US" dirty="0">
                <a:latin typeface="UD デジタル 教科書体 NP-B" panose="02020700000000000000" pitchFamily="18" charset="-128"/>
                <a:ea typeface="UD デジタル 教科書体 NP-B" panose="02020700000000000000" pitchFamily="18" charset="-128"/>
              </a:rPr>
              <a:t>１年目：</a:t>
            </a:r>
            <a:r>
              <a:rPr kumimoji="0" lang="ja-JP" altLang="en-US" b="1"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rPr>
              <a:t>通信制</a:t>
            </a:r>
            <a:r>
              <a:rPr lang="ja-JP" altLang="en-US" b="1" dirty="0">
                <a:solidFill>
                  <a:prstClr val="black"/>
                </a:solidFill>
                <a:latin typeface="UD デジタル 教科書体 NP-B" panose="02020700000000000000" pitchFamily="18" charset="-128"/>
                <a:ea typeface="UD デジタル 教科書体 NP-B" panose="02020700000000000000" pitchFamily="18" charset="-128"/>
              </a:rPr>
              <a:t>に入学</a:t>
            </a:r>
            <a:endParaRPr kumimoji="1" lang="en-US" altLang="ja-JP" dirty="0"/>
          </a:p>
        </p:txBody>
      </p:sp>
      <p:sp>
        <p:nvSpPr>
          <p:cNvPr id="26" name="テキスト ボックス 25">
            <a:extLst>
              <a:ext uri="{FF2B5EF4-FFF2-40B4-BE49-F238E27FC236}">
                <a16:creationId xmlns:a16="http://schemas.microsoft.com/office/drawing/2014/main" id="{9C8F25C8-FB44-4283-B291-3C2649ED2491}"/>
              </a:ext>
            </a:extLst>
          </p:cNvPr>
          <p:cNvSpPr txBox="1"/>
          <p:nvPr/>
        </p:nvSpPr>
        <p:spPr>
          <a:xfrm>
            <a:off x="4322233" y="2131807"/>
            <a:ext cx="744020" cy="276999"/>
          </a:xfrm>
          <a:prstGeom prst="rect">
            <a:avLst/>
          </a:prstGeom>
          <a:noFill/>
        </p:spPr>
        <p:txBody>
          <a:bodyPr wrap="square" rtlCol="0" anchor="ctr">
            <a:spAutoFit/>
          </a:bodyPr>
          <a:lstStyle/>
          <a:p>
            <a:r>
              <a:rPr kumimoji="1" lang="ja-JP" altLang="en-US" sz="1200" spc="-100" dirty="0">
                <a:latin typeface="UD デジタル 教科書体 NP-B" panose="02020700000000000000" pitchFamily="18" charset="-128"/>
                <a:ea typeface="UD デジタル 教科書体 NP-B" panose="02020700000000000000" pitchFamily="18" charset="-128"/>
              </a:rPr>
              <a:t>ねんめ</a:t>
            </a:r>
          </a:p>
        </p:txBody>
      </p:sp>
      <p:sp>
        <p:nvSpPr>
          <p:cNvPr id="27" name="テキスト ボックス 26">
            <a:extLst>
              <a:ext uri="{FF2B5EF4-FFF2-40B4-BE49-F238E27FC236}">
                <a16:creationId xmlns:a16="http://schemas.microsoft.com/office/drawing/2014/main" id="{F7C75400-B5A8-4FE5-A0CA-2032E83465C5}"/>
              </a:ext>
            </a:extLst>
          </p:cNvPr>
          <p:cNvSpPr txBox="1"/>
          <p:nvPr/>
        </p:nvSpPr>
        <p:spPr>
          <a:xfrm>
            <a:off x="1933440" y="2149114"/>
            <a:ext cx="1872000" cy="276999"/>
          </a:xfrm>
          <a:prstGeom prst="rect">
            <a:avLst/>
          </a:prstGeom>
          <a:noFill/>
        </p:spPr>
        <p:txBody>
          <a:bodyPr wrap="square" rtlCol="0" anchor="ctr">
            <a:spAutoFit/>
          </a:bodyPr>
          <a:lstStyle/>
          <a:p>
            <a:r>
              <a:rPr kumimoji="1" lang="ja-JP" altLang="en-US" sz="1200" spc="-100" dirty="0">
                <a:latin typeface="UD デジタル 教科書体 NP-B" panose="02020700000000000000" pitchFamily="18" charset="-128"/>
                <a:ea typeface="UD デジタル 教科書体 NP-B" panose="02020700000000000000" pitchFamily="18" charset="-128"/>
              </a:rPr>
              <a:t>つうしんせい　にゅうがく</a:t>
            </a:r>
          </a:p>
        </p:txBody>
      </p:sp>
      <p:sp>
        <p:nvSpPr>
          <p:cNvPr id="28" name="テキスト ボックス 27">
            <a:extLst>
              <a:ext uri="{FF2B5EF4-FFF2-40B4-BE49-F238E27FC236}">
                <a16:creationId xmlns:a16="http://schemas.microsoft.com/office/drawing/2014/main" id="{93686B7E-0F00-4E54-B224-C93B870FB84F}"/>
              </a:ext>
            </a:extLst>
          </p:cNvPr>
          <p:cNvSpPr txBox="1"/>
          <p:nvPr/>
        </p:nvSpPr>
        <p:spPr>
          <a:xfrm>
            <a:off x="4965623" y="2143140"/>
            <a:ext cx="2016000" cy="276999"/>
          </a:xfrm>
          <a:prstGeom prst="rect">
            <a:avLst/>
          </a:prstGeom>
          <a:noFill/>
        </p:spPr>
        <p:txBody>
          <a:bodyPr wrap="square" rtlCol="0" anchor="ctr">
            <a:spAutoFit/>
          </a:bodyPr>
          <a:lstStyle/>
          <a:p>
            <a:r>
              <a:rPr kumimoji="1" lang="ja-JP" altLang="en-US" sz="1200" spc="-100" dirty="0">
                <a:latin typeface="UD デジタル 教科書体 NP-B" panose="02020700000000000000" pitchFamily="18" charset="-128"/>
                <a:ea typeface="UD デジタル 教科書体 NP-B" panose="02020700000000000000" pitchFamily="18" charset="-128"/>
              </a:rPr>
              <a:t>つうしんせい　ていじせい</a:t>
            </a:r>
          </a:p>
        </p:txBody>
      </p:sp>
      <p:sp>
        <p:nvSpPr>
          <p:cNvPr id="29" name="テキスト ボックス 28">
            <a:extLst>
              <a:ext uri="{FF2B5EF4-FFF2-40B4-BE49-F238E27FC236}">
                <a16:creationId xmlns:a16="http://schemas.microsoft.com/office/drawing/2014/main" id="{B3BC9FC7-79E8-4636-A0EB-E9AC644C7A50}"/>
              </a:ext>
            </a:extLst>
          </p:cNvPr>
          <p:cNvSpPr txBox="1"/>
          <p:nvPr/>
        </p:nvSpPr>
        <p:spPr>
          <a:xfrm>
            <a:off x="7384408" y="2130875"/>
            <a:ext cx="744020" cy="276999"/>
          </a:xfrm>
          <a:prstGeom prst="rect">
            <a:avLst/>
          </a:prstGeom>
          <a:noFill/>
        </p:spPr>
        <p:txBody>
          <a:bodyPr wrap="square" rtlCol="0" anchor="ctr">
            <a:spAutoFit/>
          </a:bodyPr>
          <a:lstStyle/>
          <a:p>
            <a:r>
              <a:rPr kumimoji="1" lang="ja-JP" altLang="en-US" sz="1200" spc="-100" dirty="0">
                <a:latin typeface="UD デジタル 教科書体 NP-B" panose="02020700000000000000" pitchFamily="18" charset="-128"/>
                <a:ea typeface="UD デジタル 教科書体 NP-B" panose="02020700000000000000" pitchFamily="18" charset="-128"/>
              </a:rPr>
              <a:t>ねんめ</a:t>
            </a:r>
          </a:p>
        </p:txBody>
      </p:sp>
      <p:sp>
        <p:nvSpPr>
          <p:cNvPr id="30" name="テキスト ボックス 29">
            <a:extLst>
              <a:ext uri="{FF2B5EF4-FFF2-40B4-BE49-F238E27FC236}">
                <a16:creationId xmlns:a16="http://schemas.microsoft.com/office/drawing/2014/main" id="{365B6686-7C50-44F8-961D-F5B1DF781395}"/>
              </a:ext>
            </a:extLst>
          </p:cNvPr>
          <p:cNvSpPr txBox="1"/>
          <p:nvPr/>
        </p:nvSpPr>
        <p:spPr>
          <a:xfrm>
            <a:off x="7982073" y="2108924"/>
            <a:ext cx="2376000" cy="276999"/>
          </a:xfrm>
          <a:prstGeom prst="rect">
            <a:avLst/>
          </a:prstGeom>
          <a:noFill/>
        </p:spPr>
        <p:txBody>
          <a:bodyPr wrap="square" rtlCol="0" anchor="ctr">
            <a:spAutoFit/>
          </a:bodyPr>
          <a:lstStyle/>
          <a:p>
            <a:r>
              <a:rPr kumimoji="1" lang="ja-JP" altLang="en-US" sz="1200" spc="-100" dirty="0">
                <a:latin typeface="UD デジタル 教科書体 NP-B" panose="02020700000000000000" pitchFamily="18" charset="-128"/>
                <a:ea typeface="UD デジタル 教科書体 NP-B" panose="02020700000000000000" pitchFamily="18" charset="-128"/>
              </a:rPr>
              <a:t>つうしんせい　ていじせい</a:t>
            </a:r>
          </a:p>
        </p:txBody>
      </p:sp>
      <p:graphicFrame>
        <p:nvGraphicFramePr>
          <p:cNvPr id="8" name="表 7">
            <a:extLst>
              <a:ext uri="{FF2B5EF4-FFF2-40B4-BE49-F238E27FC236}">
                <a16:creationId xmlns:a16="http://schemas.microsoft.com/office/drawing/2014/main" id="{C790C029-99D5-3532-DC12-44C7966DC77D}"/>
              </a:ext>
            </a:extLst>
          </p:cNvPr>
          <p:cNvGraphicFramePr>
            <a:graphicFrameLocks noGrp="1"/>
          </p:cNvGraphicFramePr>
          <p:nvPr>
            <p:extLst>
              <p:ext uri="{D42A27DB-BD31-4B8C-83A1-F6EECF244321}">
                <p14:modId xmlns:p14="http://schemas.microsoft.com/office/powerpoint/2010/main" val="1738729692"/>
              </p:ext>
            </p:extLst>
          </p:nvPr>
        </p:nvGraphicFramePr>
        <p:xfrm>
          <a:off x="4099226" y="3026328"/>
          <a:ext cx="2700000" cy="3780000"/>
        </p:xfrm>
        <a:graphic>
          <a:graphicData uri="http://schemas.openxmlformats.org/drawingml/2006/table">
            <a:tbl>
              <a:tblPr firstRow="1" bandRow="1">
                <a:tableStyleId>{5940675A-B579-460E-94D1-54222C63F5DA}</a:tableStyleId>
              </a:tblPr>
              <a:tblGrid>
                <a:gridCol w="720000">
                  <a:extLst>
                    <a:ext uri="{9D8B030D-6E8A-4147-A177-3AD203B41FA5}">
                      <a16:colId xmlns:a16="http://schemas.microsoft.com/office/drawing/2014/main" val="3465218404"/>
                    </a:ext>
                  </a:extLst>
                </a:gridCol>
                <a:gridCol w="396000">
                  <a:extLst>
                    <a:ext uri="{9D8B030D-6E8A-4147-A177-3AD203B41FA5}">
                      <a16:colId xmlns:a16="http://schemas.microsoft.com/office/drawing/2014/main" val="1917530204"/>
                    </a:ext>
                  </a:extLst>
                </a:gridCol>
                <a:gridCol w="396000">
                  <a:extLst>
                    <a:ext uri="{9D8B030D-6E8A-4147-A177-3AD203B41FA5}">
                      <a16:colId xmlns:a16="http://schemas.microsoft.com/office/drawing/2014/main" val="3931487438"/>
                    </a:ext>
                  </a:extLst>
                </a:gridCol>
                <a:gridCol w="396000">
                  <a:extLst>
                    <a:ext uri="{9D8B030D-6E8A-4147-A177-3AD203B41FA5}">
                      <a16:colId xmlns:a16="http://schemas.microsoft.com/office/drawing/2014/main" val="2855778904"/>
                    </a:ext>
                  </a:extLst>
                </a:gridCol>
                <a:gridCol w="396000">
                  <a:extLst>
                    <a:ext uri="{9D8B030D-6E8A-4147-A177-3AD203B41FA5}">
                      <a16:colId xmlns:a16="http://schemas.microsoft.com/office/drawing/2014/main" val="2616318065"/>
                    </a:ext>
                  </a:extLst>
                </a:gridCol>
                <a:gridCol w="396000">
                  <a:extLst>
                    <a:ext uri="{9D8B030D-6E8A-4147-A177-3AD203B41FA5}">
                      <a16:colId xmlns:a16="http://schemas.microsoft.com/office/drawing/2014/main" val="17094713"/>
                    </a:ext>
                  </a:extLst>
                </a:gridCol>
              </a:tblGrid>
              <a:tr h="540000">
                <a:tc>
                  <a:txBody>
                    <a:bodyPr/>
                    <a:lstStyle/>
                    <a:p>
                      <a:pPr algn="ctr"/>
                      <a:r>
                        <a:rPr kumimoji="1" lang="ja-JP" altLang="en-US" sz="2000" dirty="0">
                          <a:latin typeface="UD デジタル 教科書体 NP-B" panose="02020700000000000000" pitchFamily="18" charset="-128"/>
                          <a:ea typeface="UD デジタル 教科書体 NP-B" panose="02020700000000000000" pitchFamily="18" charset="-128"/>
                        </a:rPr>
                        <a:t>時間</a:t>
                      </a:r>
                    </a:p>
                  </a:txBody>
                  <a:tcPr anchor="b">
                    <a:noFill/>
                  </a:tcPr>
                </a:tc>
                <a:tc>
                  <a:txBody>
                    <a:bodyPr/>
                    <a:lstStyle/>
                    <a:p>
                      <a:r>
                        <a:rPr kumimoji="1" lang="ja-JP" altLang="en-US" sz="2000" dirty="0">
                          <a:latin typeface="UD デジタル 教科書体 NP-B" panose="02020700000000000000" pitchFamily="18" charset="-128"/>
                          <a:ea typeface="UD デジタル 教科書体 NP-B" panose="02020700000000000000" pitchFamily="18" charset="-128"/>
                        </a:rPr>
                        <a:t>月</a:t>
                      </a:r>
                    </a:p>
                  </a:txBody>
                  <a:tcPr anchor="b">
                    <a:noFill/>
                  </a:tcPr>
                </a:tc>
                <a:tc>
                  <a:txBody>
                    <a:bodyPr/>
                    <a:lstStyle/>
                    <a:p>
                      <a:r>
                        <a:rPr kumimoji="1" lang="ja-JP" altLang="en-US" sz="2000" dirty="0">
                          <a:latin typeface="UD デジタル 教科書体 NP-B" panose="02020700000000000000" pitchFamily="18" charset="-128"/>
                          <a:ea typeface="UD デジタル 教科書体 NP-B" panose="02020700000000000000" pitchFamily="18" charset="-128"/>
                        </a:rPr>
                        <a:t>火</a:t>
                      </a:r>
                    </a:p>
                  </a:txBody>
                  <a:tcPr anchor="b">
                    <a:noFill/>
                  </a:tcPr>
                </a:tc>
                <a:tc>
                  <a:txBody>
                    <a:bodyPr/>
                    <a:lstStyle/>
                    <a:p>
                      <a:r>
                        <a:rPr kumimoji="1" lang="ja-JP" altLang="en-US" sz="2000" dirty="0">
                          <a:latin typeface="UD デジタル 教科書体 NP-B" panose="02020700000000000000" pitchFamily="18" charset="-128"/>
                          <a:ea typeface="UD デジタル 教科書体 NP-B" panose="02020700000000000000" pitchFamily="18" charset="-128"/>
                        </a:rPr>
                        <a:t>水</a:t>
                      </a:r>
                    </a:p>
                  </a:txBody>
                  <a:tcPr anchor="b">
                    <a:noFill/>
                  </a:tcPr>
                </a:tc>
                <a:tc>
                  <a:txBody>
                    <a:bodyPr/>
                    <a:lstStyle/>
                    <a:p>
                      <a:r>
                        <a:rPr kumimoji="1" lang="ja-JP" altLang="en-US" sz="2000" dirty="0">
                          <a:latin typeface="UD デジタル 教科書体 NP-B" panose="02020700000000000000" pitchFamily="18" charset="-128"/>
                          <a:ea typeface="UD デジタル 教科書体 NP-B" panose="02020700000000000000" pitchFamily="18" charset="-128"/>
                        </a:rPr>
                        <a:t>木</a:t>
                      </a:r>
                    </a:p>
                  </a:txBody>
                  <a:tcPr anchor="b">
                    <a:noFill/>
                  </a:tcPr>
                </a:tc>
                <a:tc>
                  <a:txBody>
                    <a:bodyPr/>
                    <a:lstStyle/>
                    <a:p>
                      <a:r>
                        <a:rPr kumimoji="1" lang="ja-JP" altLang="en-US" sz="2000" dirty="0">
                          <a:latin typeface="UD デジタル 教科書体 NP-B" panose="02020700000000000000" pitchFamily="18" charset="-128"/>
                          <a:ea typeface="UD デジタル 教科書体 NP-B" panose="02020700000000000000" pitchFamily="18" charset="-128"/>
                        </a:rPr>
                        <a:t>金</a:t>
                      </a:r>
                    </a:p>
                  </a:txBody>
                  <a:tcPr anchor="b">
                    <a:noFill/>
                  </a:tcPr>
                </a:tc>
                <a:extLst>
                  <a:ext uri="{0D108BD9-81ED-4DB2-BD59-A6C34878D82A}">
                    <a16:rowId xmlns:a16="http://schemas.microsoft.com/office/drawing/2014/main" val="2047784006"/>
                  </a:ext>
                </a:extLst>
              </a:tr>
              <a:tr h="540000">
                <a:tc>
                  <a:txBody>
                    <a:bodyPr/>
                    <a:lstStyle/>
                    <a:p>
                      <a:pPr algn="ctr"/>
                      <a:r>
                        <a:rPr kumimoji="1" lang="en-US" altLang="ja-JP" sz="2000" dirty="0">
                          <a:latin typeface="UD デジタル 教科書体 NP-B" panose="02020700000000000000" pitchFamily="18" charset="-128"/>
                          <a:ea typeface="UD デジタル 教科書体 NP-B" panose="02020700000000000000" pitchFamily="18" charset="-128"/>
                        </a:rPr>
                        <a:t>1</a:t>
                      </a:r>
                      <a:endParaRPr kumimoji="1" lang="ja-JP" altLang="en-US" sz="2000" dirty="0">
                        <a:latin typeface="UD デジタル 教科書体 NP-B" panose="02020700000000000000" pitchFamily="18" charset="-128"/>
                        <a:ea typeface="UD デジタル 教科書体 NP-B" panose="02020700000000000000" pitchFamily="18" charset="-128"/>
                      </a:endParaRPr>
                    </a:p>
                  </a:txBody>
                  <a:tcPr anchor="ctr"/>
                </a:tc>
                <a:tc>
                  <a:txBody>
                    <a:bodyPr/>
                    <a:lstStyle/>
                    <a:p>
                      <a:pPr algn="ctr"/>
                      <a:endParaRPr kumimoji="1" lang="ja-JP" altLang="en-US" sz="2000" dirty="0">
                        <a:latin typeface="UD デジタル 教科書体 NP-B" panose="02020700000000000000" pitchFamily="18" charset="-128"/>
                        <a:ea typeface="UD デジタル 教科書体 NP-B" panose="02020700000000000000" pitchFamily="18" charset="-128"/>
                      </a:endParaRPr>
                    </a:p>
                  </a:txBody>
                  <a:tcPr anchor="b"/>
                </a:tc>
                <a:tc>
                  <a:txBody>
                    <a:bodyPr/>
                    <a:lstStyle/>
                    <a:p>
                      <a:pPr algn="ctr"/>
                      <a:endParaRPr kumimoji="1" lang="ja-JP" altLang="en-US" sz="2000" dirty="0">
                        <a:latin typeface="UD デジタル 教科書体 NP-B" panose="02020700000000000000" pitchFamily="18" charset="-128"/>
                        <a:ea typeface="UD デジタル 教科書体 NP-B" panose="02020700000000000000" pitchFamily="18" charset="-128"/>
                      </a:endParaRPr>
                    </a:p>
                  </a:txBody>
                  <a:tcPr anchor="b">
                    <a:noFill/>
                  </a:tcPr>
                </a:tc>
                <a:tc>
                  <a:txBody>
                    <a:bodyPr/>
                    <a:lstStyle/>
                    <a:p>
                      <a:pPr algn="ctr"/>
                      <a:endParaRPr kumimoji="1" lang="ja-JP" altLang="en-US" sz="2000" dirty="0">
                        <a:latin typeface="UD デジタル 教科書体 NP-B" panose="02020700000000000000" pitchFamily="18" charset="-128"/>
                        <a:ea typeface="UD デジタル 教科書体 NP-B" panose="02020700000000000000" pitchFamily="18" charset="-128"/>
                      </a:endParaRPr>
                    </a:p>
                  </a:txBody>
                  <a:tcPr anchor="b">
                    <a:noFill/>
                  </a:tcPr>
                </a:tc>
                <a:tc>
                  <a:txBody>
                    <a:bodyPr/>
                    <a:lstStyle/>
                    <a:p>
                      <a:pPr algn="ctr"/>
                      <a:endParaRPr kumimoji="1" lang="ja-JP" altLang="en-US" sz="2000" dirty="0">
                        <a:latin typeface="UD デジタル 教科書体 NP-B" panose="02020700000000000000" pitchFamily="18" charset="-128"/>
                        <a:ea typeface="UD デジタル 教科書体 NP-B" panose="02020700000000000000" pitchFamily="18" charset="-128"/>
                      </a:endParaRPr>
                    </a:p>
                  </a:txBody>
                  <a:tcPr anchor="b"/>
                </a:tc>
                <a:tc>
                  <a:txBody>
                    <a:bodyPr/>
                    <a:lstStyle/>
                    <a:p>
                      <a:pPr algn="ctr"/>
                      <a:endParaRPr kumimoji="1" lang="ja-JP" altLang="en-US" sz="2000" dirty="0">
                        <a:latin typeface="UD デジタル 教科書体 NP-B" panose="02020700000000000000" pitchFamily="18" charset="-128"/>
                        <a:ea typeface="UD デジタル 教科書体 NP-B" panose="02020700000000000000" pitchFamily="18" charset="-128"/>
                      </a:endParaRPr>
                    </a:p>
                  </a:txBody>
                  <a:tcPr anchor="b"/>
                </a:tc>
                <a:extLst>
                  <a:ext uri="{0D108BD9-81ED-4DB2-BD59-A6C34878D82A}">
                    <a16:rowId xmlns:a16="http://schemas.microsoft.com/office/drawing/2014/main" val="1051495343"/>
                  </a:ext>
                </a:extLst>
              </a:tr>
              <a:tr h="540000">
                <a:tc>
                  <a:txBody>
                    <a:bodyPr/>
                    <a:lstStyle/>
                    <a:p>
                      <a:pPr algn="ctr"/>
                      <a:r>
                        <a:rPr kumimoji="1" lang="en-US" altLang="ja-JP" sz="2000" dirty="0">
                          <a:latin typeface="UD デジタル 教科書体 NP-B" panose="02020700000000000000" pitchFamily="18" charset="-128"/>
                          <a:ea typeface="UD デジタル 教科書体 NP-B" panose="02020700000000000000" pitchFamily="18" charset="-128"/>
                        </a:rPr>
                        <a:t>2</a:t>
                      </a:r>
                      <a:endParaRPr kumimoji="1" lang="ja-JP" altLang="en-US" sz="2000" dirty="0">
                        <a:latin typeface="UD デジタル 教科書体 NP-B" panose="02020700000000000000" pitchFamily="18" charset="-128"/>
                        <a:ea typeface="UD デジタル 教科書体 NP-B" panose="02020700000000000000" pitchFamily="18" charset="-128"/>
                      </a:endParaRPr>
                    </a:p>
                  </a:txBody>
                  <a:tcPr anchor="ctr"/>
                </a:tc>
                <a:tc>
                  <a:txBody>
                    <a:bodyPr/>
                    <a:lstStyle/>
                    <a:p>
                      <a:pPr algn="ctr"/>
                      <a:endParaRPr kumimoji="1" lang="ja-JP" altLang="en-US" sz="2000" dirty="0">
                        <a:latin typeface="UD デジタル 教科書体 NP-B" panose="02020700000000000000" pitchFamily="18" charset="-128"/>
                        <a:ea typeface="UD デジタル 教科書体 NP-B" panose="02020700000000000000" pitchFamily="18" charset="-128"/>
                      </a:endParaRPr>
                    </a:p>
                  </a:txBody>
                  <a:tcPr anchor="b"/>
                </a:tc>
                <a:tc>
                  <a:txBody>
                    <a:bodyPr/>
                    <a:lstStyle/>
                    <a:p>
                      <a:pPr algn="ctr"/>
                      <a:r>
                        <a:rPr kumimoji="1" lang="ja-JP" altLang="en-US" sz="2000" dirty="0">
                          <a:latin typeface="UD デジタル 教科書体 NP-B" panose="02020700000000000000" pitchFamily="18" charset="-128"/>
                          <a:ea typeface="UD デジタル 教科書体 NP-B" panose="02020700000000000000" pitchFamily="18" charset="-128"/>
                        </a:rPr>
                        <a:t>通</a:t>
                      </a:r>
                    </a:p>
                  </a:txBody>
                  <a:tcPr anchor="b">
                    <a:solidFill>
                      <a:srgbClr val="00B0F0"/>
                    </a:solidFill>
                  </a:tcPr>
                </a:tc>
                <a:tc>
                  <a:txBody>
                    <a:bodyPr/>
                    <a:lstStyle/>
                    <a:p>
                      <a:pPr algn="ctr"/>
                      <a:endParaRPr kumimoji="1" lang="ja-JP" altLang="en-US" sz="2000">
                        <a:latin typeface="UD デジタル 教科書体 NP-B" panose="02020700000000000000" pitchFamily="18" charset="-128"/>
                        <a:ea typeface="UD デジタル 教科書体 NP-B" panose="02020700000000000000" pitchFamily="18" charset="-128"/>
                      </a:endParaRPr>
                    </a:p>
                  </a:txBody>
                  <a:tcPr anchor="b"/>
                </a:tc>
                <a:tc>
                  <a:txBody>
                    <a:bodyPr/>
                    <a:lstStyle/>
                    <a:p>
                      <a:pPr algn="ctr"/>
                      <a:endParaRPr kumimoji="1" lang="ja-JP" altLang="en-US" sz="2000" dirty="0">
                        <a:latin typeface="UD デジタル 教科書体 NP-B" panose="02020700000000000000" pitchFamily="18" charset="-128"/>
                        <a:ea typeface="UD デジタル 教科書体 NP-B" panose="02020700000000000000" pitchFamily="18" charset="-128"/>
                      </a:endParaRPr>
                    </a:p>
                  </a:txBody>
                  <a:tcPr anchor="b"/>
                </a:tc>
                <a:tc>
                  <a:txBody>
                    <a:bodyPr/>
                    <a:lstStyle/>
                    <a:p>
                      <a:pPr algn="ctr"/>
                      <a:endParaRPr kumimoji="1" lang="ja-JP" altLang="en-US" sz="2000" dirty="0">
                        <a:latin typeface="UD デジタル 教科書体 NP-B" panose="02020700000000000000" pitchFamily="18" charset="-128"/>
                        <a:ea typeface="UD デジタル 教科書体 NP-B" panose="02020700000000000000" pitchFamily="18" charset="-128"/>
                      </a:endParaRPr>
                    </a:p>
                  </a:txBody>
                  <a:tcPr anchor="b"/>
                </a:tc>
                <a:extLst>
                  <a:ext uri="{0D108BD9-81ED-4DB2-BD59-A6C34878D82A}">
                    <a16:rowId xmlns:a16="http://schemas.microsoft.com/office/drawing/2014/main" val="1921678626"/>
                  </a:ext>
                </a:extLst>
              </a:tr>
              <a:tr h="540000">
                <a:tc>
                  <a:txBody>
                    <a:bodyPr/>
                    <a:lstStyle/>
                    <a:p>
                      <a:pPr algn="ctr"/>
                      <a:r>
                        <a:rPr kumimoji="1" lang="en-US" altLang="ja-JP" sz="2000" dirty="0">
                          <a:latin typeface="UD デジタル 教科書体 NP-B" panose="02020700000000000000" pitchFamily="18" charset="-128"/>
                          <a:ea typeface="UD デジタル 教科書体 NP-B" panose="02020700000000000000" pitchFamily="18" charset="-128"/>
                        </a:rPr>
                        <a:t>3</a:t>
                      </a:r>
                      <a:endParaRPr kumimoji="1" lang="ja-JP" altLang="en-US" sz="2000" dirty="0">
                        <a:latin typeface="UD デジタル 教科書体 NP-B" panose="02020700000000000000" pitchFamily="18" charset="-128"/>
                        <a:ea typeface="UD デジタル 教科書体 NP-B" panose="02020700000000000000" pitchFamily="18" charset="-128"/>
                      </a:endParaRPr>
                    </a:p>
                  </a:txBody>
                  <a:tcPr anchor="ctr"/>
                </a:tc>
                <a:tc>
                  <a:txBody>
                    <a:bodyPr/>
                    <a:lstStyle/>
                    <a:p>
                      <a:pPr algn="ctr"/>
                      <a:endParaRPr kumimoji="1" lang="ja-JP" altLang="en-US" sz="2000" dirty="0">
                        <a:latin typeface="UD デジタル 教科書体 NP-B" panose="02020700000000000000" pitchFamily="18" charset="-128"/>
                        <a:ea typeface="UD デジタル 教科書体 NP-B" panose="02020700000000000000" pitchFamily="18" charset="-128"/>
                      </a:endParaRPr>
                    </a:p>
                  </a:txBody>
                  <a:tcPr anchor="b"/>
                </a:tc>
                <a:tc>
                  <a:txBody>
                    <a:bodyPr/>
                    <a:lstStyle/>
                    <a:p>
                      <a:pPr algn="ctr"/>
                      <a:r>
                        <a:rPr kumimoji="1" lang="ja-JP" altLang="en-US" sz="2000" dirty="0">
                          <a:latin typeface="UD デジタル 教科書体 NP-B" panose="02020700000000000000" pitchFamily="18" charset="-128"/>
                          <a:ea typeface="UD デジタル 教科書体 NP-B" panose="02020700000000000000" pitchFamily="18" charset="-128"/>
                        </a:rPr>
                        <a:t>通</a:t>
                      </a:r>
                    </a:p>
                  </a:txBody>
                  <a:tcPr anchor="b">
                    <a:solidFill>
                      <a:srgbClr val="00B0F0"/>
                    </a:solidFill>
                  </a:tcPr>
                </a:tc>
                <a:tc>
                  <a:txBody>
                    <a:bodyPr/>
                    <a:lstStyle/>
                    <a:p>
                      <a:pPr algn="ctr"/>
                      <a:endParaRPr kumimoji="1" lang="ja-JP" altLang="en-US" sz="2000">
                        <a:latin typeface="UD デジタル 教科書体 NP-B" panose="02020700000000000000" pitchFamily="18" charset="-128"/>
                        <a:ea typeface="UD デジタル 教科書体 NP-B" panose="02020700000000000000" pitchFamily="18" charset="-128"/>
                      </a:endParaRPr>
                    </a:p>
                  </a:txBody>
                  <a:tcPr anchor="b"/>
                </a:tc>
                <a:tc>
                  <a:txBody>
                    <a:bodyPr/>
                    <a:lstStyle/>
                    <a:p>
                      <a:pPr algn="ctr"/>
                      <a:endParaRPr kumimoji="1" lang="ja-JP" altLang="en-US" sz="2000">
                        <a:latin typeface="UD デジタル 教科書体 NP-B" panose="02020700000000000000" pitchFamily="18" charset="-128"/>
                        <a:ea typeface="UD デジタル 教科書体 NP-B" panose="02020700000000000000" pitchFamily="18" charset="-128"/>
                      </a:endParaRPr>
                    </a:p>
                  </a:txBody>
                  <a:tcPr anchor="b"/>
                </a:tc>
                <a:tc>
                  <a:txBody>
                    <a:bodyPr/>
                    <a:lstStyle/>
                    <a:p>
                      <a:pPr algn="ctr"/>
                      <a:r>
                        <a:rPr kumimoji="1" lang="ja-JP" altLang="en-US" sz="2000" dirty="0">
                          <a:latin typeface="UD デジタル 教科書体 NP-B" panose="02020700000000000000" pitchFamily="18" charset="-128"/>
                          <a:ea typeface="UD デジタル 教科書体 NP-B" panose="02020700000000000000" pitchFamily="18" charset="-128"/>
                        </a:rPr>
                        <a:t>定</a:t>
                      </a:r>
                    </a:p>
                  </a:txBody>
                  <a:tcPr anchor="b">
                    <a:solidFill>
                      <a:srgbClr val="FFFF00"/>
                    </a:solidFill>
                  </a:tcPr>
                </a:tc>
                <a:extLst>
                  <a:ext uri="{0D108BD9-81ED-4DB2-BD59-A6C34878D82A}">
                    <a16:rowId xmlns:a16="http://schemas.microsoft.com/office/drawing/2014/main" val="3693044852"/>
                  </a:ext>
                </a:extLst>
              </a:tr>
              <a:tr h="540000">
                <a:tc>
                  <a:txBody>
                    <a:bodyPr/>
                    <a:lstStyle/>
                    <a:p>
                      <a:pPr algn="ctr"/>
                      <a:r>
                        <a:rPr kumimoji="1" lang="en-US" altLang="ja-JP" sz="2000" dirty="0">
                          <a:latin typeface="UD デジタル 教科書体 NP-B" panose="02020700000000000000" pitchFamily="18" charset="-128"/>
                          <a:ea typeface="UD デジタル 教科書体 NP-B" panose="02020700000000000000" pitchFamily="18" charset="-128"/>
                        </a:rPr>
                        <a:t>4</a:t>
                      </a:r>
                      <a:endParaRPr kumimoji="1" lang="ja-JP" altLang="en-US" sz="2000" dirty="0">
                        <a:latin typeface="UD デジタル 教科書体 NP-B" panose="02020700000000000000" pitchFamily="18" charset="-128"/>
                        <a:ea typeface="UD デジタル 教科書体 NP-B" panose="02020700000000000000" pitchFamily="18" charset="-128"/>
                      </a:endParaRPr>
                    </a:p>
                  </a:txBody>
                  <a:tcPr anchor="ctr"/>
                </a:tc>
                <a:tc>
                  <a:txBody>
                    <a:bodyPr/>
                    <a:lstStyle/>
                    <a:p>
                      <a:pPr algn="ctr"/>
                      <a:endParaRPr kumimoji="1" lang="ja-JP" altLang="en-US" sz="2000">
                        <a:latin typeface="UD デジタル 教科書体 NP-B" panose="02020700000000000000" pitchFamily="18" charset="-128"/>
                        <a:ea typeface="UD デジタル 教科書体 NP-B" panose="02020700000000000000" pitchFamily="18" charset="-128"/>
                      </a:endParaRPr>
                    </a:p>
                  </a:txBody>
                  <a:tcPr anchor="b"/>
                </a:tc>
                <a:tc>
                  <a:txBody>
                    <a:bodyPr/>
                    <a:lstStyle/>
                    <a:p>
                      <a:pPr algn="ctr"/>
                      <a:r>
                        <a:rPr kumimoji="1" lang="ja-JP" altLang="en-US" sz="2000" dirty="0">
                          <a:latin typeface="UD デジタル 教科書体 NP-B" panose="02020700000000000000" pitchFamily="18" charset="-128"/>
                          <a:ea typeface="UD デジタル 教科書体 NP-B" panose="02020700000000000000" pitchFamily="18" charset="-128"/>
                        </a:rPr>
                        <a:t>通</a:t>
                      </a:r>
                    </a:p>
                  </a:txBody>
                  <a:tcPr anchor="b">
                    <a:solidFill>
                      <a:srgbClr val="00B0F0"/>
                    </a:solidFill>
                  </a:tcPr>
                </a:tc>
                <a:tc>
                  <a:txBody>
                    <a:bodyPr/>
                    <a:lstStyle/>
                    <a:p>
                      <a:pPr algn="ctr"/>
                      <a:endParaRPr kumimoji="1" lang="ja-JP" altLang="en-US" sz="2000" dirty="0">
                        <a:latin typeface="UD デジタル 教科書体 NP-B" panose="02020700000000000000" pitchFamily="18" charset="-128"/>
                        <a:ea typeface="UD デジタル 教科書体 NP-B" panose="02020700000000000000" pitchFamily="18" charset="-128"/>
                      </a:endParaRPr>
                    </a:p>
                  </a:txBody>
                  <a:tcPr anchor="b"/>
                </a:tc>
                <a:tc>
                  <a:txBody>
                    <a:bodyPr/>
                    <a:lstStyle/>
                    <a:p>
                      <a:pPr algn="ctr"/>
                      <a:endParaRPr kumimoji="1" lang="ja-JP" altLang="en-US" sz="2000" dirty="0">
                        <a:latin typeface="UD デジタル 教科書体 NP-B" panose="02020700000000000000" pitchFamily="18" charset="-128"/>
                        <a:ea typeface="UD デジタル 教科書体 NP-B" panose="02020700000000000000" pitchFamily="18" charset="-128"/>
                      </a:endParaRPr>
                    </a:p>
                  </a:txBody>
                  <a:tcPr anchor="b"/>
                </a:tc>
                <a:tc>
                  <a:txBody>
                    <a:bodyPr/>
                    <a:lstStyle/>
                    <a:p>
                      <a:pPr algn="ctr"/>
                      <a:r>
                        <a:rPr kumimoji="1" lang="ja-JP" altLang="en-US" sz="2000" dirty="0">
                          <a:latin typeface="UD デジタル 教科書体 NP-B" panose="02020700000000000000" pitchFamily="18" charset="-128"/>
                          <a:ea typeface="UD デジタル 教科書体 NP-B" panose="02020700000000000000" pitchFamily="18" charset="-128"/>
                        </a:rPr>
                        <a:t>定</a:t>
                      </a:r>
                    </a:p>
                  </a:txBody>
                  <a:tcPr anchor="b">
                    <a:solidFill>
                      <a:srgbClr val="FFFF00"/>
                    </a:solidFill>
                  </a:tcPr>
                </a:tc>
                <a:extLst>
                  <a:ext uri="{0D108BD9-81ED-4DB2-BD59-A6C34878D82A}">
                    <a16:rowId xmlns:a16="http://schemas.microsoft.com/office/drawing/2014/main" val="3695481977"/>
                  </a:ext>
                </a:extLst>
              </a:tr>
              <a:tr h="540000">
                <a:tc>
                  <a:txBody>
                    <a:bodyPr/>
                    <a:lstStyle/>
                    <a:p>
                      <a:pPr algn="ctr"/>
                      <a:r>
                        <a:rPr kumimoji="1" lang="en-US" altLang="ja-JP" sz="2000" dirty="0">
                          <a:latin typeface="UD デジタル 教科書体 NP-B" panose="02020700000000000000" pitchFamily="18" charset="-128"/>
                          <a:ea typeface="UD デジタル 教科書体 NP-B" panose="02020700000000000000" pitchFamily="18" charset="-128"/>
                        </a:rPr>
                        <a:t>5</a:t>
                      </a:r>
                      <a:endParaRPr kumimoji="1" lang="ja-JP" altLang="en-US" sz="2000" dirty="0">
                        <a:latin typeface="UD デジタル 教科書体 NP-B" panose="02020700000000000000" pitchFamily="18" charset="-128"/>
                        <a:ea typeface="UD デジタル 教科書体 NP-B" panose="02020700000000000000" pitchFamily="18" charset="-128"/>
                      </a:endParaRPr>
                    </a:p>
                  </a:txBody>
                  <a:tcPr anchor="ctr"/>
                </a:tc>
                <a:tc>
                  <a:txBody>
                    <a:bodyPr/>
                    <a:lstStyle/>
                    <a:p>
                      <a:pPr algn="ctr"/>
                      <a:endParaRPr kumimoji="1" lang="ja-JP" altLang="en-US" sz="2000">
                        <a:latin typeface="UD デジタル 教科書体 NP-B" panose="02020700000000000000" pitchFamily="18" charset="-128"/>
                        <a:ea typeface="UD デジタル 教科書体 NP-B" panose="02020700000000000000" pitchFamily="18" charset="-128"/>
                      </a:endParaRPr>
                    </a:p>
                  </a:txBody>
                  <a:tcPr anchor="b"/>
                </a:tc>
                <a:tc>
                  <a:txBody>
                    <a:bodyPr/>
                    <a:lstStyle/>
                    <a:p>
                      <a:pPr algn="ctr"/>
                      <a:r>
                        <a:rPr kumimoji="1" lang="ja-JP" altLang="en-US" sz="2000" dirty="0">
                          <a:latin typeface="UD デジタル 教科書体 NP-B" panose="02020700000000000000" pitchFamily="18" charset="-128"/>
                          <a:ea typeface="UD デジタル 教科書体 NP-B" panose="02020700000000000000" pitchFamily="18" charset="-128"/>
                        </a:rPr>
                        <a:t>通</a:t>
                      </a:r>
                    </a:p>
                  </a:txBody>
                  <a:tcPr anchor="b">
                    <a:solidFill>
                      <a:srgbClr val="00B0F0"/>
                    </a:solidFill>
                  </a:tcPr>
                </a:tc>
                <a:tc>
                  <a:txBody>
                    <a:bodyPr/>
                    <a:lstStyle/>
                    <a:p>
                      <a:pPr algn="ctr"/>
                      <a:r>
                        <a:rPr kumimoji="1" lang="ja-JP" altLang="en-US" sz="2000" dirty="0">
                          <a:latin typeface="UD デジタル 教科書体 NP-B" panose="02020700000000000000" pitchFamily="18" charset="-128"/>
                          <a:ea typeface="UD デジタル 教科書体 NP-B" panose="02020700000000000000" pitchFamily="18" charset="-128"/>
                        </a:rPr>
                        <a:t>定</a:t>
                      </a:r>
                    </a:p>
                  </a:txBody>
                  <a:tcPr anchor="b">
                    <a:solidFill>
                      <a:srgbClr val="FFFF00"/>
                    </a:solidFill>
                  </a:tcPr>
                </a:tc>
                <a:tc>
                  <a:txBody>
                    <a:bodyPr/>
                    <a:lstStyle/>
                    <a:p>
                      <a:pPr algn="ctr"/>
                      <a:r>
                        <a:rPr kumimoji="1" lang="ja-JP" altLang="en-US" sz="2000" dirty="0">
                          <a:latin typeface="UD デジタル 教科書体 NP-B" panose="02020700000000000000" pitchFamily="18" charset="-128"/>
                          <a:ea typeface="UD デジタル 教科書体 NP-B" panose="02020700000000000000" pitchFamily="18" charset="-128"/>
                        </a:rPr>
                        <a:t>定</a:t>
                      </a:r>
                    </a:p>
                  </a:txBody>
                  <a:tcPr anchor="b">
                    <a:solidFill>
                      <a:srgbClr val="FFFF00"/>
                    </a:solidFill>
                  </a:tcPr>
                </a:tc>
                <a:tc>
                  <a:txBody>
                    <a:bodyPr/>
                    <a:lstStyle/>
                    <a:p>
                      <a:pPr algn="ctr"/>
                      <a:endParaRPr kumimoji="1" lang="ja-JP" altLang="en-US" sz="2000" dirty="0">
                        <a:latin typeface="UD デジタル 教科書体 NP-B" panose="02020700000000000000" pitchFamily="18" charset="-128"/>
                        <a:ea typeface="UD デジタル 教科書体 NP-B" panose="02020700000000000000" pitchFamily="18" charset="-128"/>
                      </a:endParaRPr>
                    </a:p>
                  </a:txBody>
                  <a:tcPr anchor="b"/>
                </a:tc>
                <a:extLst>
                  <a:ext uri="{0D108BD9-81ED-4DB2-BD59-A6C34878D82A}">
                    <a16:rowId xmlns:a16="http://schemas.microsoft.com/office/drawing/2014/main" val="1246671287"/>
                  </a:ext>
                </a:extLst>
              </a:tr>
              <a:tr h="540000">
                <a:tc>
                  <a:txBody>
                    <a:bodyPr/>
                    <a:lstStyle/>
                    <a:p>
                      <a:pPr algn="ctr"/>
                      <a:r>
                        <a:rPr kumimoji="1" lang="en-US" altLang="ja-JP" sz="2000" dirty="0">
                          <a:latin typeface="UD デジタル 教科書体 NP-B" panose="02020700000000000000" pitchFamily="18" charset="-128"/>
                          <a:ea typeface="UD デジタル 教科書体 NP-B" panose="02020700000000000000" pitchFamily="18" charset="-128"/>
                        </a:rPr>
                        <a:t>6</a:t>
                      </a:r>
                      <a:endParaRPr kumimoji="1" lang="ja-JP" altLang="en-US" sz="2000" dirty="0">
                        <a:latin typeface="UD デジタル 教科書体 NP-B" panose="02020700000000000000" pitchFamily="18" charset="-128"/>
                        <a:ea typeface="UD デジタル 教科書体 NP-B" panose="02020700000000000000" pitchFamily="18" charset="-128"/>
                      </a:endParaRPr>
                    </a:p>
                  </a:txBody>
                  <a:tcPr anchor="ctr"/>
                </a:tc>
                <a:tc>
                  <a:txBody>
                    <a:bodyPr/>
                    <a:lstStyle/>
                    <a:p>
                      <a:pPr algn="ctr"/>
                      <a:endParaRPr kumimoji="1" lang="ja-JP" altLang="en-US" sz="2000" dirty="0">
                        <a:latin typeface="UD デジタル 教科書体 NP-B" panose="02020700000000000000" pitchFamily="18" charset="-128"/>
                        <a:ea typeface="UD デジタル 教科書体 NP-B" panose="02020700000000000000" pitchFamily="18" charset="-128"/>
                      </a:endParaRPr>
                    </a:p>
                  </a:txBody>
                  <a:tcPr anchor="b"/>
                </a:tc>
                <a:tc>
                  <a:txBody>
                    <a:bodyPr/>
                    <a:lstStyle/>
                    <a:p>
                      <a:pPr algn="ctr"/>
                      <a:r>
                        <a:rPr kumimoji="1" lang="ja-JP" altLang="en-US" sz="2000" dirty="0">
                          <a:latin typeface="UD デジタル 教科書体 NP-B" panose="02020700000000000000" pitchFamily="18" charset="-128"/>
                          <a:ea typeface="UD デジタル 教科書体 NP-B" panose="02020700000000000000" pitchFamily="18" charset="-128"/>
                        </a:rPr>
                        <a:t>通</a:t>
                      </a:r>
                    </a:p>
                  </a:txBody>
                  <a:tcPr anchor="b">
                    <a:solidFill>
                      <a:srgbClr val="00B0F0"/>
                    </a:solidFill>
                  </a:tcPr>
                </a:tc>
                <a:tc>
                  <a:txBody>
                    <a:bodyPr/>
                    <a:lstStyle/>
                    <a:p>
                      <a:pPr algn="ctr"/>
                      <a:r>
                        <a:rPr kumimoji="1" lang="ja-JP" altLang="en-US" sz="2000" dirty="0">
                          <a:latin typeface="UD デジタル 教科書体 NP-B" panose="02020700000000000000" pitchFamily="18" charset="-128"/>
                          <a:ea typeface="UD デジタル 教科書体 NP-B" panose="02020700000000000000" pitchFamily="18" charset="-128"/>
                        </a:rPr>
                        <a:t>定</a:t>
                      </a:r>
                    </a:p>
                  </a:txBody>
                  <a:tcPr anchor="b">
                    <a:solidFill>
                      <a:srgbClr val="FFFF00"/>
                    </a:solidFill>
                  </a:tcPr>
                </a:tc>
                <a:tc>
                  <a:txBody>
                    <a:bodyPr/>
                    <a:lstStyle/>
                    <a:p>
                      <a:pPr algn="ctr"/>
                      <a:r>
                        <a:rPr kumimoji="1" lang="ja-JP" altLang="en-US" sz="2000" dirty="0">
                          <a:latin typeface="UD デジタル 教科書体 NP-B" panose="02020700000000000000" pitchFamily="18" charset="-128"/>
                          <a:ea typeface="UD デジタル 教科書体 NP-B" panose="02020700000000000000" pitchFamily="18" charset="-128"/>
                        </a:rPr>
                        <a:t>定</a:t>
                      </a:r>
                    </a:p>
                  </a:txBody>
                  <a:tcPr anchor="b">
                    <a:solidFill>
                      <a:srgbClr val="FFFF00"/>
                    </a:solidFill>
                  </a:tcPr>
                </a:tc>
                <a:tc>
                  <a:txBody>
                    <a:bodyPr/>
                    <a:lstStyle/>
                    <a:p>
                      <a:pPr algn="ctr"/>
                      <a:endParaRPr kumimoji="1" lang="ja-JP" altLang="en-US" sz="2000" dirty="0">
                        <a:latin typeface="UD デジタル 教科書体 NP-B" panose="02020700000000000000" pitchFamily="18" charset="-128"/>
                        <a:ea typeface="UD デジタル 教科書体 NP-B" panose="02020700000000000000" pitchFamily="18" charset="-128"/>
                      </a:endParaRPr>
                    </a:p>
                  </a:txBody>
                  <a:tcPr anchor="b"/>
                </a:tc>
                <a:extLst>
                  <a:ext uri="{0D108BD9-81ED-4DB2-BD59-A6C34878D82A}">
                    <a16:rowId xmlns:a16="http://schemas.microsoft.com/office/drawing/2014/main" val="3124970222"/>
                  </a:ext>
                </a:extLst>
              </a:tr>
            </a:tbl>
          </a:graphicData>
        </a:graphic>
      </p:graphicFrame>
      <p:graphicFrame>
        <p:nvGraphicFramePr>
          <p:cNvPr id="15" name="表 14">
            <a:extLst>
              <a:ext uri="{FF2B5EF4-FFF2-40B4-BE49-F238E27FC236}">
                <a16:creationId xmlns:a16="http://schemas.microsoft.com/office/drawing/2014/main" id="{D1B9079E-A25C-3796-E557-C18833FEC4DD}"/>
              </a:ext>
            </a:extLst>
          </p:cNvPr>
          <p:cNvGraphicFramePr>
            <a:graphicFrameLocks noGrp="1"/>
          </p:cNvGraphicFramePr>
          <p:nvPr>
            <p:extLst>
              <p:ext uri="{D42A27DB-BD31-4B8C-83A1-F6EECF244321}">
                <p14:modId xmlns:p14="http://schemas.microsoft.com/office/powerpoint/2010/main" val="4239472068"/>
              </p:ext>
            </p:extLst>
          </p:nvPr>
        </p:nvGraphicFramePr>
        <p:xfrm>
          <a:off x="973721" y="3026328"/>
          <a:ext cx="2700000" cy="3780000"/>
        </p:xfrm>
        <a:graphic>
          <a:graphicData uri="http://schemas.openxmlformats.org/drawingml/2006/table">
            <a:tbl>
              <a:tblPr firstRow="1" bandRow="1">
                <a:tableStyleId>{5940675A-B579-460E-94D1-54222C63F5DA}</a:tableStyleId>
              </a:tblPr>
              <a:tblGrid>
                <a:gridCol w="720000">
                  <a:extLst>
                    <a:ext uri="{9D8B030D-6E8A-4147-A177-3AD203B41FA5}">
                      <a16:colId xmlns:a16="http://schemas.microsoft.com/office/drawing/2014/main" val="3465218404"/>
                    </a:ext>
                  </a:extLst>
                </a:gridCol>
                <a:gridCol w="396000">
                  <a:extLst>
                    <a:ext uri="{9D8B030D-6E8A-4147-A177-3AD203B41FA5}">
                      <a16:colId xmlns:a16="http://schemas.microsoft.com/office/drawing/2014/main" val="1917530204"/>
                    </a:ext>
                  </a:extLst>
                </a:gridCol>
                <a:gridCol w="396000">
                  <a:extLst>
                    <a:ext uri="{9D8B030D-6E8A-4147-A177-3AD203B41FA5}">
                      <a16:colId xmlns:a16="http://schemas.microsoft.com/office/drawing/2014/main" val="3931487438"/>
                    </a:ext>
                  </a:extLst>
                </a:gridCol>
                <a:gridCol w="396000">
                  <a:extLst>
                    <a:ext uri="{9D8B030D-6E8A-4147-A177-3AD203B41FA5}">
                      <a16:colId xmlns:a16="http://schemas.microsoft.com/office/drawing/2014/main" val="2855778904"/>
                    </a:ext>
                  </a:extLst>
                </a:gridCol>
                <a:gridCol w="396000">
                  <a:extLst>
                    <a:ext uri="{9D8B030D-6E8A-4147-A177-3AD203B41FA5}">
                      <a16:colId xmlns:a16="http://schemas.microsoft.com/office/drawing/2014/main" val="2616318065"/>
                    </a:ext>
                  </a:extLst>
                </a:gridCol>
                <a:gridCol w="396000">
                  <a:extLst>
                    <a:ext uri="{9D8B030D-6E8A-4147-A177-3AD203B41FA5}">
                      <a16:colId xmlns:a16="http://schemas.microsoft.com/office/drawing/2014/main" val="17094713"/>
                    </a:ext>
                  </a:extLst>
                </a:gridCol>
              </a:tblGrid>
              <a:tr h="540000">
                <a:tc>
                  <a:txBody>
                    <a:bodyPr/>
                    <a:lstStyle/>
                    <a:p>
                      <a:pPr algn="ctr"/>
                      <a:r>
                        <a:rPr kumimoji="1" lang="ja-JP" altLang="en-US" sz="2000" dirty="0">
                          <a:latin typeface="UD デジタル 教科書体 NP-B" panose="02020700000000000000" pitchFamily="18" charset="-128"/>
                          <a:ea typeface="UD デジタル 教科書体 NP-B" panose="02020700000000000000" pitchFamily="18" charset="-128"/>
                        </a:rPr>
                        <a:t>時間</a:t>
                      </a:r>
                    </a:p>
                  </a:txBody>
                  <a:tcPr anchor="b">
                    <a:noFill/>
                  </a:tcPr>
                </a:tc>
                <a:tc>
                  <a:txBody>
                    <a:bodyPr/>
                    <a:lstStyle/>
                    <a:p>
                      <a:r>
                        <a:rPr kumimoji="1" lang="ja-JP" altLang="en-US" sz="2000" dirty="0">
                          <a:latin typeface="UD デジタル 教科書体 NP-B" panose="02020700000000000000" pitchFamily="18" charset="-128"/>
                          <a:ea typeface="UD デジタル 教科書体 NP-B" panose="02020700000000000000" pitchFamily="18" charset="-128"/>
                        </a:rPr>
                        <a:t>月</a:t>
                      </a:r>
                    </a:p>
                  </a:txBody>
                  <a:tcPr anchor="b">
                    <a:noFill/>
                  </a:tcPr>
                </a:tc>
                <a:tc>
                  <a:txBody>
                    <a:bodyPr/>
                    <a:lstStyle/>
                    <a:p>
                      <a:r>
                        <a:rPr kumimoji="1" lang="ja-JP" altLang="en-US" sz="2000" dirty="0">
                          <a:latin typeface="UD デジタル 教科書体 NP-B" panose="02020700000000000000" pitchFamily="18" charset="-128"/>
                          <a:ea typeface="UD デジタル 教科書体 NP-B" panose="02020700000000000000" pitchFamily="18" charset="-128"/>
                        </a:rPr>
                        <a:t>火</a:t>
                      </a:r>
                    </a:p>
                  </a:txBody>
                  <a:tcPr anchor="b">
                    <a:noFill/>
                  </a:tcPr>
                </a:tc>
                <a:tc>
                  <a:txBody>
                    <a:bodyPr/>
                    <a:lstStyle/>
                    <a:p>
                      <a:r>
                        <a:rPr kumimoji="1" lang="ja-JP" altLang="en-US" sz="2000" dirty="0">
                          <a:latin typeface="UD デジタル 教科書体 NP-B" panose="02020700000000000000" pitchFamily="18" charset="-128"/>
                          <a:ea typeface="UD デジタル 教科書体 NP-B" panose="02020700000000000000" pitchFamily="18" charset="-128"/>
                        </a:rPr>
                        <a:t>水</a:t>
                      </a:r>
                    </a:p>
                  </a:txBody>
                  <a:tcPr anchor="b">
                    <a:noFill/>
                  </a:tcPr>
                </a:tc>
                <a:tc>
                  <a:txBody>
                    <a:bodyPr/>
                    <a:lstStyle/>
                    <a:p>
                      <a:r>
                        <a:rPr kumimoji="1" lang="ja-JP" altLang="en-US" sz="2000" dirty="0">
                          <a:latin typeface="UD デジタル 教科書体 NP-B" panose="02020700000000000000" pitchFamily="18" charset="-128"/>
                          <a:ea typeface="UD デジタル 教科書体 NP-B" panose="02020700000000000000" pitchFamily="18" charset="-128"/>
                        </a:rPr>
                        <a:t>木</a:t>
                      </a:r>
                    </a:p>
                  </a:txBody>
                  <a:tcPr anchor="b">
                    <a:noFill/>
                  </a:tcPr>
                </a:tc>
                <a:tc>
                  <a:txBody>
                    <a:bodyPr/>
                    <a:lstStyle/>
                    <a:p>
                      <a:r>
                        <a:rPr kumimoji="1" lang="ja-JP" altLang="en-US" sz="2000" dirty="0">
                          <a:latin typeface="UD デジタル 教科書体 NP-B" panose="02020700000000000000" pitchFamily="18" charset="-128"/>
                          <a:ea typeface="UD デジタル 教科書体 NP-B" panose="02020700000000000000" pitchFamily="18" charset="-128"/>
                        </a:rPr>
                        <a:t>金</a:t>
                      </a:r>
                    </a:p>
                  </a:txBody>
                  <a:tcPr anchor="b">
                    <a:noFill/>
                  </a:tcPr>
                </a:tc>
                <a:extLst>
                  <a:ext uri="{0D108BD9-81ED-4DB2-BD59-A6C34878D82A}">
                    <a16:rowId xmlns:a16="http://schemas.microsoft.com/office/drawing/2014/main" val="2047784006"/>
                  </a:ext>
                </a:extLst>
              </a:tr>
              <a:tr h="540000">
                <a:tc>
                  <a:txBody>
                    <a:bodyPr/>
                    <a:lstStyle/>
                    <a:p>
                      <a:pPr algn="ctr"/>
                      <a:r>
                        <a:rPr kumimoji="1" lang="en-US" altLang="ja-JP" sz="2000" dirty="0">
                          <a:latin typeface="UD デジタル 教科書体 NP-B" panose="02020700000000000000" pitchFamily="18" charset="-128"/>
                          <a:ea typeface="UD デジタル 教科書体 NP-B" panose="02020700000000000000" pitchFamily="18" charset="-128"/>
                        </a:rPr>
                        <a:t>1</a:t>
                      </a:r>
                      <a:endParaRPr kumimoji="1" lang="ja-JP" altLang="en-US" sz="2000" dirty="0">
                        <a:latin typeface="UD デジタル 教科書体 NP-B" panose="02020700000000000000" pitchFamily="18" charset="-128"/>
                        <a:ea typeface="UD デジタル 教科書体 NP-B" panose="02020700000000000000" pitchFamily="18" charset="-128"/>
                      </a:endParaRPr>
                    </a:p>
                  </a:txBody>
                  <a:tcPr anchor="ctr"/>
                </a:tc>
                <a:tc>
                  <a:txBody>
                    <a:bodyPr/>
                    <a:lstStyle/>
                    <a:p>
                      <a:pPr algn="ctr"/>
                      <a:endParaRPr kumimoji="1" lang="ja-JP" altLang="en-US" sz="2000" dirty="0">
                        <a:latin typeface="UD デジタル 教科書体 NP-B" panose="02020700000000000000" pitchFamily="18" charset="-128"/>
                        <a:ea typeface="UD デジタル 教科書体 NP-B" panose="02020700000000000000" pitchFamily="18" charset="-128"/>
                      </a:endParaRPr>
                    </a:p>
                  </a:txBody>
                  <a:tcPr anchor="b"/>
                </a:tc>
                <a:tc>
                  <a:txBody>
                    <a:bodyPr/>
                    <a:lstStyle/>
                    <a:p>
                      <a:pPr algn="ctr"/>
                      <a:r>
                        <a:rPr kumimoji="1" lang="ja-JP" altLang="en-US" sz="2000" dirty="0">
                          <a:latin typeface="UD デジタル 教科書体 NP-B" panose="02020700000000000000" pitchFamily="18" charset="-128"/>
                          <a:ea typeface="UD デジタル 教科書体 NP-B" panose="02020700000000000000" pitchFamily="18" charset="-128"/>
                        </a:rPr>
                        <a:t>通</a:t>
                      </a:r>
                    </a:p>
                  </a:txBody>
                  <a:tcPr anchor="b">
                    <a:solidFill>
                      <a:srgbClr val="00B0F0"/>
                    </a:solidFill>
                  </a:tcPr>
                </a:tc>
                <a:tc>
                  <a:txBody>
                    <a:bodyPr/>
                    <a:lstStyle/>
                    <a:p>
                      <a:pPr algn="ctr"/>
                      <a:endParaRPr kumimoji="1" lang="ja-JP" altLang="en-US" sz="2000">
                        <a:latin typeface="UD デジタル 教科書体 NP-B" panose="02020700000000000000" pitchFamily="18" charset="-128"/>
                        <a:ea typeface="UD デジタル 教科書体 NP-B" panose="02020700000000000000" pitchFamily="18" charset="-128"/>
                      </a:endParaRPr>
                    </a:p>
                  </a:txBody>
                  <a:tcPr anchor="b"/>
                </a:tc>
                <a:tc>
                  <a:txBody>
                    <a:bodyPr/>
                    <a:lstStyle/>
                    <a:p>
                      <a:pPr algn="ctr"/>
                      <a:endParaRPr kumimoji="1" lang="ja-JP" altLang="en-US" sz="2000" dirty="0">
                        <a:latin typeface="UD デジタル 教科書体 NP-B" panose="02020700000000000000" pitchFamily="18" charset="-128"/>
                        <a:ea typeface="UD デジタル 教科書体 NP-B" panose="02020700000000000000" pitchFamily="18" charset="-128"/>
                      </a:endParaRPr>
                    </a:p>
                  </a:txBody>
                  <a:tcPr anchor="b"/>
                </a:tc>
                <a:tc>
                  <a:txBody>
                    <a:bodyPr/>
                    <a:lstStyle/>
                    <a:p>
                      <a:pPr algn="ctr"/>
                      <a:endParaRPr kumimoji="1" lang="ja-JP" altLang="en-US" sz="2000" dirty="0">
                        <a:latin typeface="UD デジタル 教科書体 NP-B" panose="02020700000000000000" pitchFamily="18" charset="-128"/>
                        <a:ea typeface="UD デジタル 教科書体 NP-B" panose="02020700000000000000" pitchFamily="18" charset="-128"/>
                      </a:endParaRPr>
                    </a:p>
                  </a:txBody>
                  <a:tcPr anchor="b"/>
                </a:tc>
                <a:extLst>
                  <a:ext uri="{0D108BD9-81ED-4DB2-BD59-A6C34878D82A}">
                    <a16:rowId xmlns:a16="http://schemas.microsoft.com/office/drawing/2014/main" val="1051495343"/>
                  </a:ext>
                </a:extLst>
              </a:tr>
              <a:tr h="540000">
                <a:tc>
                  <a:txBody>
                    <a:bodyPr/>
                    <a:lstStyle/>
                    <a:p>
                      <a:pPr algn="ctr"/>
                      <a:r>
                        <a:rPr kumimoji="1" lang="en-US" altLang="ja-JP" sz="2000" dirty="0">
                          <a:latin typeface="UD デジタル 教科書体 NP-B" panose="02020700000000000000" pitchFamily="18" charset="-128"/>
                          <a:ea typeface="UD デジタル 教科書体 NP-B" panose="02020700000000000000" pitchFamily="18" charset="-128"/>
                        </a:rPr>
                        <a:t>2</a:t>
                      </a:r>
                      <a:endParaRPr kumimoji="1" lang="ja-JP" altLang="en-US" sz="2000" dirty="0">
                        <a:latin typeface="UD デジタル 教科書体 NP-B" panose="02020700000000000000" pitchFamily="18" charset="-128"/>
                        <a:ea typeface="UD デジタル 教科書体 NP-B" panose="02020700000000000000" pitchFamily="18" charset="-128"/>
                      </a:endParaRPr>
                    </a:p>
                  </a:txBody>
                  <a:tcPr anchor="ctr"/>
                </a:tc>
                <a:tc>
                  <a:txBody>
                    <a:bodyPr/>
                    <a:lstStyle/>
                    <a:p>
                      <a:pPr algn="ctr"/>
                      <a:endParaRPr kumimoji="1" lang="ja-JP" altLang="en-US" sz="2000" dirty="0">
                        <a:latin typeface="UD デジタル 教科書体 NP-B" panose="02020700000000000000" pitchFamily="18" charset="-128"/>
                        <a:ea typeface="UD デジタル 教科書体 NP-B" panose="02020700000000000000" pitchFamily="18" charset="-128"/>
                      </a:endParaRPr>
                    </a:p>
                  </a:txBody>
                  <a:tcPr anchor="b"/>
                </a:tc>
                <a:tc>
                  <a:txBody>
                    <a:bodyPr/>
                    <a:lstStyle/>
                    <a:p>
                      <a:pPr algn="ctr"/>
                      <a:r>
                        <a:rPr kumimoji="1" lang="ja-JP" altLang="en-US" sz="2000" dirty="0">
                          <a:latin typeface="UD デジタル 教科書体 NP-B" panose="02020700000000000000" pitchFamily="18" charset="-128"/>
                          <a:ea typeface="UD デジタル 教科書体 NP-B" panose="02020700000000000000" pitchFamily="18" charset="-128"/>
                        </a:rPr>
                        <a:t>通</a:t>
                      </a:r>
                    </a:p>
                  </a:txBody>
                  <a:tcPr anchor="b">
                    <a:solidFill>
                      <a:srgbClr val="00B0F0"/>
                    </a:solidFill>
                  </a:tcPr>
                </a:tc>
                <a:tc>
                  <a:txBody>
                    <a:bodyPr/>
                    <a:lstStyle/>
                    <a:p>
                      <a:pPr algn="ctr"/>
                      <a:endParaRPr kumimoji="1" lang="ja-JP" altLang="en-US" sz="2000">
                        <a:latin typeface="UD デジタル 教科書体 NP-B" panose="02020700000000000000" pitchFamily="18" charset="-128"/>
                        <a:ea typeface="UD デジタル 教科書体 NP-B" panose="02020700000000000000" pitchFamily="18" charset="-128"/>
                      </a:endParaRPr>
                    </a:p>
                  </a:txBody>
                  <a:tcPr anchor="b"/>
                </a:tc>
                <a:tc>
                  <a:txBody>
                    <a:bodyPr/>
                    <a:lstStyle/>
                    <a:p>
                      <a:pPr algn="ctr"/>
                      <a:endParaRPr kumimoji="1" lang="ja-JP" altLang="en-US" sz="2000" dirty="0">
                        <a:latin typeface="UD デジタル 教科書体 NP-B" panose="02020700000000000000" pitchFamily="18" charset="-128"/>
                        <a:ea typeface="UD デジタル 教科書体 NP-B" panose="02020700000000000000" pitchFamily="18" charset="-128"/>
                      </a:endParaRPr>
                    </a:p>
                  </a:txBody>
                  <a:tcPr anchor="b"/>
                </a:tc>
                <a:tc>
                  <a:txBody>
                    <a:bodyPr/>
                    <a:lstStyle/>
                    <a:p>
                      <a:pPr algn="ctr"/>
                      <a:endParaRPr kumimoji="1" lang="ja-JP" altLang="en-US" sz="2000" dirty="0">
                        <a:latin typeface="UD デジタル 教科書体 NP-B" panose="02020700000000000000" pitchFamily="18" charset="-128"/>
                        <a:ea typeface="UD デジタル 教科書体 NP-B" panose="02020700000000000000" pitchFamily="18" charset="-128"/>
                      </a:endParaRPr>
                    </a:p>
                  </a:txBody>
                  <a:tcPr anchor="b"/>
                </a:tc>
                <a:extLst>
                  <a:ext uri="{0D108BD9-81ED-4DB2-BD59-A6C34878D82A}">
                    <a16:rowId xmlns:a16="http://schemas.microsoft.com/office/drawing/2014/main" val="1921678626"/>
                  </a:ext>
                </a:extLst>
              </a:tr>
              <a:tr h="540000">
                <a:tc>
                  <a:txBody>
                    <a:bodyPr/>
                    <a:lstStyle/>
                    <a:p>
                      <a:pPr algn="ctr"/>
                      <a:r>
                        <a:rPr kumimoji="1" lang="en-US" altLang="ja-JP" sz="2000" dirty="0">
                          <a:latin typeface="UD デジタル 教科書体 NP-B" panose="02020700000000000000" pitchFamily="18" charset="-128"/>
                          <a:ea typeface="UD デジタル 教科書体 NP-B" panose="02020700000000000000" pitchFamily="18" charset="-128"/>
                        </a:rPr>
                        <a:t>3</a:t>
                      </a:r>
                      <a:endParaRPr kumimoji="1" lang="ja-JP" altLang="en-US" sz="2000" dirty="0">
                        <a:latin typeface="UD デジタル 教科書体 NP-B" panose="02020700000000000000" pitchFamily="18" charset="-128"/>
                        <a:ea typeface="UD デジタル 教科書体 NP-B" panose="02020700000000000000" pitchFamily="18" charset="-128"/>
                      </a:endParaRPr>
                    </a:p>
                  </a:txBody>
                  <a:tcPr anchor="ctr"/>
                </a:tc>
                <a:tc>
                  <a:txBody>
                    <a:bodyPr/>
                    <a:lstStyle/>
                    <a:p>
                      <a:pPr algn="ctr"/>
                      <a:endParaRPr kumimoji="1" lang="ja-JP" altLang="en-US" sz="2000" dirty="0">
                        <a:latin typeface="UD デジタル 教科書体 NP-B" panose="02020700000000000000" pitchFamily="18" charset="-128"/>
                        <a:ea typeface="UD デジタル 教科書体 NP-B" panose="02020700000000000000" pitchFamily="18" charset="-128"/>
                      </a:endParaRPr>
                    </a:p>
                  </a:txBody>
                  <a:tcPr anchor="b"/>
                </a:tc>
                <a:tc>
                  <a:txBody>
                    <a:bodyPr/>
                    <a:lstStyle/>
                    <a:p>
                      <a:pPr algn="ctr"/>
                      <a:r>
                        <a:rPr kumimoji="1" lang="ja-JP" altLang="en-US" sz="2000" dirty="0">
                          <a:latin typeface="UD デジタル 教科書体 NP-B" panose="02020700000000000000" pitchFamily="18" charset="-128"/>
                          <a:ea typeface="UD デジタル 教科書体 NP-B" panose="02020700000000000000" pitchFamily="18" charset="-128"/>
                        </a:rPr>
                        <a:t>通</a:t>
                      </a:r>
                    </a:p>
                  </a:txBody>
                  <a:tcPr anchor="b">
                    <a:solidFill>
                      <a:srgbClr val="00B0F0"/>
                    </a:solidFill>
                  </a:tcPr>
                </a:tc>
                <a:tc>
                  <a:txBody>
                    <a:bodyPr/>
                    <a:lstStyle/>
                    <a:p>
                      <a:pPr algn="ctr"/>
                      <a:endParaRPr kumimoji="1" lang="ja-JP" altLang="en-US" sz="2000">
                        <a:latin typeface="UD デジタル 教科書体 NP-B" panose="02020700000000000000" pitchFamily="18" charset="-128"/>
                        <a:ea typeface="UD デジタル 教科書体 NP-B" panose="02020700000000000000" pitchFamily="18" charset="-128"/>
                      </a:endParaRPr>
                    </a:p>
                  </a:txBody>
                  <a:tcPr anchor="b"/>
                </a:tc>
                <a:tc>
                  <a:txBody>
                    <a:bodyPr/>
                    <a:lstStyle/>
                    <a:p>
                      <a:pPr algn="ctr"/>
                      <a:endParaRPr kumimoji="1" lang="ja-JP" altLang="en-US" sz="2000">
                        <a:latin typeface="UD デジタル 教科書体 NP-B" panose="02020700000000000000" pitchFamily="18" charset="-128"/>
                        <a:ea typeface="UD デジタル 教科書体 NP-B" panose="02020700000000000000" pitchFamily="18" charset="-128"/>
                      </a:endParaRPr>
                    </a:p>
                  </a:txBody>
                  <a:tcPr anchor="b"/>
                </a:tc>
                <a:tc>
                  <a:txBody>
                    <a:bodyPr/>
                    <a:lstStyle/>
                    <a:p>
                      <a:pPr algn="ctr"/>
                      <a:endParaRPr kumimoji="1" lang="ja-JP" altLang="en-US" sz="2000" dirty="0">
                        <a:latin typeface="UD デジタル 教科書体 NP-B" panose="02020700000000000000" pitchFamily="18" charset="-128"/>
                        <a:ea typeface="UD デジタル 教科書体 NP-B" panose="02020700000000000000" pitchFamily="18" charset="-128"/>
                      </a:endParaRPr>
                    </a:p>
                  </a:txBody>
                  <a:tcPr anchor="b"/>
                </a:tc>
                <a:extLst>
                  <a:ext uri="{0D108BD9-81ED-4DB2-BD59-A6C34878D82A}">
                    <a16:rowId xmlns:a16="http://schemas.microsoft.com/office/drawing/2014/main" val="3693044852"/>
                  </a:ext>
                </a:extLst>
              </a:tr>
              <a:tr h="540000">
                <a:tc>
                  <a:txBody>
                    <a:bodyPr/>
                    <a:lstStyle/>
                    <a:p>
                      <a:pPr algn="ctr"/>
                      <a:r>
                        <a:rPr kumimoji="1" lang="en-US" altLang="ja-JP" sz="2000" dirty="0">
                          <a:latin typeface="UD デジタル 教科書体 NP-B" panose="02020700000000000000" pitchFamily="18" charset="-128"/>
                          <a:ea typeface="UD デジタル 教科書体 NP-B" panose="02020700000000000000" pitchFamily="18" charset="-128"/>
                        </a:rPr>
                        <a:t>4</a:t>
                      </a:r>
                      <a:endParaRPr kumimoji="1" lang="ja-JP" altLang="en-US" sz="2000" dirty="0">
                        <a:latin typeface="UD デジタル 教科書体 NP-B" panose="02020700000000000000" pitchFamily="18" charset="-128"/>
                        <a:ea typeface="UD デジタル 教科書体 NP-B" panose="02020700000000000000" pitchFamily="18" charset="-128"/>
                      </a:endParaRPr>
                    </a:p>
                  </a:txBody>
                  <a:tcPr anchor="ctr"/>
                </a:tc>
                <a:tc>
                  <a:txBody>
                    <a:bodyPr/>
                    <a:lstStyle/>
                    <a:p>
                      <a:pPr algn="ctr"/>
                      <a:endParaRPr kumimoji="1" lang="ja-JP" altLang="en-US" sz="2000">
                        <a:latin typeface="UD デジタル 教科書体 NP-B" panose="02020700000000000000" pitchFamily="18" charset="-128"/>
                        <a:ea typeface="UD デジタル 教科書体 NP-B" panose="02020700000000000000" pitchFamily="18" charset="-128"/>
                      </a:endParaRPr>
                    </a:p>
                  </a:txBody>
                  <a:tcPr anchor="b"/>
                </a:tc>
                <a:tc>
                  <a:txBody>
                    <a:bodyPr/>
                    <a:lstStyle/>
                    <a:p>
                      <a:pPr algn="ctr"/>
                      <a:r>
                        <a:rPr kumimoji="1" lang="ja-JP" altLang="en-US" sz="2000" dirty="0">
                          <a:latin typeface="UD デジタル 教科書体 NP-B" panose="02020700000000000000" pitchFamily="18" charset="-128"/>
                          <a:ea typeface="UD デジタル 教科書体 NP-B" panose="02020700000000000000" pitchFamily="18" charset="-128"/>
                        </a:rPr>
                        <a:t>通</a:t>
                      </a:r>
                    </a:p>
                  </a:txBody>
                  <a:tcPr anchor="b">
                    <a:solidFill>
                      <a:srgbClr val="00B0F0"/>
                    </a:solidFill>
                  </a:tcPr>
                </a:tc>
                <a:tc>
                  <a:txBody>
                    <a:bodyPr/>
                    <a:lstStyle/>
                    <a:p>
                      <a:pPr algn="ctr"/>
                      <a:endParaRPr kumimoji="1" lang="ja-JP" altLang="en-US" sz="2000" dirty="0">
                        <a:latin typeface="UD デジタル 教科書体 NP-B" panose="02020700000000000000" pitchFamily="18" charset="-128"/>
                        <a:ea typeface="UD デジタル 教科書体 NP-B" panose="02020700000000000000" pitchFamily="18" charset="-128"/>
                      </a:endParaRPr>
                    </a:p>
                  </a:txBody>
                  <a:tcPr anchor="b"/>
                </a:tc>
                <a:tc>
                  <a:txBody>
                    <a:bodyPr/>
                    <a:lstStyle/>
                    <a:p>
                      <a:pPr algn="ctr"/>
                      <a:endParaRPr kumimoji="1" lang="ja-JP" altLang="en-US" sz="2000" dirty="0">
                        <a:latin typeface="UD デジタル 教科書体 NP-B" panose="02020700000000000000" pitchFamily="18" charset="-128"/>
                        <a:ea typeface="UD デジタル 教科書体 NP-B" panose="02020700000000000000" pitchFamily="18" charset="-128"/>
                      </a:endParaRPr>
                    </a:p>
                  </a:txBody>
                  <a:tcPr anchor="b"/>
                </a:tc>
                <a:tc>
                  <a:txBody>
                    <a:bodyPr/>
                    <a:lstStyle/>
                    <a:p>
                      <a:pPr algn="ctr"/>
                      <a:endParaRPr kumimoji="1" lang="ja-JP" altLang="en-US" sz="2000" dirty="0">
                        <a:latin typeface="UD デジタル 教科書体 NP-B" panose="02020700000000000000" pitchFamily="18" charset="-128"/>
                        <a:ea typeface="UD デジタル 教科書体 NP-B" panose="02020700000000000000" pitchFamily="18" charset="-128"/>
                      </a:endParaRPr>
                    </a:p>
                  </a:txBody>
                  <a:tcPr anchor="b"/>
                </a:tc>
                <a:extLst>
                  <a:ext uri="{0D108BD9-81ED-4DB2-BD59-A6C34878D82A}">
                    <a16:rowId xmlns:a16="http://schemas.microsoft.com/office/drawing/2014/main" val="3695481977"/>
                  </a:ext>
                </a:extLst>
              </a:tr>
              <a:tr h="540000">
                <a:tc>
                  <a:txBody>
                    <a:bodyPr/>
                    <a:lstStyle/>
                    <a:p>
                      <a:pPr algn="ctr"/>
                      <a:r>
                        <a:rPr kumimoji="1" lang="en-US" altLang="ja-JP" sz="2000" dirty="0">
                          <a:latin typeface="UD デジタル 教科書体 NP-B" panose="02020700000000000000" pitchFamily="18" charset="-128"/>
                          <a:ea typeface="UD デジタル 教科書体 NP-B" panose="02020700000000000000" pitchFamily="18" charset="-128"/>
                        </a:rPr>
                        <a:t>5</a:t>
                      </a:r>
                      <a:endParaRPr kumimoji="1" lang="ja-JP" altLang="en-US" sz="2000" dirty="0">
                        <a:latin typeface="UD デジタル 教科書体 NP-B" panose="02020700000000000000" pitchFamily="18" charset="-128"/>
                        <a:ea typeface="UD デジタル 教科書体 NP-B" panose="02020700000000000000" pitchFamily="18" charset="-128"/>
                      </a:endParaRPr>
                    </a:p>
                  </a:txBody>
                  <a:tcPr anchor="ctr"/>
                </a:tc>
                <a:tc>
                  <a:txBody>
                    <a:bodyPr/>
                    <a:lstStyle/>
                    <a:p>
                      <a:pPr algn="ctr"/>
                      <a:endParaRPr kumimoji="1" lang="ja-JP" altLang="en-US" sz="2000">
                        <a:latin typeface="UD デジタル 教科書体 NP-B" panose="02020700000000000000" pitchFamily="18" charset="-128"/>
                        <a:ea typeface="UD デジタル 教科書体 NP-B" panose="02020700000000000000" pitchFamily="18" charset="-128"/>
                      </a:endParaRPr>
                    </a:p>
                  </a:txBody>
                  <a:tcPr anchor="b"/>
                </a:tc>
                <a:tc>
                  <a:txBody>
                    <a:bodyPr/>
                    <a:lstStyle/>
                    <a:p>
                      <a:pPr algn="ctr"/>
                      <a:r>
                        <a:rPr kumimoji="1" lang="ja-JP" altLang="en-US" sz="2000" dirty="0">
                          <a:latin typeface="UD デジタル 教科書体 NP-B" panose="02020700000000000000" pitchFamily="18" charset="-128"/>
                          <a:ea typeface="UD デジタル 教科書体 NP-B" panose="02020700000000000000" pitchFamily="18" charset="-128"/>
                        </a:rPr>
                        <a:t>通</a:t>
                      </a:r>
                    </a:p>
                  </a:txBody>
                  <a:tcPr anchor="b">
                    <a:solidFill>
                      <a:srgbClr val="00B0F0"/>
                    </a:solidFill>
                  </a:tcPr>
                </a:tc>
                <a:tc>
                  <a:txBody>
                    <a:bodyPr/>
                    <a:lstStyle/>
                    <a:p>
                      <a:pPr algn="ctr"/>
                      <a:endParaRPr kumimoji="1" lang="ja-JP" altLang="en-US" sz="2000" dirty="0">
                        <a:latin typeface="UD デジタル 教科書体 NP-B" panose="02020700000000000000" pitchFamily="18" charset="-128"/>
                        <a:ea typeface="UD デジタル 教科書体 NP-B" panose="02020700000000000000" pitchFamily="18" charset="-128"/>
                      </a:endParaRPr>
                    </a:p>
                  </a:txBody>
                  <a:tcPr anchor="b"/>
                </a:tc>
                <a:tc>
                  <a:txBody>
                    <a:bodyPr/>
                    <a:lstStyle/>
                    <a:p>
                      <a:pPr algn="ctr"/>
                      <a:endParaRPr kumimoji="1" lang="ja-JP" altLang="en-US" sz="2000" dirty="0">
                        <a:latin typeface="UD デジタル 教科書体 NP-B" panose="02020700000000000000" pitchFamily="18" charset="-128"/>
                        <a:ea typeface="UD デジタル 教科書体 NP-B" panose="02020700000000000000" pitchFamily="18" charset="-128"/>
                      </a:endParaRPr>
                    </a:p>
                  </a:txBody>
                  <a:tcPr anchor="b"/>
                </a:tc>
                <a:tc>
                  <a:txBody>
                    <a:bodyPr/>
                    <a:lstStyle/>
                    <a:p>
                      <a:pPr algn="ctr"/>
                      <a:endParaRPr kumimoji="1" lang="ja-JP" altLang="en-US" sz="2000" dirty="0">
                        <a:latin typeface="UD デジタル 教科書体 NP-B" panose="02020700000000000000" pitchFamily="18" charset="-128"/>
                        <a:ea typeface="UD デジタル 教科書体 NP-B" panose="02020700000000000000" pitchFamily="18" charset="-128"/>
                      </a:endParaRPr>
                    </a:p>
                  </a:txBody>
                  <a:tcPr anchor="b"/>
                </a:tc>
                <a:extLst>
                  <a:ext uri="{0D108BD9-81ED-4DB2-BD59-A6C34878D82A}">
                    <a16:rowId xmlns:a16="http://schemas.microsoft.com/office/drawing/2014/main" val="1246671287"/>
                  </a:ext>
                </a:extLst>
              </a:tr>
              <a:tr h="540000">
                <a:tc>
                  <a:txBody>
                    <a:bodyPr/>
                    <a:lstStyle/>
                    <a:p>
                      <a:pPr algn="ctr"/>
                      <a:r>
                        <a:rPr kumimoji="1" lang="en-US" altLang="ja-JP" sz="2000" dirty="0">
                          <a:latin typeface="UD デジタル 教科書体 NP-B" panose="02020700000000000000" pitchFamily="18" charset="-128"/>
                          <a:ea typeface="UD デジタル 教科書体 NP-B" panose="02020700000000000000" pitchFamily="18" charset="-128"/>
                        </a:rPr>
                        <a:t>6</a:t>
                      </a:r>
                      <a:endParaRPr kumimoji="1" lang="ja-JP" altLang="en-US" sz="2000" dirty="0">
                        <a:latin typeface="UD デジタル 教科書体 NP-B" panose="02020700000000000000" pitchFamily="18" charset="-128"/>
                        <a:ea typeface="UD デジタル 教科書体 NP-B" panose="02020700000000000000" pitchFamily="18" charset="-128"/>
                      </a:endParaRPr>
                    </a:p>
                  </a:txBody>
                  <a:tcPr anchor="ctr"/>
                </a:tc>
                <a:tc>
                  <a:txBody>
                    <a:bodyPr/>
                    <a:lstStyle/>
                    <a:p>
                      <a:pPr algn="ctr"/>
                      <a:endParaRPr kumimoji="1" lang="ja-JP" altLang="en-US" sz="2000" dirty="0">
                        <a:latin typeface="UD デジタル 教科書体 NP-B" panose="02020700000000000000" pitchFamily="18" charset="-128"/>
                        <a:ea typeface="UD デジタル 教科書体 NP-B" panose="02020700000000000000" pitchFamily="18" charset="-128"/>
                      </a:endParaRPr>
                    </a:p>
                  </a:txBody>
                  <a:tcPr anchor="b"/>
                </a:tc>
                <a:tc>
                  <a:txBody>
                    <a:bodyPr/>
                    <a:lstStyle/>
                    <a:p>
                      <a:pPr algn="ctr"/>
                      <a:r>
                        <a:rPr kumimoji="1" lang="ja-JP" altLang="en-US" sz="2000" dirty="0">
                          <a:latin typeface="UD デジタル 教科書体 NP-B" panose="02020700000000000000" pitchFamily="18" charset="-128"/>
                          <a:ea typeface="UD デジタル 教科書体 NP-B" panose="02020700000000000000" pitchFamily="18" charset="-128"/>
                        </a:rPr>
                        <a:t>通</a:t>
                      </a:r>
                    </a:p>
                  </a:txBody>
                  <a:tcPr anchor="b">
                    <a:solidFill>
                      <a:srgbClr val="00B0F0"/>
                    </a:solidFill>
                  </a:tcPr>
                </a:tc>
                <a:tc>
                  <a:txBody>
                    <a:bodyPr/>
                    <a:lstStyle/>
                    <a:p>
                      <a:pPr algn="ctr"/>
                      <a:endParaRPr kumimoji="1" lang="ja-JP" altLang="en-US" sz="2000" dirty="0">
                        <a:latin typeface="UD デジタル 教科書体 NP-B" panose="02020700000000000000" pitchFamily="18" charset="-128"/>
                        <a:ea typeface="UD デジタル 教科書体 NP-B" panose="02020700000000000000" pitchFamily="18" charset="-128"/>
                      </a:endParaRPr>
                    </a:p>
                  </a:txBody>
                  <a:tcPr anchor="b"/>
                </a:tc>
                <a:tc>
                  <a:txBody>
                    <a:bodyPr/>
                    <a:lstStyle/>
                    <a:p>
                      <a:pPr algn="ctr"/>
                      <a:endParaRPr kumimoji="1" lang="ja-JP" altLang="en-US" sz="2000" dirty="0">
                        <a:latin typeface="UD デジタル 教科書体 NP-B" panose="02020700000000000000" pitchFamily="18" charset="-128"/>
                        <a:ea typeface="UD デジタル 教科書体 NP-B" panose="02020700000000000000" pitchFamily="18" charset="-128"/>
                      </a:endParaRPr>
                    </a:p>
                  </a:txBody>
                  <a:tcPr anchor="b"/>
                </a:tc>
                <a:tc>
                  <a:txBody>
                    <a:bodyPr/>
                    <a:lstStyle/>
                    <a:p>
                      <a:pPr algn="ctr"/>
                      <a:endParaRPr kumimoji="1" lang="ja-JP" altLang="en-US" sz="2000" dirty="0">
                        <a:latin typeface="UD デジタル 教科書体 NP-B" panose="02020700000000000000" pitchFamily="18" charset="-128"/>
                        <a:ea typeface="UD デジタル 教科書体 NP-B" panose="02020700000000000000" pitchFamily="18" charset="-128"/>
                      </a:endParaRPr>
                    </a:p>
                  </a:txBody>
                  <a:tcPr anchor="b"/>
                </a:tc>
                <a:extLst>
                  <a:ext uri="{0D108BD9-81ED-4DB2-BD59-A6C34878D82A}">
                    <a16:rowId xmlns:a16="http://schemas.microsoft.com/office/drawing/2014/main" val="3124970222"/>
                  </a:ext>
                </a:extLst>
              </a:tr>
            </a:tbl>
          </a:graphicData>
        </a:graphic>
      </p:graphicFrame>
      <p:graphicFrame>
        <p:nvGraphicFramePr>
          <p:cNvPr id="40" name="表 39">
            <a:extLst>
              <a:ext uri="{FF2B5EF4-FFF2-40B4-BE49-F238E27FC236}">
                <a16:creationId xmlns:a16="http://schemas.microsoft.com/office/drawing/2014/main" id="{853DF3AE-26C9-4388-0F8D-6A532876EE9E}"/>
              </a:ext>
            </a:extLst>
          </p:cNvPr>
          <p:cNvGraphicFramePr>
            <a:graphicFrameLocks noGrp="1"/>
          </p:cNvGraphicFramePr>
          <p:nvPr>
            <p:extLst>
              <p:ext uri="{D42A27DB-BD31-4B8C-83A1-F6EECF244321}">
                <p14:modId xmlns:p14="http://schemas.microsoft.com/office/powerpoint/2010/main" val="1977065161"/>
              </p:ext>
            </p:extLst>
          </p:nvPr>
        </p:nvGraphicFramePr>
        <p:xfrm>
          <a:off x="7224730" y="3026328"/>
          <a:ext cx="2700000" cy="3780000"/>
        </p:xfrm>
        <a:graphic>
          <a:graphicData uri="http://schemas.openxmlformats.org/drawingml/2006/table">
            <a:tbl>
              <a:tblPr firstRow="1" bandRow="1">
                <a:tableStyleId>{5940675A-B579-460E-94D1-54222C63F5DA}</a:tableStyleId>
              </a:tblPr>
              <a:tblGrid>
                <a:gridCol w="720000">
                  <a:extLst>
                    <a:ext uri="{9D8B030D-6E8A-4147-A177-3AD203B41FA5}">
                      <a16:colId xmlns:a16="http://schemas.microsoft.com/office/drawing/2014/main" val="3465218404"/>
                    </a:ext>
                  </a:extLst>
                </a:gridCol>
                <a:gridCol w="396000">
                  <a:extLst>
                    <a:ext uri="{9D8B030D-6E8A-4147-A177-3AD203B41FA5}">
                      <a16:colId xmlns:a16="http://schemas.microsoft.com/office/drawing/2014/main" val="1917530204"/>
                    </a:ext>
                  </a:extLst>
                </a:gridCol>
                <a:gridCol w="396000">
                  <a:extLst>
                    <a:ext uri="{9D8B030D-6E8A-4147-A177-3AD203B41FA5}">
                      <a16:colId xmlns:a16="http://schemas.microsoft.com/office/drawing/2014/main" val="3931487438"/>
                    </a:ext>
                  </a:extLst>
                </a:gridCol>
                <a:gridCol w="396000">
                  <a:extLst>
                    <a:ext uri="{9D8B030D-6E8A-4147-A177-3AD203B41FA5}">
                      <a16:colId xmlns:a16="http://schemas.microsoft.com/office/drawing/2014/main" val="2855778904"/>
                    </a:ext>
                  </a:extLst>
                </a:gridCol>
                <a:gridCol w="396000">
                  <a:extLst>
                    <a:ext uri="{9D8B030D-6E8A-4147-A177-3AD203B41FA5}">
                      <a16:colId xmlns:a16="http://schemas.microsoft.com/office/drawing/2014/main" val="2616318065"/>
                    </a:ext>
                  </a:extLst>
                </a:gridCol>
                <a:gridCol w="396000">
                  <a:extLst>
                    <a:ext uri="{9D8B030D-6E8A-4147-A177-3AD203B41FA5}">
                      <a16:colId xmlns:a16="http://schemas.microsoft.com/office/drawing/2014/main" val="17094713"/>
                    </a:ext>
                  </a:extLst>
                </a:gridCol>
              </a:tblGrid>
              <a:tr h="540000">
                <a:tc>
                  <a:txBody>
                    <a:bodyPr/>
                    <a:lstStyle/>
                    <a:p>
                      <a:pPr algn="ctr"/>
                      <a:r>
                        <a:rPr kumimoji="1" lang="ja-JP" altLang="en-US" sz="2000" dirty="0">
                          <a:latin typeface="UD デジタル 教科書体 NP-B" panose="02020700000000000000" pitchFamily="18" charset="-128"/>
                          <a:ea typeface="UD デジタル 教科書体 NP-B" panose="02020700000000000000" pitchFamily="18" charset="-128"/>
                        </a:rPr>
                        <a:t>時間</a:t>
                      </a:r>
                    </a:p>
                  </a:txBody>
                  <a:tcPr anchor="b">
                    <a:noFill/>
                  </a:tcPr>
                </a:tc>
                <a:tc>
                  <a:txBody>
                    <a:bodyPr/>
                    <a:lstStyle/>
                    <a:p>
                      <a:r>
                        <a:rPr kumimoji="1" lang="ja-JP" altLang="en-US" sz="2000" dirty="0">
                          <a:latin typeface="UD デジタル 教科書体 NP-B" panose="02020700000000000000" pitchFamily="18" charset="-128"/>
                          <a:ea typeface="UD デジタル 教科書体 NP-B" panose="02020700000000000000" pitchFamily="18" charset="-128"/>
                        </a:rPr>
                        <a:t>月</a:t>
                      </a:r>
                    </a:p>
                  </a:txBody>
                  <a:tcPr anchor="b">
                    <a:noFill/>
                  </a:tcPr>
                </a:tc>
                <a:tc>
                  <a:txBody>
                    <a:bodyPr/>
                    <a:lstStyle/>
                    <a:p>
                      <a:r>
                        <a:rPr kumimoji="1" lang="ja-JP" altLang="en-US" sz="2000" dirty="0">
                          <a:latin typeface="UD デジタル 教科書体 NP-B" panose="02020700000000000000" pitchFamily="18" charset="-128"/>
                          <a:ea typeface="UD デジタル 教科書体 NP-B" panose="02020700000000000000" pitchFamily="18" charset="-128"/>
                        </a:rPr>
                        <a:t>火</a:t>
                      </a:r>
                    </a:p>
                  </a:txBody>
                  <a:tcPr anchor="b">
                    <a:noFill/>
                  </a:tcPr>
                </a:tc>
                <a:tc>
                  <a:txBody>
                    <a:bodyPr/>
                    <a:lstStyle/>
                    <a:p>
                      <a:r>
                        <a:rPr kumimoji="1" lang="ja-JP" altLang="en-US" sz="2000" dirty="0">
                          <a:latin typeface="UD デジタル 教科書体 NP-B" panose="02020700000000000000" pitchFamily="18" charset="-128"/>
                          <a:ea typeface="UD デジタル 教科書体 NP-B" panose="02020700000000000000" pitchFamily="18" charset="-128"/>
                        </a:rPr>
                        <a:t>水</a:t>
                      </a:r>
                    </a:p>
                  </a:txBody>
                  <a:tcPr anchor="b">
                    <a:noFill/>
                  </a:tcPr>
                </a:tc>
                <a:tc>
                  <a:txBody>
                    <a:bodyPr/>
                    <a:lstStyle/>
                    <a:p>
                      <a:r>
                        <a:rPr kumimoji="1" lang="ja-JP" altLang="en-US" sz="2000" dirty="0">
                          <a:latin typeface="UD デジタル 教科書体 NP-B" panose="02020700000000000000" pitchFamily="18" charset="-128"/>
                          <a:ea typeface="UD デジタル 教科書体 NP-B" panose="02020700000000000000" pitchFamily="18" charset="-128"/>
                        </a:rPr>
                        <a:t>木</a:t>
                      </a:r>
                    </a:p>
                  </a:txBody>
                  <a:tcPr anchor="b">
                    <a:noFill/>
                  </a:tcPr>
                </a:tc>
                <a:tc>
                  <a:txBody>
                    <a:bodyPr/>
                    <a:lstStyle/>
                    <a:p>
                      <a:r>
                        <a:rPr kumimoji="1" lang="ja-JP" altLang="en-US" sz="2000" dirty="0">
                          <a:latin typeface="UD デジタル 教科書体 NP-B" panose="02020700000000000000" pitchFamily="18" charset="-128"/>
                          <a:ea typeface="UD デジタル 教科書体 NP-B" panose="02020700000000000000" pitchFamily="18" charset="-128"/>
                        </a:rPr>
                        <a:t>金</a:t>
                      </a:r>
                    </a:p>
                  </a:txBody>
                  <a:tcPr anchor="b">
                    <a:noFill/>
                  </a:tcPr>
                </a:tc>
                <a:extLst>
                  <a:ext uri="{0D108BD9-81ED-4DB2-BD59-A6C34878D82A}">
                    <a16:rowId xmlns:a16="http://schemas.microsoft.com/office/drawing/2014/main" val="2047784006"/>
                  </a:ext>
                </a:extLst>
              </a:tr>
              <a:tr h="540000">
                <a:tc>
                  <a:txBody>
                    <a:bodyPr/>
                    <a:lstStyle/>
                    <a:p>
                      <a:pPr algn="ctr"/>
                      <a:r>
                        <a:rPr kumimoji="1" lang="en-US" altLang="ja-JP" sz="2000" dirty="0">
                          <a:latin typeface="UD デジタル 教科書体 NP-B" panose="02020700000000000000" pitchFamily="18" charset="-128"/>
                          <a:ea typeface="UD デジタル 教科書体 NP-B" panose="02020700000000000000" pitchFamily="18" charset="-128"/>
                        </a:rPr>
                        <a:t>1</a:t>
                      </a:r>
                      <a:endParaRPr kumimoji="1" lang="ja-JP" altLang="en-US" sz="2000" dirty="0">
                        <a:latin typeface="UD デジタル 教科書体 NP-B" panose="02020700000000000000" pitchFamily="18" charset="-128"/>
                        <a:ea typeface="UD デジタル 教科書体 NP-B" panose="02020700000000000000" pitchFamily="18" charset="-128"/>
                      </a:endParaRPr>
                    </a:p>
                  </a:txBody>
                  <a:tcPr anchor="ctr"/>
                </a:tc>
                <a:tc>
                  <a:txBody>
                    <a:bodyPr/>
                    <a:lstStyle/>
                    <a:p>
                      <a:pPr algn="ctr"/>
                      <a:endParaRPr kumimoji="1" lang="ja-JP" altLang="en-US" sz="2000" dirty="0">
                        <a:latin typeface="UD デジタル 教科書体 NP-B" panose="02020700000000000000" pitchFamily="18" charset="-128"/>
                        <a:ea typeface="UD デジタル 教科書体 NP-B" panose="02020700000000000000" pitchFamily="18" charset="-128"/>
                      </a:endParaRPr>
                    </a:p>
                  </a:txBody>
                  <a:tcPr anchor="b">
                    <a:noFill/>
                  </a:tcPr>
                </a:tc>
                <a:tc>
                  <a:txBody>
                    <a:bodyPr/>
                    <a:lstStyle/>
                    <a:p>
                      <a:pPr algn="ctr"/>
                      <a:endParaRPr kumimoji="1" lang="ja-JP" altLang="en-US" sz="2000" dirty="0">
                        <a:latin typeface="UD デジタル 教科書体 NP-B" panose="02020700000000000000" pitchFamily="18" charset="-128"/>
                        <a:ea typeface="UD デジタル 教科書体 NP-B" panose="02020700000000000000" pitchFamily="18" charset="-128"/>
                      </a:endParaRPr>
                    </a:p>
                  </a:txBody>
                  <a:tcPr anchor="b">
                    <a:noFill/>
                  </a:tcPr>
                </a:tc>
                <a:tc>
                  <a:txBody>
                    <a:bodyPr/>
                    <a:lstStyle/>
                    <a:p>
                      <a:pPr algn="ctr"/>
                      <a:endParaRPr kumimoji="1" lang="ja-JP" altLang="en-US" sz="2000">
                        <a:latin typeface="UD デジタル 教科書体 NP-B" panose="02020700000000000000" pitchFamily="18" charset="-128"/>
                        <a:ea typeface="UD デジタル 教科書体 NP-B" panose="02020700000000000000" pitchFamily="18" charset="-128"/>
                      </a:endParaRPr>
                    </a:p>
                  </a:txBody>
                  <a:tcPr anchor="b">
                    <a:noFill/>
                  </a:tcPr>
                </a:tc>
                <a:tc>
                  <a:txBody>
                    <a:bodyPr/>
                    <a:lstStyle/>
                    <a:p>
                      <a:pPr algn="ctr"/>
                      <a:endParaRPr kumimoji="1" lang="ja-JP" altLang="en-US" sz="2000" dirty="0">
                        <a:latin typeface="UD デジタル 教科書体 NP-B" panose="02020700000000000000" pitchFamily="18" charset="-128"/>
                        <a:ea typeface="UD デジタル 教科書体 NP-B" panose="02020700000000000000" pitchFamily="18" charset="-128"/>
                      </a:endParaRPr>
                    </a:p>
                  </a:txBody>
                  <a:tcPr anchor="b">
                    <a:noFill/>
                  </a:tcPr>
                </a:tc>
                <a:tc>
                  <a:txBody>
                    <a:bodyPr/>
                    <a:lstStyle/>
                    <a:p>
                      <a:pPr algn="ctr"/>
                      <a:endParaRPr kumimoji="1" lang="ja-JP" altLang="en-US" sz="2000" dirty="0">
                        <a:latin typeface="UD デジタル 教科書体 NP-B" panose="02020700000000000000" pitchFamily="18" charset="-128"/>
                        <a:ea typeface="UD デジタル 教科書体 NP-B" panose="02020700000000000000" pitchFamily="18" charset="-128"/>
                      </a:endParaRPr>
                    </a:p>
                  </a:txBody>
                  <a:tcPr anchor="b">
                    <a:noFill/>
                  </a:tcPr>
                </a:tc>
                <a:extLst>
                  <a:ext uri="{0D108BD9-81ED-4DB2-BD59-A6C34878D82A}">
                    <a16:rowId xmlns:a16="http://schemas.microsoft.com/office/drawing/2014/main" val="1051495343"/>
                  </a:ext>
                </a:extLst>
              </a:tr>
              <a:tr h="540000">
                <a:tc>
                  <a:txBody>
                    <a:bodyPr/>
                    <a:lstStyle/>
                    <a:p>
                      <a:pPr algn="ctr"/>
                      <a:r>
                        <a:rPr kumimoji="1" lang="en-US" altLang="ja-JP" sz="2000" dirty="0">
                          <a:latin typeface="UD デジタル 教科書体 NP-B" panose="02020700000000000000" pitchFamily="18" charset="-128"/>
                          <a:ea typeface="UD デジタル 教科書体 NP-B" panose="02020700000000000000" pitchFamily="18" charset="-128"/>
                        </a:rPr>
                        <a:t>2</a:t>
                      </a:r>
                      <a:endParaRPr kumimoji="1" lang="ja-JP" altLang="en-US" sz="2000" dirty="0">
                        <a:latin typeface="UD デジタル 教科書体 NP-B" panose="02020700000000000000" pitchFamily="18" charset="-128"/>
                        <a:ea typeface="UD デジタル 教科書体 NP-B" panose="02020700000000000000" pitchFamily="18" charset="-128"/>
                      </a:endParaRPr>
                    </a:p>
                  </a:txBody>
                  <a:tcPr anchor="ctr"/>
                </a:tc>
                <a:tc>
                  <a:txBody>
                    <a:bodyPr/>
                    <a:lstStyle/>
                    <a:p>
                      <a:pPr algn="ctr"/>
                      <a:endParaRPr kumimoji="1" lang="ja-JP" altLang="en-US" sz="2000" dirty="0">
                        <a:latin typeface="UD デジタル 教科書体 NP-B" panose="02020700000000000000" pitchFamily="18" charset="-128"/>
                        <a:ea typeface="UD デジタル 教科書体 NP-B" panose="02020700000000000000" pitchFamily="18" charset="-128"/>
                      </a:endParaRPr>
                    </a:p>
                  </a:txBody>
                  <a:tcPr anchor="b"/>
                </a:tc>
                <a:tc>
                  <a:txBody>
                    <a:bodyPr/>
                    <a:lstStyle/>
                    <a:p>
                      <a:pPr algn="ctr"/>
                      <a:r>
                        <a:rPr kumimoji="1" lang="ja-JP" altLang="en-US" sz="2000" dirty="0">
                          <a:latin typeface="UD デジタル 教科書体 NP-B" panose="02020700000000000000" pitchFamily="18" charset="-128"/>
                          <a:ea typeface="UD デジタル 教科書体 NP-B" panose="02020700000000000000" pitchFamily="18" charset="-128"/>
                        </a:rPr>
                        <a:t>通</a:t>
                      </a:r>
                    </a:p>
                  </a:txBody>
                  <a:tcPr anchor="b">
                    <a:solidFill>
                      <a:srgbClr val="00B0F0"/>
                    </a:solidFill>
                  </a:tcPr>
                </a:tc>
                <a:tc>
                  <a:txBody>
                    <a:bodyPr/>
                    <a:lstStyle/>
                    <a:p>
                      <a:pPr algn="ctr"/>
                      <a:endParaRPr kumimoji="1" lang="ja-JP" altLang="en-US" sz="2000">
                        <a:latin typeface="UD デジタル 教科書体 NP-B" panose="02020700000000000000" pitchFamily="18" charset="-128"/>
                        <a:ea typeface="UD デジタル 教科書体 NP-B" panose="02020700000000000000" pitchFamily="18" charset="-128"/>
                      </a:endParaRPr>
                    </a:p>
                  </a:txBody>
                  <a:tcPr anchor="b"/>
                </a:tc>
                <a:tc>
                  <a:txBody>
                    <a:bodyPr/>
                    <a:lstStyle/>
                    <a:p>
                      <a:pPr algn="ctr"/>
                      <a:endParaRPr kumimoji="1" lang="ja-JP" altLang="en-US" sz="2000" dirty="0">
                        <a:latin typeface="UD デジタル 教科書体 NP-B" panose="02020700000000000000" pitchFamily="18" charset="-128"/>
                        <a:ea typeface="UD デジタル 教科書体 NP-B" panose="02020700000000000000" pitchFamily="18" charset="-128"/>
                      </a:endParaRPr>
                    </a:p>
                  </a:txBody>
                  <a:tcPr anchor="b"/>
                </a:tc>
                <a:tc>
                  <a:txBody>
                    <a:bodyPr/>
                    <a:lstStyle/>
                    <a:p>
                      <a:pPr algn="ctr"/>
                      <a:endParaRPr kumimoji="1" lang="ja-JP" altLang="en-US" sz="2000" dirty="0">
                        <a:latin typeface="UD デジタル 教科書体 NP-B" panose="02020700000000000000" pitchFamily="18" charset="-128"/>
                        <a:ea typeface="UD デジタル 教科書体 NP-B" panose="02020700000000000000" pitchFamily="18" charset="-128"/>
                      </a:endParaRPr>
                    </a:p>
                  </a:txBody>
                  <a:tcPr anchor="b"/>
                </a:tc>
                <a:extLst>
                  <a:ext uri="{0D108BD9-81ED-4DB2-BD59-A6C34878D82A}">
                    <a16:rowId xmlns:a16="http://schemas.microsoft.com/office/drawing/2014/main" val="1921678626"/>
                  </a:ext>
                </a:extLst>
              </a:tr>
              <a:tr h="540000">
                <a:tc>
                  <a:txBody>
                    <a:bodyPr/>
                    <a:lstStyle/>
                    <a:p>
                      <a:pPr algn="ctr"/>
                      <a:r>
                        <a:rPr kumimoji="1" lang="en-US" altLang="ja-JP" sz="2000" dirty="0">
                          <a:latin typeface="UD デジタル 教科書体 NP-B" panose="02020700000000000000" pitchFamily="18" charset="-128"/>
                          <a:ea typeface="UD デジタル 教科書体 NP-B" panose="02020700000000000000" pitchFamily="18" charset="-128"/>
                        </a:rPr>
                        <a:t>3</a:t>
                      </a:r>
                      <a:endParaRPr kumimoji="1" lang="ja-JP" altLang="en-US" sz="2000" dirty="0">
                        <a:latin typeface="UD デジタル 教科書体 NP-B" panose="02020700000000000000" pitchFamily="18" charset="-128"/>
                        <a:ea typeface="UD デジタル 教科書体 NP-B" panose="02020700000000000000" pitchFamily="18" charset="-128"/>
                      </a:endParaRPr>
                    </a:p>
                  </a:txBody>
                  <a:tcPr anchor="ctr"/>
                </a:tc>
                <a:tc>
                  <a:txBody>
                    <a:bodyPr/>
                    <a:lstStyle/>
                    <a:p>
                      <a:pPr algn="ctr"/>
                      <a:r>
                        <a:rPr kumimoji="1" lang="ja-JP" altLang="en-US" sz="2000" dirty="0">
                          <a:latin typeface="UD デジタル 教科書体 NP-B" panose="02020700000000000000" pitchFamily="18" charset="-128"/>
                          <a:ea typeface="UD デジタル 教科書体 NP-B" panose="02020700000000000000" pitchFamily="18" charset="-128"/>
                        </a:rPr>
                        <a:t>定</a:t>
                      </a:r>
                    </a:p>
                  </a:txBody>
                  <a:tcPr anchor="b">
                    <a:solidFill>
                      <a:srgbClr val="FFFF00"/>
                    </a:solidFill>
                  </a:tcPr>
                </a:tc>
                <a:tc>
                  <a:txBody>
                    <a:bodyPr/>
                    <a:lstStyle/>
                    <a:p>
                      <a:pPr algn="ctr"/>
                      <a:r>
                        <a:rPr kumimoji="1" lang="ja-JP" altLang="en-US" sz="2000" dirty="0">
                          <a:latin typeface="UD デジタル 教科書体 NP-B" panose="02020700000000000000" pitchFamily="18" charset="-128"/>
                          <a:ea typeface="UD デジタル 教科書体 NP-B" panose="02020700000000000000" pitchFamily="18" charset="-128"/>
                        </a:rPr>
                        <a:t>通</a:t>
                      </a:r>
                    </a:p>
                  </a:txBody>
                  <a:tcPr anchor="b">
                    <a:solidFill>
                      <a:srgbClr val="00B0F0"/>
                    </a:solidFill>
                  </a:tcPr>
                </a:tc>
                <a:tc>
                  <a:txBody>
                    <a:bodyPr/>
                    <a:lstStyle/>
                    <a:p>
                      <a:pPr algn="ctr"/>
                      <a:r>
                        <a:rPr kumimoji="1" lang="ja-JP" altLang="en-US" sz="2000" dirty="0">
                          <a:latin typeface="UD デジタル 教科書体 NP-B" panose="02020700000000000000" pitchFamily="18" charset="-128"/>
                          <a:ea typeface="UD デジタル 教科書体 NP-B" panose="02020700000000000000" pitchFamily="18" charset="-128"/>
                        </a:rPr>
                        <a:t>定</a:t>
                      </a:r>
                    </a:p>
                  </a:txBody>
                  <a:tcPr anchor="b">
                    <a:solidFill>
                      <a:srgbClr val="FFFF00"/>
                    </a:solidFill>
                  </a:tcPr>
                </a:tc>
                <a:tc>
                  <a:txBody>
                    <a:bodyPr/>
                    <a:lstStyle/>
                    <a:p>
                      <a:pPr algn="ctr"/>
                      <a:endParaRPr kumimoji="1" lang="ja-JP" altLang="en-US" sz="2000">
                        <a:latin typeface="UD デジタル 教科書体 NP-B" panose="02020700000000000000" pitchFamily="18" charset="-128"/>
                        <a:ea typeface="UD デジタル 教科書体 NP-B" panose="02020700000000000000" pitchFamily="18" charset="-128"/>
                      </a:endParaRPr>
                    </a:p>
                  </a:txBody>
                  <a:tcPr anchor="b"/>
                </a:tc>
                <a:tc>
                  <a:txBody>
                    <a:bodyPr/>
                    <a:lstStyle/>
                    <a:p>
                      <a:pPr algn="ctr"/>
                      <a:r>
                        <a:rPr kumimoji="1" lang="ja-JP" altLang="en-US" sz="2000" dirty="0">
                          <a:latin typeface="UD デジタル 教科書体 NP-B" panose="02020700000000000000" pitchFamily="18" charset="-128"/>
                          <a:ea typeface="UD デジタル 教科書体 NP-B" panose="02020700000000000000" pitchFamily="18" charset="-128"/>
                        </a:rPr>
                        <a:t>定</a:t>
                      </a:r>
                    </a:p>
                  </a:txBody>
                  <a:tcPr anchor="b">
                    <a:solidFill>
                      <a:srgbClr val="FFFF00"/>
                    </a:solidFill>
                  </a:tcPr>
                </a:tc>
                <a:extLst>
                  <a:ext uri="{0D108BD9-81ED-4DB2-BD59-A6C34878D82A}">
                    <a16:rowId xmlns:a16="http://schemas.microsoft.com/office/drawing/2014/main" val="3693044852"/>
                  </a:ext>
                </a:extLst>
              </a:tr>
              <a:tr h="540000">
                <a:tc>
                  <a:txBody>
                    <a:bodyPr/>
                    <a:lstStyle/>
                    <a:p>
                      <a:pPr algn="ctr"/>
                      <a:r>
                        <a:rPr kumimoji="1" lang="en-US" altLang="ja-JP" sz="2000" dirty="0">
                          <a:latin typeface="UD デジタル 教科書体 NP-B" panose="02020700000000000000" pitchFamily="18" charset="-128"/>
                          <a:ea typeface="UD デジタル 教科書体 NP-B" panose="02020700000000000000" pitchFamily="18" charset="-128"/>
                        </a:rPr>
                        <a:t>4</a:t>
                      </a:r>
                      <a:endParaRPr kumimoji="1" lang="ja-JP" altLang="en-US" sz="2000" dirty="0">
                        <a:latin typeface="UD デジタル 教科書体 NP-B" panose="02020700000000000000" pitchFamily="18" charset="-128"/>
                        <a:ea typeface="UD デジタル 教科書体 NP-B" panose="02020700000000000000" pitchFamily="18" charset="-128"/>
                      </a:endParaRPr>
                    </a:p>
                  </a:txBody>
                  <a:tcPr anchor="ctr"/>
                </a:tc>
                <a:tc>
                  <a:txBody>
                    <a:bodyPr/>
                    <a:lstStyle/>
                    <a:p>
                      <a:pPr algn="ctr"/>
                      <a:r>
                        <a:rPr kumimoji="1" lang="ja-JP" altLang="en-US" sz="2000" dirty="0">
                          <a:latin typeface="UD デジタル 教科書体 NP-B" panose="02020700000000000000" pitchFamily="18" charset="-128"/>
                          <a:ea typeface="UD デジタル 教科書体 NP-B" panose="02020700000000000000" pitchFamily="18" charset="-128"/>
                        </a:rPr>
                        <a:t>定</a:t>
                      </a:r>
                    </a:p>
                  </a:txBody>
                  <a:tcPr anchor="b">
                    <a:solidFill>
                      <a:srgbClr val="FFFF00"/>
                    </a:solidFill>
                  </a:tcPr>
                </a:tc>
                <a:tc>
                  <a:txBody>
                    <a:bodyPr/>
                    <a:lstStyle/>
                    <a:p>
                      <a:pPr algn="ctr"/>
                      <a:r>
                        <a:rPr kumimoji="1" lang="ja-JP" altLang="en-US" sz="2000" dirty="0">
                          <a:latin typeface="UD デジタル 教科書体 NP-B" panose="02020700000000000000" pitchFamily="18" charset="-128"/>
                          <a:ea typeface="UD デジタル 教科書体 NP-B" panose="02020700000000000000" pitchFamily="18" charset="-128"/>
                        </a:rPr>
                        <a:t>通</a:t>
                      </a:r>
                    </a:p>
                  </a:txBody>
                  <a:tcPr anchor="b">
                    <a:solidFill>
                      <a:srgbClr val="00B0F0"/>
                    </a:solidFill>
                  </a:tcPr>
                </a:tc>
                <a:tc>
                  <a:txBody>
                    <a:bodyPr/>
                    <a:lstStyle/>
                    <a:p>
                      <a:pPr algn="ctr"/>
                      <a:r>
                        <a:rPr kumimoji="1" lang="ja-JP" altLang="en-US" sz="2000" dirty="0">
                          <a:latin typeface="UD デジタル 教科書体 NP-B" panose="02020700000000000000" pitchFamily="18" charset="-128"/>
                          <a:ea typeface="UD デジタル 教科書体 NP-B" panose="02020700000000000000" pitchFamily="18" charset="-128"/>
                        </a:rPr>
                        <a:t>定</a:t>
                      </a:r>
                    </a:p>
                  </a:txBody>
                  <a:tcPr anchor="b">
                    <a:solidFill>
                      <a:srgbClr val="FFFF00"/>
                    </a:solidFill>
                  </a:tcPr>
                </a:tc>
                <a:tc>
                  <a:txBody>
                    <a:bodyPr/>
                    <a:lstStyle/>
                    <a:p>
                      <a:pPr algn="ctr"/>
                      <a:endParaRPr kumimoji="1" lang="ja-JP" altLang="en-US" sz="2000" dirty="0">
                        <a:latin typeface="UD デジタル 教科書体 NP-B" panose="02020700000000000000" pitchFamily="18" charset="-128"/>
                        <a:ea typeface="UD デジタル 教科書体 NP-B" panose="02020700000000000000" pitchFamily="18" charset="-128"/>
                      </a:endParaRPr>
                    </a:p>
                  </a:txBody>
                  <a:tcPr anchor="b"/>
                </a:tc>
                <a:tc>
                  <a:txBody>
                    <a:bodyPr/>
                    <a:lstStyle/>
                    <a:p>
                      <a:pPr algn="ctr"/>
                      <a:r>
                        <a:rPr kumimoji="1" lang="ja-JP" altLang="en-US" sz="2000" dirty="0">
                          <a:latin typeface="UD デジタル 教科書体 NP-B" panose="02020700000000000000" pitchFamily="18" charset="-128"/>
                          <a:ea typeface="UD デジタル 教科書体 NP-B" panose="02020700000000000000" pitchFamily="18" charset="-128"/>
                        </a:rPr>
                        <a:t>定</a:t>
                      </a:r>
                    </a:p>
                  </a:txBody>
                  <a:tcPr anchor="b">
                    <a:solidFill>
                      <a:srgbClr val="FFFF00"/>
                    </a:solidFill>
                  </a:tcPr>
                </a:tc>
                <a:extLst>
                  <a:ext uri="{0D108BD9-81ED-4DB2-BD59-A6C34878D82A}">
                    <a16:rowId xmlns:a16="http://schemas.microsoft.com/office/drawing/2014/main" val="3695481977"/>
                  </a:ext>
                </a:extLst>
              </a:tr>
              <a:tr h="540000">
                <a:tc>
                  <a:txBody>
                    <a:bodyPr/>
                    <a:lstStyle/>
                    <a:p>
                      <a:pPr algn="ctr"/>
                      <a:r>
                        <a:rPr kumimoji="1" lang="en-US" altLang="ja-JP" sz="2000" dirty="0">
                          <a:latin typeface="UD デジタル 教科書体 NP-B" panose="02020700000000000000" pitchFamily="18" charset="-128"/>
                          <a:ea typeface="UD デジタル 教科書体 NP-B" panose="02020700000000000000" pitchFamily="18" charset="-128"/>
                        </a:rPr>
                        <a:t>5</a:t>
                      </a:r>
                      <a:endParaRPr kumimoji="1" lang="ja-JP" altLang="en-US" sz="2000" dirty="0">
                        <a:latin typeface="UD デジタル 教科書体 NP-B" panose="02020700000000000000" pitchFamily="18" charset="-128"/>
                        <a:ea typeface="UD デジタル 教科書体 NP-B" panose="02020700000000000000" pitchFamily="18" charset="-128"/>
                      </a:endParaRPr>
                    </a:p>
                  </a:txBody>
                  <a:tcPr anchor="ctr"/>
                </a:tc>
                <a:tc>
                  <a:txBody>
                    <a:bodyPr/>
                    <a:lstStyle/>
                    <a:p>
                      <a:pPr algn="ctr"/>
                      <a:endParaRPr kumimoji="1" lang="ja-JP" altLang="en-US" sz="2000" dirty="0">
                        <a:latin typeface="UD デジタル 教科書体 NP-B" panose="02020700000000000000" pitchFamily="18" charset="-128"/>
                        <a:ea typeface="UD デジタル 教科書体 NP-B" panose="02020700000000000000" pitchFamily="18" charset="-128"/>
                      </a:endParaRPr>
                    </a:p>
                  </a:txBody>
                  <a:tcPr anchor="b"/>
                </a:tc>
                <a:tc>
                  <a:txBody>
                    <a:bodyPr/>
                    <a:lstStyle/>
                    <a:p>
                      <a:pPr algn="ctr"/>
                      <a:r>
                        <a:rPr kumimoji="1" lang="ja-JP" altLang="en-US" sz="2000" dirty="0">
                          <a:latin typeface="UD デジタル 教科書体 NP-B" panose="02020700000000000000" pitchFamily="18" charset="-128"/>
                          <a:ea typeface="UD デジタル 教科書体 NP-B" panose="02020700000000000000" pitchFamily="18" charset="-128"/>
                        </a:rPr>
                        <a:t>全</a:t>
                      </a:r>
                    </a:p>
                  </a:txBody>
                  <a:tcPr anchor="b">
                    <a:solidFill>
                      <a:srgbClr val="FF99FF"/>
                    </a:solidFill>
                  </a:tcPr>
                </a:tc>
                <a:tc>
                  <a:txBody>
                    <a:bodyPr/>
                    <a:lstStyle/>
                    <a:p>
                      <a:pPr algn="ctr"/>
                      <a:r>
                        <a:rPr kumimoji="1" lang="ja-JP" altLang="en-US" sz="2000" dirty="0">
                          <a:latin typeface="UD デジタル 教科書体 NP-B" panose="02020700000000000000" pitchFamily="18" charset="-128"/>
                          <a:ea typeface="UD デジタル 教科書体 NP-B" panose="02020700000000000000" pitchFamily="18" charset="-128"/>
                        </a:rPr>
                        <a:t>定</a:t>
                      </a:r>
                    </a:p>
                  </a:txBody>
                  <a:tcPr anchor="b">
                    <a:solidFill>
                      <a:srgbClr val="FFFF00"/>
                    </a:solidFill>
                  </a:tcPr>
                </a:tc>
                <a:tc>
                  <a:txBody>
                    <a:bodyPr/>
                    <a:lstStyle/>
                    <a:p>
                      <a:pPr algn="ctr"/>
                      <a:r>
                        <a:rPr kumimoji="1" lang="ja-JP" altLang="en-US" sz="2000" dirty="0">
                          <a:latin typeface="UD デジタル 教科書体 NP-B" panose="02020700000000000000" pitchFamily="18" charset="-128"/>
                          <a:ea typeface="UD デジタル 教科書体 NP-B" panose="02020700000000000000" pitchFamily="18" charset="-128"/>
                        </a:rPr>
                        <a:t>定</a:t>
                      </a:r>
                    </a:p>
                  </a:txBody>
                  <a:tcPr anchor="b">
                    <a:solidFill>
                      <a:srgbClr val="FFFF00"/>
                    </a:solidFill>
                  </a:tcPr>
                </a:tc>
                <a:tc>
                  <a:txBody>
                    <a:bodyPr/>
                    <a:lstStyle/>
                    <a:p>
                      <a:pPr algn="ctr"/>
                      <a:r>
                        <a:rPr kumimoji="1" lang="ja-JP" altLang="en-US" sz="2000" dirty="0">
                          <a:latin typeface="UD デジタル 教科書体 NP-B" panose="02020700000000000000" pitchFamily="18" charset="-128"/>
                          <a:ea typeface="UD デジタル 教科書体 NP-B" panose="02020700000000000000" pitchFamily="18" charset="-128"/>
                        </a:rPr>
                        <a:t>全</a:t>
                      </a:r>
                    </a:p>
                  </a:txBody>
                  <a:tcPr anchor="b">
                    <a:solidFill>
                      <a:srgbClr val="FF99FF"/>
                    </a:solidFill>
                  </a:tcPr>
                </a:tc>
                <a:extLst>
                  <a:ext uri="{0D108BD9-81ED-4DB2-BD59-A6C34878D82A}">
                    <a16:rowId xmlns:a16="http://schemas.microsoft.com/office/drawing/2014/main" val="1246671287"/>
                  </a:ext>
                </a:extLst>
              </a:tr>
              <a:tr h="540000">
                <a:tc>
                  <a:txBody>
                    <a:bodyPr/>
                    <a:lstStyle/>
                    <a:p>
                      <a:pPr algn="ctr"/>
                      <a:r>
                        <a:rPr kumimoji="1" lang="en-US" altLang="ja-JP" sz="2000" dirty="0">
                          <a:latin typeface="UD デジタル 教科書体 NP-B" panose="02020700000000000000" pitchFamily="18" charset="-128"/>
                          <a:ea typeface="UD デジタル 教科書体 NP-B" panose="02020700000000000000" pitchFamily="18" charset="-128"/>
                        </a:rPr>
                        <a:t>6</a:t>
                      </a:r>
                      <a:endParaRPr kumimoji="1" lang="ja-JP" altLang="en-US" sz="2000" dirty="0">
                        <a:latin typeface="UD デジタル 教科書体 NP-B" panose="02020700000000000000" pitchFamily="18" charset="-128"/>
                        <a:ea typeface="UD デジタル 教科書体 NP-B" panose="02020700000000000000" pitchFamily="18" charset="-128"/>
                      </a:endParaRPr>
                    </a:p>
                  </a:txBody>
                  <a:tcPr anchor="ctr"/>
                </a:tc>
                <a:tc>
                  <a:txBody>
                    <a:bodyPr/>
                    <a:lstStyle/>
                    <a:p>
                      <a:pPr algn="ctr"/>
                      <a:r>
                        <a:rPr kumimoji="1" lang="ja-JP" altLang="en-US" sz="2000" dirty="0">
                          <a:latin typeface="UD デジタル 教科書体 NP-B" panose="02020700000000000000" pitchFamily="18" charset="-128"/>
                          <a:ea typeface="UD デジタル 教科書体 NP-B" panose="02020700000000000000" pitchFamily="18" charset="-128"/>
                        </a:rPr>
                        <a:t>全</a:t>
                      </a:r>
                    </a:p>
                  </a:txBody>
                  <a:tcPr anchor="b">
                    <a:solidFill>
                      <a:srgbClr val="FF99FF"/>
                    </a:solidFill>
                  </a:tcPr>
                </a:tc>
                <a:tc>
                  <a:txBody>
                    <a:bodyPr/>
                    <a:lstStyle/>
                    <a:p>
                      <a:pPr algn="ctr"/>
                      <a:endParaRPr kumimoji="1" lang="ja-JP" altLang="en-US" sz="2000" dirty="0">
                        <a:latin typeface="UD デジタル 教科書体 NP-B" panose="02020700000000000000" pitchFamily="18" charset="-128"/>
                        <a:ea typeface="UD デジタル 教科書体 NP-B" panose="02020700000000000000" pitchFamily="18" charset="-128"/>
                      </a:endParaRPr>
                    </a:p>
                  </a:txBody>
                  <a:tcPr anchor="b">
                    <a:noFill/>
                  </a:tcPr>
                </a:tc>
                <a:tc>
                  <a:txBody>
                    <a:bodyPr/>
                    <a:lstStyle/>
                    <a:p>
                      <a:pPr algn="ctr"/>
                      <a:r>
                        <a:rPr kumimoji="1" lang="ja-JP" altLang="en-US" sz="2000" dirty="0">
                          <a:latin typeface="UD デジタル 教科書体 NP-B" panose="02020700000000000000" pitchFamily="18" charset="-128"/>
                          <a:ea typeface="UD デジタル 教科書体 NP-B" panose="02020700000000000000" pitchFamily="18" charset="-128"/>
                        </a:rPr>
                        <a:t>定</a:t>
                      </a:r>
                    </a:p>
                  </a:txBody>
                  <a:tcPr anchor="b">
                    <a:solidFill>
                      <a:srgbClr val="FFFF00"/>
                    </a:solidFill>
                  </a:tcPr>
                </a:tc>
                <a:tc>
                  <a:txBody>
                    <a:bodyPr/>
                    <a:lstStyle/>
                    <a:p>
                      <a:pPr algn="ctr"/>
                      <a:r>
                        <a:rPr kumimoji="1" lang="ja-JP" altLang="en-US" sz="2000" dirty="0">
                          <a:latin typeface="UD デジタル 教科書体 NP-B" panose="02020700000000000000" pitchFamily="18" charset="-128"/>
                          <a:ea typeface="UD デジタル 教科書体 NP-B" panose="02020700000000000000" pitchFamily="18" charset="-128"/>
                        </a:rPr>
                        <a:t>定</a:t>
                      </a:r>
                    </a:p>
                  </a:txBody>
                  <a:tcPr anchor="b">
                    <a:solidFill>
                      <a:srgbClr val="FFFF00"/>
                    </a:solidFill>
                  </a:tcPr>
                </a:tc>
                <a:tc>
                  <a:txBody>
                    <a:bodyPr/>
                    <a:lstStyle/>
                    <a:p>
                      <a:pPr algn="ctr"/>
                      <a:endParaRPr kumimoji="1" lang="ja-JP" altLang="en-US" sz="2000" dirty="0">
                        <a:latin typeface="UD デジタル 教科書体 NP-B" panose="02020700000000000000" pitchFamily="18" charset="-128"/>
                        <a:ea typeface="UD デジタル 教科書体 NP-B" panose="02020700000000000000" pitchFamily="18" charset="-128"/>
                      </a:endParaRPr>
                    </a:p>
                  </a:txBody>
                  <a:tcPr anchor="b"/>
                </a:tc>
                <a:extLst>
                  <a:ext uri="{0D108BD9-81ED-4DB2-BD59-A6C34878D82A}">
                    <a16:rowId xmlns:a16="http://schemas.microsoft.com/office/drawing/2014/main" val="3124970222"/>
                  </a:ext>
                </a:extLst>
              </a:tr>
            </a:tbl>
          </a:graphicData>
        </a:graphic>
      </p:graphicFrame>
      <p:sp>
        <p:nvSpPr>
          <p:cNvPr id="41" name="テキスト ボックス 40">
            <a:extLst>
              <a:ext uri="{FF2B5EF4-FFF2-40B4-BE49-F238E27FC236}">
                <a16:creationId xmlns:a16="http://schemas.microsoft.com/office/drawing/2014/main" id="{E8220381-09DE-5CA0-285D-7554BBF7E452}"/>
              </a:ext>
            </a:extLst>
          </p:cNvPr>
          <p:cNvSpPr txBox="1"/>
          <p:nvPr/>
        </p:nvSpPr>
        <p:spPr>
          <a:xfrm>
            <a:off x="5190617" y="2554660"/>
            <a:ext cx="1656000" cy="276999"/>
          </a:xfrm>
          <a:prstGeom prst="rect">
            <a:avLst/>
          </a:prstGeom>
          <a:noFill/>
        </p:spPr>
        <p:txBody>
          <a:bodyPr wrap="square" rtlCol="0" anchor="ctr">
            <a:spAutoFit/>
          </a:bodyPr>
          <a:lstStyle/>
          <a:p>
            <a:r>
              <a:rPr kumimoji="1" lang="ja-JP" altLang="en-US" sz="1200" spc="-100" dirty="0">
                <a:latin typeface="UD デジタル 教科書体 NP-B" panose="02020700000000000000" pitchFamily="18" charset="-128"/>
                <a:ea typeface="UD デジタル 教科書体 NP-B" panose="02020700000000000000" pitchFamily="18" charset="-128"/>
              </a:rPr>
              <a:t>かもく　　じゅこう</a:t>
            </a:r>
          </a:p>
        </p:txBody>
      </p:sp>
      <p:sp>
        <p:nvSpPr>
          <p:cNvPr id="42" name="テキスト ボックス 41">
            <a:extLst>
              <a:ext uri="{FF2B5EF4-FFF2-40B4-BE49-F238E27FC236}">
                <a16:creationId xmlns:a16="http://schemas.microsoft.com/office/drawing/2014/main" id="{094D776D-502D-1572-D8FB-BBD146B042BF}"/>
              </a:ext>
            </a:extLst>
          </p:cNvPr>
          <p:cNvSpPr txBox="1"/>
          <p:nvPr/>
        </p:nvSpPr>
        <p:spPr>
          <a:xfrm>
            <a:off x="7989029" y="2532221"/>
            <a:ext cx="2581573" cy="276999"/>
          </a:xfrm>
          <a:prstGeom prst="rect">
            <a:avLst/>
          </a:prstGeom>
          <a:noFill/>
        </p:spPr>
        <p:txBody>
          <a:bodyPr wrap="square" rtlCol="0" anchor="ctr">
            <a:spAutoFit/>
          </a:bodyPr>
          <a:lstStyle/>
          <a:p>
            <a:r>
              <a:rPr kumimoji="1" lang="ja-JP" altLang="en-US" sz="1200" spc="-100" dirty="0">
                <a:latin typeface="UD デジタル 教科書体 NP-B" panose="02020700000000000000" pitchFamily="18" charset="-128"/>
                <a:ea typeface="UD デジタル 教科書体 NP-B" panose="02020700000000000000" pitchFamily="18" charset="-128"/>
              </a:rPr>
              <a:t>ぜんにちせい    かもく　じゅこう</a:t>
            </a:r>
          </a:p>
        </p:txBody>
      </p:sp>
      <p:sp>
        <p:nvSpPr>
          <p:cNvPr id="43" name="テキスト ボックス 42">
            <a:extLst>
              <a:ext uri="{FF2B5EF4-FFF2-40B4-BE49-F238E27FC236}">
                <a16:creationId xmlns:a16="http://schemas.microsoft.com/office/drawing/2014/main" id="{0044582E-2BC6-98FB-6769-76D7057878B3}"/>
              </a:ext>
            </a:extLst>
          </p:cNvPr>
          <p:cNvSpPr txBox="1"/>
          <p:nvPr/>
        </p:nvSpPr>
        <p:spPr>
          <a:xfrm>
            <a:off x="1068494" y="3027023"/>
            <a:ext cx="2628000" cy="261610"/>
          </a:xfrm>
          <a:prstGeom prst="rect">
            <a:avLst/>
          </a:prstGeom>
          <a:noFill/>
        </p:spPr>
        <p:txBody>
          <a:bodyPr wrap="square" rtlCol="0" anchor="ctr">
            <a:spAutoFit/>
          </a:bodyPr>
          <a:lstStyle/>
          <a:p>
            <a:r>
              <a:rPr kumimoji="1" lang="ja-JP" altLang="en-US" sz="1100" spc="-100" dirty="0">
                <a:latin typeface="UD デジタル 教科書体 NP-B" panose="02020700000000000000" pitchFamily="18" charset="-128"/>
                <a:ea typeface="UD デジタル 教科書体 NP-B" panose="02020700000000000000" pitchFamily="18" charset="-128"/>
              </a:rPr>
              <a:t>じかん       げつ       か       すい     もく    きん</a:t>
            </a:r>
          </a:p>
        </p:txBody>
      </p:sp>
      <p:sp>
        <p:nvSpPr>
          <p:cNvPr id="44" name="テキスト ボックス 43">
            <a:extLst>
              <a:ext uri="{FF2B5EF4-FFF2-40B4-BE49-F238E27FC236}">
                <a16:creationId xmlns:a16="http://schemas.microsoft.com/office/drawing/2014/main" id="{DCB30D71-8048-65F3-AFC6-BADABD5B0329}"/>
              </a:ext>
            </a:extLst>
          </p:cNvPr>
          <p:cNvSpPr txBox="1"/>
          <p:nvPr/>
        </p:nvSpPr>
        <p:spPr>
          <a:xfrm>
            <a:off x="7332379" y="3015142"/>
            <a:ext cx="2628000" cy="261610"/>
          </a:xfrm>
          <a:prstGeom prst="rect">
            <a:avLst/>
          </a:prstGeom>
          <a:noFill/>
        </p:spPr>
        <p:txBody>
          <a:bodyPr wrap="square" rtlCol="0" anchor="ctr">
            <a:spAutoFit/>
          </a:bodyPr>
          <a:lstStyle/>
          <a:p>
            <a:r>
              <a:rPr kumimoji="1" lang="ja-JP" altLang="en-US" sz="1100" spc="-100" dirty="0">
                <a:latin typeface="UD デジタル 教科書体 NP-B" panose="02020700000000000000" pitchFamily="18" charset="-128"/>
                <a:ea typeface="UD デジタル 教科書体 NP-B" panose="02020700000000000000" pitchFamily="18" charset="-128"/>
              </a:rPr>
              <a:t>じかん       げつ       か       すい     もく    きん</a:t>
            </a:r>
          </a:p>
        </p:txBody>
      </p:sp>
      <p:sp>
        <p:nvSpPr>
          <p:cNvPr id="45" name="テキスト ボックス 44">
            <a:extLst>
              <a:ext uri="{FF2B5EF4-FFF2-40B4-BE49-F238E27FC236}">
                <a16:creationId xmlns:a16="http://schemas.microsoft.com/office/drawing/2014/main" id="{B48EC496-616C-C345-53BE-90C878E67A5A}"/>
              </a:ext>
            </a:extLst>
          </p:cNvPr>
          <p:cNvSpPr txBox="1"/>
          <p:nvPr/>
        </p:nvSpPr>
        <p:spPr>
          <a:xfrm>
            <a:off x="4196968" y="3021222"/>
            <a:ext cx="2628000" cy="261610"/>
          </a:xfrm>
          <a:prstGeom prst="rect">
            <a:avLst/>
          </a:prstGeom>
          <a:noFill/>
        </p:spPr>
        <p:txBody>
          <a:bodyPr wrap="square" rtlCol="0" anchor="ctr">
            <a:spAutoFit/>
          </a:bodyPr>
          <a:lstStyle/>
          <a:p>
            <a:r>
              <a:rPr kumimoji="1" lang="ja-JP" altLang="en-US" sz="1100" spc="-100" dirty="0">
                <a:latin typeface="UD デジタル 教科書体 NP-B" panose="02020700000000000000" pitchFamily="18" charset="-128"/>
                <a:ea typeface="UD デジタル 教科書体 NP-B" panose="02020700000000000000" pitchFamily="18" charset="-128"/>
              </a:rPr>
              <a:t>じかん       げつ       か       すい     もく    きん</a:t>
            </a:r>
          </a:p>
        </p:txBody>
      </p:sp>
      <p:sp>
        <p:nvSpPr>
          <p:cNvPr id="46" name="テキスト ボックス 45">
            <a:extLst>
              <a:ext uri="{FF2B5EF4-FFF2-40B4-BE49-F238E27FC236}">
                <a16:creationId xmlns:a16="http://schemas.microsoft.com/office/drawing/2014/main" id="{4BED7EE2-0E48-47B5-FFB2-60EBB339C98E}"/>
              </a:ext>
            </a:extLst>
          </p:cNvPr>
          <p:cNvSpPr txBox="1"/>
          <p:nvPr/>
        </p:nvSpPr>
        <p:spPr>
          <a:xfrm>
            <a:off x="1639088" y="473680"/>
            <a:ext cx="4852370" cy="276999"/>
          </a:xfrm>
          <a:prstGeom prst="rect">
            <a:avLst/>
          </a:prstGeom>
          <a:noFill/>
        </p:spPr>
        <p:txBody>
          <a:bodyPr wrap="square" rtlCol="0">
            <a:spAutoFit/>
          </a:bodyPr>
          <a:lstStyle/>
          <a:p>
            <a:r>
              <a:rPr kumimoji="1" lang="ja-JP" altLang="en-US" sz="1200" spc="1500" dirty="0">
                <a:solidFill>
                  <a:srgbClr val="F39800"/>
                </a:solidFill>
                <a:latin typeface="UD デジタル 教科書体 NP-B" panose="02020700000000000000" pitchFamily="18" charset="-128"/>
                <a:ea typeface="UD デジタル 教科書体 NP-B" panose="02020700000000000000" pitchFamily="18" charset="-128"/>
              </a:rPr>
              <a:t>ふれきしぶるはいすくーる</a:t>
            </a:r>
          </a:p>
        </p:txBody>
      </p:sp>
      <p:sp>
        <p:nvSpPr>
          <p:cNvPr id="47" name="テキスト ボックス 46">
            <a:extLst>
              <a:ext uri="{FF2B5EF4-FFF2-40B4-BE49-F238E27FC236}">
                <a16:creationId xmlns:a16="http://schemas.microsoft.com/office/drawing/2014/main" id="{EFB5DD26-0B2B-CED3-3783-8EB8BFB6DFE9}"/>
              </a:ext>
            </a:extLst>
          </p:cNvPr>
          <p:cNvSpPr txBox="1"/>
          <p:nvPr/>
        </p:nvSpPr>
        <p:spPr>
          <a:xfrm>
            <a:off x="6018617" y="1000120"/>
            <a:ext cx="2952000" cy="276999"/>
          </a:xfrm>
          <a:prstGeom prst="rect">
            <a:avLst/>
          </a:prstGeom>
          <a:noFill/>
        </p:spPr>
        <p:txBody>
          <a:bodyPr wrap="square" rtlCol="0" anchor="ctr">
            <a:spAutoFit/>
          </a:bodyPr>
          <a:lstStyle/>
          <a:p>
            <a:r>
              <a:rPr kumimoji="1" lang="ja-JP" altLang="en-US" sz="1200" spc="-100" dirty="0">
                <a:latin typeface="UD デジタル 教科書体 NP-B" panose="02020700000000000000" pitchFamily="18" charset="-128"/>
                <a:ea typeface="UD デジタル 教科書体 NP-B" panose="02020700000000000000" pitchFamily="18" charset="-128"/>
              </a:rPr>
              <a:t>　　い　　  き　　  　  まな</a:t>
            </a:r>
          </a:p>
        </p:txBody>
      </p:sp>
      <p:sp>
        <p:nvSpPr>
          <p:cNvPr id="48" name="テキスト ボックス 47">
            <a:extLst>
              <a:ext uri="{FF2B5EF4-FFF2-40B4-BE49-F238E27FC236}">
                <a16:creationId xmlns:a16="http://schemas.microsoft.com/office/drawing/2014/main" id="{CEDD5DD2-DBE4-497C-650B-6514FA295D74}"/>
              </a:ext>
            </a:extLst>
          </p:cNvPr>
          <p:cNvSpPr txBox="1"/>
          <p:nvPr/>
        </p:nvSpPr>
        <p:spPr>
          <a:xfrm>
            <a:off x="7977417" y="1665972"/>
            <a:ext cx="972000" cy="468000"/>
          </a:xfrm>
          <a:prstGeom prst="rect">
            <a:avLst/>
          </a:prstGeom>
          <a:solidFill>
            <a:srgbClr val="00B0F0"/>
          </a:solidFill>
        </p:spPr>
        <p:txBody>
          <a:bodyPr wrap="square" rtlCol="0" anchor="b">
            <a:noAutofit/>
          </a:bodyPr>
          <a:lstStyle/>
          <a:p>
            <a:pPr algn="ctr"/>
            <a:r>
              <a:rPr kumimoji="1" lang="ja-JP" altLang="en-US" sz="1600" dirty="0">
                <a:latin typeface="UD デジタル 教科書体 NP-B" panose="02020700000000000000" pitchFamily="18" charset="-128"/>
                <a:ea typeface="UD デジタル 教科書体 NP-B" panose="02020700000000000000" pitchFamily="18" charset="-128"/>
              </a:rPr>
              <a:t>通信制</a:t>
            </a:r>
          </a:p>
        </p:txBody>
      </p:sp>
      <p:sp>
        <p:nvSpPr>
          <p:cNvPr id="49" name="テキスト ボックス 48">
            <a:extLst>
              <a:ext uri="{FF2B5EF4-FFF2-40B4-BE49-F238E27FC236}">
                <a16:creationId xmlns:a16="http://schemas.microsoft.com/office/drawing/2014/main" id="{1FA46E75-2050-FC4E-8E30-0C4307FF5F96}"/>
              </a:ext>
            </a:extLst>
          </p:cNvPr>
          <p:cNvSpPr txBox="1"/>
          <p:nvPr/>
        </p:nvSpPr>
        <p:spPr>
          <a:xfrm>
            <a:off x="5795204" y="1665972"/>
            <a:ext cx="972000" cy="468000"/>
          </a:xfrm>
          <a:prstGeom prst="rect">
            <a:avLst/>
          </a:prstGeom>
          <a:solidFill>
            <a:srgbClr val="FF99FF"/>
          </a:solidFill>
        </p:spPr>
        <p:txBody>
          <a:bodyPr wrap="square" rtlCol="0" anchor="b">
            <a:noAutofit/>
          </a:bodyPr>
          <a:lstStyle/>
          <a:p>
            <a:pPr algn="ctr"/>
            <a:r>
              <a:rPr kumimoji="1" lang="ja-JP" altLang="en-US" sz="1600" dirty="0">
                <a:latin typeface="UD デジタル 教科書体 NP-B" panose="02020700000000000000" pitchFamily="18" charset="-128"/>
                <a:ea typeface="UD デジタル 教科書体 NP-B" panose="02020700000000000000" pitchFamily="18" charset="-128"/>
              </a:rPr>
              <a:t>全日制</a:t>
            </a:r>
          </a:p>
        </p:txBody>
      </p:sp>
      <p:sp>
        <p:nvSpPr>
          <p:cNvPr id="50" name="テキスト ボックス 49">
            <a:extLst>
              <a:ext uri="{FF2B5EF4-FFF2-40B4-BE49-F238E27FC236}">
                <a16:creationId xmlns:a16="http://schemas.microsoft.com/office/drawing/2014/main" id="{D555E448-CD29-32C9-4A98-58F3DA187A05}"/>
              </a:ext>
            </a:extLst>
          </p:cNvPr>
          <p:cNvSpPr txBox="1"/>
          <p:nvPr/>
        </p:nvSpPr>
        <p:spPr>
          <a:xfrm>
            <a:off x="6887526" y="1665972"/>
            <a:ext cx="972000" cy="468000"/>
          </a:xfrm>
          <a:prstGeom prst="rect">
            <a:avLst/>
          </a:prstGeom>
          <a:solidFill>
            <a:srgbClr val="FFFF00"/>
          </a:solidFill>
        </p:spPr>
        <p:txBody>
          <a:bodyPr wrap="square" rtlCol="0" anchor="b">
            <a:noAutofit/>
          </a:bodyPr>
          <a:lstStyle/>
          <a:p>
            <a:pPr algn="ctr"/>
            <a:r>
              <a:rPr kumimoji="1" lang="ja-JP" altLang="en-US" sz="1600" dirty="0">
                <a:latin typeface="UD デジタル 教科書体 NP-B" panose="02020700000000000000" pitchFamily="18" charset="-128"/>
                <a:ea typeface="UD デジタル 教科書体 NP-B" panose="02020700000000000000" pitchFamily="18" charset="-128"/>
              </a:rPr>
              <a:t>定時制</a:t>
            </a:r>
          </a:p>
        </p:txBody>
      </p:sp>
      <p:sp>
        <p:nvSpPr>
          <p:cNvPr id="51" name="テキスト ボックス 50">
            <a:extLst>
              <a:ext uri="{FF2B5EF4-FFF2-40B4-BE49-F238E27FC236}">
                <a16:creationId xmlns:a16="http://schemas.microsoft.com/office/drawing/2014/main" id="{D0797DD1-9D2B-2428-9D2E-3FC8FDE4A486}"/>
              </a:ext>
            </a:extLst>
          </p:cNvPr>
          <p:cNvSpPr txBox="1"/>
          <p:nvPr/>
        </p:nvSpPr>
        <p:spPr>
          <a:xfrm>
            <a:off x="7997262" y="1649618"/>
            <a:ext cx="972000" cy="252000"/>
          </a:xfrm>
          <a:prstGeom prst="rect">
            <a:avLst/>
          </a:prstGeom>
          <a:noFill/>
        </p:spPr>
        <p:txBody>
          <a:bodyPr wrap="square" rtlCol="0" anchor="ctr">
            <a:spAutoFit/>
          </a:bodyPr>
          <a:lstStyle/>
          <a:p>
            <a:r>
              <a:rPr kumimoji="1" lang="ja-JP" altLang="en-US" sz="1100" spc="-100" dirty="0">
                <a:latin typeface="UD デジタル 教科書体 NP-B" panose="02020700000000000000" pitchFamily="18" charset="-128"/>
                <a:ea typeface="UD デジタル 教科書体 NP-B" panose="02020700000000000000" pitchFamily="18" charset="-128"/>
              </a:rPr>
              <a:t>つうしんせい</a:t>
            </a:r>
          </a:p>
        </p:txBody>
      </p:sp>
      <p:sp>
        <p:nvSpPr>
          <p:cNvPr id="52" name="テキスト ボックス 51">
            <a:extLst>
              <a:ext uri="{FF2B5EF4-FFF2-40B4-BE49-F238E27FC236}">
                <a16:creationId xmlns:a16="http://schemas.microsoft.com/office/drawing/2014/main" id="{BA6403F2-71E2-599F-9EF6-E29D57723A88}"/>
              </a:ext>
            </a:extLst>
          </p:cNvPr>
          <p:cNvSpPr txBox="1"/>
          <p:nvPr/>
        </p:nvSpPr>
        <p:spPr>
          <a:xfrm>
            <a:off x="6968027" y="1657485"/>
            <a:ext cx="972000" cy="261610"/>
          </a:xfrm>
          <a:prstGeom prst="rect">
            <a:avLst/>
          </a:prstGeom>
          <a:noFill/>
        </p:spPr>
        <p:txBody>
          <a:bodyPr wrap="square" rtlCol="0" anchor="ctr">
            <a:spAutoFit/>
          </a:bodyPr>
          <a:lstStyle/>
          <a:p>
            <a:r>
              <a:rPr kumimoji="1" lang="ja-JP" altLang="en-US" sz="1100" spc="-100" dirty="0">
                <a:latin typeface="UD デジタル 教科書体 NP-B" panose="02020700000000000000" pitchFamily="18" charset="-128"/>
                <a:ea typeface="UD デジタル 教科書体 NP-B" panose="02020700000000000000" pitchFamily="18" charset="-128"/>
              </a:rPr>
              <a:t>ていじせい</a:t>
            </a:r>
          </a:p>
        </p:txBody>
      </p:sp>
      <p:sp>
        <p:nvSpPr>
          <p:cNvPr id="53" name="テキスト ボックス 52">
            <a:extLst>
              <a:ext uri="{FF2B5EF4-FFF2-40B4-BE49-F238E27FC236}">
                <a16:creationId xmlns:a16="http://schemas.microsoft.com/office/drawing/2014/main" id="{70207027-0B8C-BB94-3365-E28030C5A0D3}"/>
              </a:ext>
            </a:extLst>
          </p:cNvPr>
          <p:cNvSpPr txBox="1"/>
          <p:nvPr/>
        </p:nvSpPr>
        <p:spPr>
          <a:xfrm>
            <a:off x="5809276" y="1661167"/>
            <a:ext cx="972000" cy="261610"/>
          </a:xfrm>
          <a:prstGeom prst="rect">
            <a:avLst/>
          </a:prstGeom>
          <a:noFill/>
        </p:spPr>
        <p:txBody>
          <a:bodyPr wrap="square" rtlCol="0" anchor="ctr">
            <a:spAutoFit/>
          </a:bodyPr>
          <a:lstStyle/>
          <a:p>
            <a:r>
              <a:rPr kumimoji="1" lang="ja-JP" altLang="en-US" sz="1100" spc="-100" dirty="0">
                <a:latin typeface="UD デジタル 教科書体 NP-B" panose="02020700000000000000" pitchFamily="18" charset="-128"/>
                <a:ea typeface="UD デジタル 教科書体 NP-B" panose="02020700000000000000" pitchFamily="18" charset="-128"/>
              </a:rPr>
              <a:t>ぜんにちせい</a:t>
            </a:r>
          </a:p>
        </p:txBody>
      </p:sp>
      <p:cxnSp>
        <p:nvCxnSpPr>
          <p:cNvPr id="56" name="直線矢印コネクタ 55">
            <a:extLst>
              <a:ext uri="{FF2B5EF4-FFF2-40B4-BE49-F238E27FC236}">
                <a16:creationId xmlns:a16="http://schemas.microsoft.com/office/drawing/2014/main" id="{89E3B53F-E41D-7B9A-0C8B-C8F9F6F11839}"/>
              </a:ext>
            </a:extLst>
          </p:cNvPr>
          <p:cNvCxnSpPr>
            <a:cxnSpLocks/>
          </p:cNvCxnSpPr>
          <p:nvPr/>
        </p:nvCxnSpPr>
        <p:spPr>
          <a:xfrm flipH="1" flipV="1">
            <a:off x="2692400" y="6146511"/>
            <a:ext cx="269236" cy="695655"/>
          </a:xfrm>
          <a:prstGeom prst="straightConnector1">
            <a:avLst/>
          </a:prstGeom>
          <a:ln w="38100">
            <a:solidFill>
              <a:srgbClr val="66FFFF"/>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9" name="直線矢印コネクタ 58">
            <a:extLst>
              <a:ext uri="{FF2B5EF4-FFF2-40B4-BE49-F238E27FC236}">
                <a16:creationId xmlns:a16="http://schemas.microsoft.com/office/drawing/2014/main" id="{B887E32F-72EF-2309-EC57-A6403A550232}"/>
              </a:ext>
            </a:extLst>
          </p:cNvPr>
          <p:cNvCxnSpPr>
            <a:cxnSpLocks/>
          </p:cNvCxnSpPr>
          <p:nvPr/>
        </p:nvCxnSpPr>
        <p:spPr>
          <a:xfrm flipV="1">
            <a:off x="4337409" y="6195005"/>
            <a:ext cx="3602618" cy="958860"/>
          </a:xfrm>
          <a:prstGeom prst="straightConnector1">
            <a:avLst/>
          </a:prstGeom>
          <a:ln w="38100">
            <a:solidFill>
              <a:srgbClr val="66FFFF"/>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2" name="直線矢印コネクタ 61">
            <a:extLst>
              <a:ext uri="{FF2B5EF4-FFF2-40B4-BE49-F238E27FC236}">
                <a16:creationId xmlns:a16="http://schemas.microsoft.com/office/drawing/2014/main" id="{E6D925C6-6804-4F70-7F00-EED53FEC276B}"/>
              </a:ext>
            </a:extLst>
          </p:cNvPr>
          <p:cNvCxnSpPr>
            <a:cxnSpLocks/>
          </p:cNvCxnSpPr>
          <p:nvPr/>
        </p:nvCxnSpPr>
        <p:spPr>
          <a:xfrm flipV="1">
            <a:off x="4438599" y="6153552"/>
            <a:ext cx="511288" cy="736675"/>
          </a:xfrm>
          <a:prstGeom prst="straightConnector1">
            <a:avLst/>
          </a:prstGeom>
          <a:ln w="38100">
            <a:solidFill>
              <a:srgbClr val="66FFFF"/>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 name="四角形: 角を丸くする 5">
            <a:extLst>
              <a:ext uri="{FF2B5EF4-FFF2-40B4-BE49-F238E27FC236}">
                <a16:creationId xmlns:a16="http://schemas.microsoft.com/office/drawing/2014/main" id="{D041370C-DBA1-4217-9337-34EE9334578D}"/>
              </a:ext>
            </a:extLst>
          </p:cNvPr>
          <p:cNvSpPr/>
          <p:nvPr/>
        </p:nvSpPr>
        <p:spPr>
          <a:xfrm>
            <a:off x="973720" y="6859359"/>
            <a:ext cx="3744000" cy="540000"/>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150000"/>
              </a:lnSpc>
            </a:pPr>
            <a:r>
              <a:rPr kumimoji="1" lang="ja-JP" altLang="en-US" sz="1600" b="1" dirty="0">
                <a:solidFill>
                  <a:schemeClr val="tx1"/>
                </a:solidFill>
                <a:latin typeface="UD デジタル 教科書体 NP-B" panose="02020700000000000000" pitchFamily="18" charset="-128"/>
                <a:ea typeface="UD デジタル 教科書体 NP-B" panose="02020700000000000000" pitchFamily="18" charset="-128"/>
              </a:rPr>
              <a:t>学校に行かない曜日・時間は家で学習</a:t>
            </a:r>
          </a:p>
        </p:txBody>
      </p:sp>
      <p:sp>
        <p:nvSpPr>
          <p:cNvPr id="54" name="テキスト ボックス 53">
            <a:extLst>
              <a:ext uri="{FF2B5EF4-FFF2-40B4-BE49-F238E27FC236}">
                <a16:creationId xmlns:a16="http://schemas.microsoft.com/office/drawing/2014/main" id="{3E0F9DBA-EEC1-8BDF-6E07-B4E605D7A55F}"/>
              </a:ext>
            </a:extLst>
          </p:cNvPr>
          <p:cNvSpPr txBox="1"/>
          <p:nvPr/>
        </p:nvSpPr>
        <p:spPr>
          <a:xfrm>
            <a:off x="999723" y="6882421"/>
            <a:ext cx="3816000" cy="253916"/>
          </a:xfrm>
          <a:prstGeom prst="rect">
            <a:avLst/>
          </a:prstGeom>
          <a:noFill/>
        </p:spPr>
        <p:txBody>
          <a:bodyPr wrap="square" rtlCol="0" anchor="ctr">
            <a:spAutoFit/>
          </a:bodyPr>
          <a:lstStyle/>
          <a:p>
            <a:r>
              <a:rPr kumimoji="1" lang="ja-JP" altLang="en-US" sz="1050" spc="-100" dirty="0">
                <a:latin typeface="UD デジタル 教科書体 NP-B" panose="02020700000000000000" pitchFamily="18" charset="-128"/>
                <a:ea typeface="UD デジタル 教科書体 NP-B" panose="02020700000000000000" pitchFamily="18" charset="-128"/>
              </a:rPr>
              <a:t>がっこう       い                      ようび         じかん       いえ     がくしゅう</a:t>
            </a:r>
          </a:p>
        </p:txBody>
      </p:sp>
      <p:sp>
        <p:nvSpPr>
          <p:cNvPr id="2" name="テキスト ボックス 1">
            <a:extLst>
              <a:ext uri="{FF2B5EF4-FFF2-40B4-BE49-F238E27FC236}">
                <a16:creationId xmlns:a16="http://schemas.microsoft.com/office/drawing/2014/main" id="{531229DB-5526-4ACA-8DD0-008C35AEF60C}"/>
              </a:ext>
            </a:extLst>
          </p:cNvPr>
          <p:cNvSpPr txBox="1"/>
          <p:nvPr/>
        </p:nvSpPr>
        <p:spPr>
          <a:xfrm>
            <a:off x="1510768" y="1198306"/>
            <a:ext cx="4458388" cy="369332"/>
          </a:xfrm>
          <a:prstGeom prst="rect">
            <a:avLst/>
          </a:prstGeom>
          <a:noFill/>
        </p:spPr>
        <p:txBody>
          <a:bodyPr wrap="square" rtlCol="0">
            <a:spAutoFit/>
          </a:bodyPr>
          <a:lstStyle/>
          <a:p>
            <a:r>
              <a:rPr kumimoji="1" lang="en-US" altLang="ja-JP" dirty="0">
                <a:latin typeface="UD デジタル 教科書体 NP-B" panose="02020700000000000000" pitchFamily="18" charset="-128"/>
                <a:ea typeface="UD デジタル 教科書体 NP-B" panose="02020700000000000000" pitchFamily="18" charset="-128"/>
              </a:rPr>
              <a:t>74</a:t>
            </a:r>
            <a:r>
              <a:rPr kumimoji="1" lang="ja-JP" altLang="en-US" dirty="0">
                <a:latin typeface="UD デジタル 教科書体 NP-B" panose="02020700000000000000" pitchFamily="18" charset="-128"/>
                <a:ea typeface="UD デジタル 教科書体 NP-B" panose="02020700000000000000" pitchFamily="18" charset="-128"/>
              </a:rPr>
              <a:t>単位以上習得すると卒業できる</a:t>
            </a:r>
          </a:p>
        </p:txBody>
      </p:sp>
      <p:sp>
        <p:nvSpPr>
          <p:cNvPr id="3" name="テキスト ボックス 2">
            <a:extLst>
              <a:ext uri="{FF2B5EF4-FFF2-40B4-BE49-F238E27FC236}">
                <a16:creationId xmlns:a16="http://schemas.microsoft.com/office/drawing/2014/main" id="{194CA5DD-EE50-4F8C-B850-A4840557B4FB}"/>
              </a:ext>
            </a:extLst>
          </p:cNvPr>
          <p:cNvSpPr txBox="1"/>
          <p:nvPr/>
        </p:nvSpPr>
        <p:spPr>
          <a:xfrm>
            <a:off x="1776310" y="1049262"/>
            <a:ext cx="3173577" cy="261610"/>
          </a:xfrm>
          <a:prstGeom prst="rect">
            <a:avLst/>
          </a:prstGeom>
          <a:noFill/>
        </p:spPr>
        <p:txBody>
          <a:bodyPr wrap="square" rtlCol="0">
            <a:spAutoFit/>
          </a:bodyPr>
          <a:lstStyle/>
          <a:p>
            <a:r>
              <a:rPr kumimoji="1" lang="ja-JP" altLang="en-US" sz="1050" dirty="0">
                <a:latin typeface="UD デジタル 教科書体 NP-B" panose="02020700000000000000" pitchFamily="18" charset="-128"/>
                <a:ea typeface="UD デジタル 教科書体 NP-B" panose="02020700000000000000" pitchFamily="18" charset="-128"/>
              </a:rPr>
              <a:t>たんいいじょうしゅうとく　　　  そつぎょう</a:t>
            </a:r>
          </a:p>
        </p:txBody>
      </p:sp>
    </p:spTree>
    <p:extLst>
      <p:ext uri="{BB962C8B-B14F-4D97-AF65-F5344CB8AC3E}">
        <p14:creationId xmlns:p14="http://schemas.microsoft.com/office/powerpoint/2010/main" val="3231653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a:extLst>
              <a:ext uri="{FF2B5EF4-FFF2-40B4-BE49-F238E27FC236}">
                <a16:creationId xmlns:a16="http://schemas.microsoft.com/office/drawing/2014/main" id="{688677BC-461E-2D45-86A5-FB4582DE0B7D}"/>
              </a:ext>
            </a:extLst>
          </p:cNvPr>
          <p:cNvSpPr/>
          <p:nvPr/>
        </p:nvSpPr>
        <p:spPr>
          <a:xfrm>
            <a:off x="939800" y="508000"/>
            <a:ext cx="9258299" cy="6540499"/>
          </a:xfrm>
          <a:prstGeom prst="roundRect">
            <a:avLst>
              <a:gd name="adj" fmla="val 2401"/>
            </a:avLst>
          </a:prstGeom>
          <a:solidFill>
            <a:schemeClr val="bg1"/>
          </a:solidFill>
          <a:ln w="25400">
            <a:solidFill>
              <a:srgbClr val="F9B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v</a:t>
            </a:r>
            <a:endParaRPr kumimoji="1" lang="ja-JP" altLang="en-US"/>
          </a:p>
        </p:txBody>
      </p:sp>
      <p:sp>
        <p:nvSpPr>
          <p:cNvPr id="11" name="テキスト ボックス 10">
            <a:extLst>
              <a:ext uri="{FF2B5EF4-FFF2-40B4-BE49-F238E27FC236}">
                <a16:creationId xmlns:a16="http://schemas.microsoft.com/office/drawing/2014/main" id="{C3A755A3-9393-194F-A627-06BFF9EA3A72}"/>
              </a:ext>
            </a:extLst>
          </p:cNvPr>
          <p:cNvSpPr txBox="1"/>
          <p:nvPr/>
        </p:nvSpPr>
        <p:spPr>
          <a:xfrm>
            <a:off x="1248797" y="993465"/>
            <a:ext cx="6325709" cy="523220"/>
          </a:xfrm>
          <a:prstGeom prst="rect">
            <a:avLst/>
          </a:prstGeom>
          <a:noFill/>
        </p:spPr>
        <p:txBody>
          <a:bodyPr wrap="square" rtlCol="0">
            <a:spAutoFit/>
          </a:bodyPr>
          <a:lstStyle/>
          <a:p>
            <a:r>
              <a:rPr kumimoji="1" lang="ja-JP" altLang="en-US" sz="2800" b="1" dirty="0">
                <a:solidFill>
                  <a:srgbClr val="F39800"/>
                </a:solidFill>
                <a:latin typeface="UD デジタル 教科書体 NP-B" panose="02020700000000000000" pitchFamily="18" charset="-128"/>
                <a:ea typeface="UD デジタル 教科書体 NP-B" panose="02020700000000000000" pitchFamily="18" charset="-128"/>
              </a:rPr>
              <a:t>（３）高校の学科の種類</a:t>
            </a:r>
          </a:p>
        </p:txBody>
      </p:sp>
      <p:sp>
        <p:nvSpPr>
          <p:cNvPr id="12" name="テキスト ボックス 11">
            <a:extLst>
              <a:ext uri="{FF2B5EF4-FFF2-40B4-BE49-F238E27FC236}">
                <a16:creationId xmlns:a16="http://schemas.microsoft.com/office/drawing/2014/main" id="{BBC0C83D-AE56-494A-B7C4-39418126E389}"/>
              </a:ext>
            </a:extLst>
          </p:cNvPr>
          <p:cNvSpPr txBox="1"/>
          <p:nvPr/>
        </p:nvSpPr>
        <p:spPr>
          <a:xfrm>
            <a:off x="1343500" y="691654"/>
            <a:ext cx="4320000" cy="386260"/>
          </a:xfrm>
          <a:prstGeom prst="rect">
            <a:avLst/>
          </a:prstGeom>
          <a:noFill/>
        </p:spPr>
        <p:txBody>
          <a:bodyPr wrap="square" rtlCol="0" anchor="ctr">
            <a:spAutoFit/>
          </a:bodyPr>
          <a:lstStyle/>
          <a:p>
            <a:pPr>
              <a:lnSpc>
                <a:spcPct val="150000"/>
              </a:lnSpc>
            </a:pPr>
            <a:r>
              <a:rPr kumimoji="1" lang="ja-JP" altLang="en-US" sz="1400" b="1" dirty="0">
                <a:solidFill>
                  <a:schemeClr val="accent2"/>
                </a:solidFill>
                <a:latin typeface="UD デジタル 教科書体 NP-B" panose="02020700000000000000" pitchFamily="18" charset="-128"/>
                <a:ea typeface="UD デジタル 教科書体 NP-B" panose="02020700000000000000" pitchFamily="18" charset="-128"/>
              </a:rPr>
              <a:t>　　　　　 </a:t>
            </a:r>
            <a:r>
              <a:rPr kumimoji="1" lang="ja-JP" altLang="en-US" sz="1400" b="1" dirty="0">
                <a:solidFill>
                  <a:srgbClr val="F39800"/>
                </a:solidFill>
                <a:latin typeface="UD デジタル 教科書体 NP-B" panose="02020700000000000000" pitchFamily="18" charset="-128"/>
                <a:ea typeface="UD デジタル 教科書体 NP-B" panose="02020700000000000000" pitchFamily="18" charset="-128"/>
              </a:rPr>
              <a:t>こうこう　　  がっか        しゅるい</a:t>
            </a:r>
          </a:p>
        </p:txBody>
      </p:sp>
      <p:sp>
        <p:nvSpPr>
          <p:cNvPr id="19" name="スライド番号プレースホルダー 3"/>
          <p:cNvSpPr>
            <a:spLocks noGrp="1"/>
          </p:cNvSpPr>
          <p:nvPr>
            <p:ph type="sldNum" sz="quarter" idx="4294967295"/>
          </p:nvPr>
        </p:nvSpPr>
        <p:spPr>
          <a:xfrm>
            <a:off x="4143079" y="7227490"/>
            <a:ext cx="2405658" cy="276999"/>
          </a:xfrm>
          <a:prstGeom prst="rect">
            <a:avLst/>
          </a:prstGeom>
        </p:spPr>
        <p:txBody>
          <a:bodyPr/>
          <a:lstStyle/>
          <a:p>
            <a:pPr algn="ctr"/>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fld id="{DFE08C22-053B-3C49-B8BB-21FC17935DB3}" type="slidenum">
              <a:rPr lang="en-US" altLang="ja-JP" sz="1200" smtClean="0">
                <a:solidFill>
                  <a:schemeClr val="tx1"/>
                </a:solidFill>
                <a:latin typeface="UD デジタル 教科書体 NP-B" panose="02020700000000000000" pitchFamily="18" charset="-128"/>
                <a:ea typeface="UD デジタル 教科書体 NP-B" panose="02020700000000000000" pitchFamily="18" charset="-128"/>
              </a:rPr>
              <a:pPr algn="ctr"/>
              <a:t>13</a:t>
            </a:fld>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p>
        </p:txBody>
      </p:sp>
      <p:pic>
        <p:nvPicPr>
          <p:cNvPr id="2" name="図 1">
            <a:extLst>
              <a:ext uri="{FF2B5EF4-FFF2-40B4-BE49-F238E27FC236}">
                <a16:creationId xmlns:a16="http://schemas.microsoft.com/office/drawing/2014/main" id="{49951DC4-4B99-A998-2AEC-5BE3B82AB7D6}"/>
              </a:ext>
            </a:extLst>
          </p:cNvPr>
          <p:cNvPicPr>
            <a:picLocks/>
          </p:cNvPicPr>
          <p:nvPr/>
        </p:nvPicPr>
        <p:blipFill>
          <a:blip r:embed="rId2" cstate="screen">
            <a:extLst>
              <a:ext uri="{28A0092B-C50C-407E-A947-70E740481C1C}">
                <a14:useLocalDpi xmlns:a14="http://schemas.microsoft.com/office/drawing/2010/main"/>
              </a:ext>
            </a:extLst>
          </a:blip>
          <a:srcRect/>
          <a:stretch/>
        </p:blipFill>
        <p:spPr>
          <a:xfrm>
            <a:off x="1292700" y="1465411"/>
            <a:ext cx="5004000" cy="64800"/>
          </a:xfrm>
          <a:prstGeom prst="rect">
            <a:avLst/>
          </a:prstGeom>
        </p:spPr>
      </p:pic>
      <p:graphicFrame>
        <p:nvGraphicFramePr>
          <p:cNvPr id="3" name="表 2">
            <a:extLst>
              <a:ext uri="{FF2B5EF4-FFF2-40B4-BE49-F238E27FC236}">
                <a16:creationId xmlns:a16="http://schemas.microsoft.com/office/drawing/2014/main" id="{CA5E2459-F6EC-F06D-5C65-8AB4131C6F7E}"/>
              </a:ext>
            </a:extLst>
          </p:cNvPr>
          <p:cNvGraphicFramePr>
            <a:graphicFrameLocks noGrp="1"/>
          </p:cNvGraphicFramePr>
          <p:nvPr>
            <p:extLst>
              <p:ext uri="{D42A27DB-BD31-4B8C-83A1-F6EECF244321}">
                <p14:modId xmlns:p14="http://schemas.microsoft.com/office/powerpoint/2010/main" val="1139414957"/>
              </p:ext>
            </p:extLst>
          </p:nvPr>
        </p:nvGraphicFramePr>
        <p:xfrm>
          <a:off x="1343499" y="1709202"/>
          <a:ext cx="8408513" cy="4857008"/>
        </p:xfrm>
        <a:graphic>
          <a:graphicData uri="http://schemas.openxmlformats.org/drawingml/2006/table">
            <a:tbl>
              <a:tblPr firstRow="1" bandRow="1">
                <a:tableStyleId>{2D5ABB26-0587-4C30-8999-92F81FD0307C}</a:tableStyleId>
              </a:tblPr>
              <a:tblGrid>
                <a:gridCol w="1551749">
                  <a:extLst>
                    <a:ext uri="{9D8B030D-6E8A-4147-A177-3AD203B41FA5}">
                      <a16:colId xmlns:a16="http://schemas.microsoft.com/office/drawing/2014/main" val="4243258940"/>
                    </a:ext>
                  </a:extLst>
                </a:gridCol>
                <a:gridCol w="6856764">
                  <a:extLst>
                    <a:ext uri="{9D8B030D-6E8A-4147-A177-3AD203B41FA5}">
                      <a16:colId xmlns:a16="http://schemas.microsoft.com/office/drawing/2014/main" val="3522978343"/>
                    </a:ext>
                  </a:extLst>
                </a:gridCol>
              </a:tblGrid>
              <a:tr h="1619002">
                <a:tc>
                  <a:txBody>
                    <a:bodyPr/>
                    <a:lstStyle/>
                    <a:p>
                      <a:pPr algn="ctr">
                        <a:lnSpc>
                          <a:spcPct val="200000"/>
                        </a:lnSpc>
                      </a:pPr>
                      <a:r>
                        <a:rPr kumimoji="1" lang="ja-JP" altLang="en-US" sz="2600" dirty="0">
                          <a:solidFill>
                            <a:schemeClr val="bg1"/>
                          </a:solidFill>
                          <a:latin typeface="UD デジタル 教科書体 NP-B" panose="02020700000000000000" pitchFamily="18" charset="-128"/>
                          <a:ea typeface="UD デジタル 教科書体 NP-B" panose="02020700000000000000" pitchFamily="18" charset="-128"/>
                        </a:rPr>
                        <a:t>普通科</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66FF"/>
                    </a:solidFill>
                  </a:tcPr>
                </a:tc>
                <a:tc>
                  <a:txBody>
                    <a:bodyPr/>
                    <a:lstStyle/>
                    <a:p>
                      <a:pPr marL="342900" indent="-342900">
                        <a:lnSpc>
                          <a:spcPct val="200000"/>
                        </a:lnSpc>
                        <a:buFont typeface="Wingdings" panose="05000000000000000000" pitchFamily="2" charset="2"/>
                        <a:buChar char="Ø"/>
                      </a:pPr>
                      <a:r>
                        <a:rPr kumimoji="1" lang="ja-JP" altLang="en-US" sz="2400" dirty="0">
                          <a:latin typeface="UD デジタル 教科書体 NP-B" panose="02020700000000000000" pitchFamily="18" charset="-128"/>
                          <a:ea typeface="UD デジタル 教科書体 NP-B" panose="02020700000000000000" pitchFamily="18" charset="-128"/>
                        </a:rPr>
                        <a:t>進学に必要な教科を学ぶ</a:t>
                      </a:r>
                      <a:endParaRPr kumimoji="1" lang="en-US" altLang="ja-JP" sz="2400" dirty="0">
                        <a:latin typeface="UD デジタル 教科書体 NP-B" panose="02020700000000000000" pitchFamily="18" charset="-128"/>
                        <a:ea typeface="UD デジタル 教科書体 NP-B" panose="02020700000000000000" pitchFamily="18" charset="-128"/>
                      </a:endParaRPr>
                    </a:p>
                    <a:p>
                      <a:pPr marL="342900" indent="-342900">
                        <a:lnSpc>
                          <a:spcPct val="200000"/>
                        </a:lnSpc>
                        <a:buFont typeface="Wingdings" panose="05000000000000000000" pitchFamily="2" charset="2"/>
                        <a:buChar char="Ø"/>
                      </a:pPr>
                      <a:r>
                        <a:rPr kumimoji="1" lang="ja-JP" altLang="en-US" sz="2400" dirty="0">
                          <a:latin typeface="UD デジタル 教科書体 NP-B" panose="02020700000000000000" pitchFamily="18" charset="-128"/>
                          <a:ea typeface="UD デジタル 教科書体 NP-B" panose="02020700000000000000" pitchFamily="18" charset="-128"/>
                        </a:rPr>
                        <a:t>普通科、未来探究科、地域探究科  など</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8282915"/>
                  </a:ext>
                </a:extLst>
              </a:tr>
              <a:tr h="2405969">
                <a:tc>
                  <a:txBody>
                    <a:bodyPr/>
                    <a:lstStyle/>
                    <a:p>
                      <a:pPr algn="ctr">
                        <a:lnSpc>
                          <a:spcPct val="200000"/>
                        </a:lnSpc>
                      </a:pPr>
                      <a:r>
                        <a:rPr kumimoji="1" lang="ja-JP" altLang="en-US" sz="2600" dirty="0">
                          <a:solidFill>
                            <a:schemeClr val="bg1"/>
                          </a:solidFill>
                          <a:latin typeface="UD デジタル 教科書体 NP-B" panose="02020700000000000000" pitchFamily="18" charset="-128"/>
                          <a:ea typeface="UD デジタル 教科書体 NP-B" panose="02020700000000000000" pitchFamily="18" charset="-128"/>
                        </a:rPr>
                        <a:t>専門学科</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CC66"/>
                    </a:solidFill>
                  </a:tcPr>
                </a:tc>
                <a:tc>
                  <a:txBody>
                    <a:bodyPr/>
                    <a:lstStyle/>
                    <a:p>
                      <a:pPr marL="342900" indent="-342900">
                        <a:lnSpc>
                          <a:spcPct val="200000"/>
                        </a:lnSpc>
                        <a:buFont typeface="Wingdings" panose="05000000000000000000" pitchFamily="2" charset="2"/>
                        <a:buChar char="Ø"/>
                      </a:pPr>
                      <a:r>
                        <a:rPr kumimoji="1" lang="ja-JP" altLang="en-US" sz="2400" dirty="0">
                          <a:latin typeface="UD デジタル 教科書体 NP-B" panose="02020700000000000000" pitchFamily="18" charset="-128"/>
                          <a:ea typeface="UD デジタル 教科書体 NP-B" panose="02020700000000000000" pitchFamily="18" charset="-128"/>
                        </a:rPr>
                        <a:t>実践的な技術や知識を学ぶ</a:t>
                      </a:r>
                      <a:endParaRPr kumimoji="1" lang="en-US" altLang="ja-JP" sz="2400" dirty="0">
                        <a:latin typeface="UD デジタル 教科書体 NP-B" panose="02020700000000000000" pitchFamily="18" charset="-128"/>
                        <a:ea typeface="UD デジタル 教科書体 NP-B" panose="02020700000000000000" pitchFamily="18" charset="-128"/>
                      </a:endParaRPr>
                    </a:p>
                    <a:p>
                      <a:pPr marL="342900" indent="-342900">
                        <a:lnSpc>
                          <a:spcPct val="200000"/>
                        </a:lnSpc>
                        <a:buFont typeface="Wingdings" panose="05000000000000000000" pitchFamily="2" charset="2"/>
                        <a:buChar char="Ø"/>
                      </a:pPr>
                      <a:r>
                        <a:rPr kumimoji="1" lang="ja-JP" altLang="en-US" sz="2400" dirty="0">
                          <a:latin typeface="UD デジタル 教科書体 NP-B" panose="02020700000000000000" pitchFamily="18" charset="-128"/>
                          <a:ea typeface="UD デジタル 教科書体 NP-B" panose="02020700000000000000" pitchFamily="18" charset="-128"/>
                        </a:rPr>
                        <a:t>農業科、工業科、商業科、福祉科、</a:t>
                      </a:r>
                      <a:br>
                        <a:rPr kumimoji="1" lang="en-US" altLang="ja-JP" sz="2400" dirty="0">
                          <a:latin typeface="UD デジタル 教科書体 NP-B" panose="02020700000000000000" pitchFamily="18" charset="-128"/>
                          <a:ea typeface="UD デジタル 教科書体 NP-B" panose="02020700000000000000" pitchFamily="18" charset="-128"/>
                        </a:rPr>
                      </a:br>
                      <a:r>
                        <a:rPr kumimoji="1" lang="ja-JP" altLang="en-US" sz="2400" dirty="0">
                          <a:latin typeface="UD デジタル 教科書体 NP-B" panose="02020700000000000000" pitchFamily="18" charset="-128"/>
                          <a:ea typeface="UD デジタル 教科書体 NP-B" panose="02020700000000000000" pitchFamily="18" charset="-128"/>
                        </a:rPr>
                        <a:t>家庭科（生活文化科）、国際関係科  など</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62765423"/>
                  </a:ext>
                </a:extLst>
              </a:tr>
              <a:tr h="832037">
                <a:tc>
                  <a:txBody>
                    <a:bodyPr/>
                    <a:lstStyle/>
                    <a:p>
                      <a:pPr algn="ctr">
                        <a:lnSpc>
                          <a:spcPct val="200000"/>
                        </a:lnSpc>
                      </a:pPr>
                      <a:r>
                        <a:rPr kumimoji="1" lang="ja-JP" altLang="en-US" sz="2600" dirty="0">
                          <a:solidFill>
                            <a:schemeClr val="bg1"/>
                          </a:solidFill>
                          <a:latin typeface="UD デジタル 教科書体 NP-B" panose="02020700000000000000" pitchFamily="18" charset="-128"/>
                          <a:ea typeface="UD デジタル 教科書体 NP-B" panose="02020700000000000000" pitchFamily="18" charset="-128"/>
                        </a:rPr>
                        <a:t>総合学科</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342900" indent="-342900">
                        <a:lnSpc>
                          <a:spcPct val="200000"/>
                        </a:lnSpc>
                        <a:buFont typeface="Wingdings" panose="05000000000000000000" pitchFamily="2" charset="2"/>
                        <a:buChar char="Ø"/>
                      </a:pPr>
                      <a:r>
                        <a:rPr kumimoji="1" lang="ja-JP" altLang="en-US" sz="2400" dirty="0">
                          <a:latin typeface="UD デジタル 教科書体 NP-B" panose="02020700000000000000" pitchFamily="18" charset="-128"/>
                          <a:ea typeface="UD デジタル 教科書体 NP-B" panose="02020700000000000000" pitchFamily="18" charset="-128"/>
                        </a:rPr>
                        <a:t>自分の興味や関心に合わせて学ぶ</a:t>
                      </a:r>
                      <a:endParaRPr kumimoji="1" lang="en-US" altLang="ja-JP" sz="2400" dirty="0">
                        <a:latin typeface="UD デジタル 教科書体 NP-B" panose="02020700000000000000" pitchFamily="18" charset="-128"/>
                        <a:ea typeface="UD デジタル 教科書体 NP-B" panose="02020700000000000000" pitchFamily="18"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4666148"/>
                  </a:ext>
                </a:extLst>
              </a:tr>
            </a:tbl>
          </a:graphicData>
        </a:graphic>
      </p:graphicFrame>
      <p:sp>
        <p:nvSpPr>
          <p:cNvPr id="6" name="テキスト ボックス 5">
            <a:extLst>
              <a:ext uri="{FF2B5EF4-FFF2-40B4-BE49-F238E27FC236}">
                <a16:creationId xmlns:a16="http://schemas.microsoft.com/office/drawing/2014/main" id="{E8B3C3A2-F54C-A3FB-BA4F-B1164B03E25C}"/>
              </a:ext>
            </a:extLst>
          </p:cNvPr>
          <p:cNvSpPr txBox="1"/>
          <p:nvPr/>
        </p:nvSpPr>
        <p:spPr>
          <a:xfrm>
            <a:off x="3240135" y="1850131"/>
            <a:ext cx="4968000" cy="276999"/>
          </a:xfrm>
          <a:prstGeom prst="rect">
            <a:avLst/>
          </a:prstGeom>
          <a:noFill/>
        </p:spPr>
        <p:txBody>
          <a:bodyPr wrap="square" rtlCol="0" anchor="ctr">
            <a:spAutoFit/>
          </a:bodyPr>
          <a:lstStyle/>
          <a:p>
            <a:r>
              <a:rPr kumimoji="1" lang="ja-JP" altLang="en-US" sz="1200" spc="-100" dirty="0">
                <a:latin typeface="UD デジタル 教科書体 NP-B" panose="02020700000000000000" pitchFamily="18" charset="-128"/>
                <a:ea typeface="UD デジタル 教科書体 NP-B" panose="02020700000000000000" pitchFamily="18" charset="-128"/>
              </a:rPr>
              <a:t>しん がく         ひつ よう          きょうか          まな</a:t>
            </a:r>
          </a:p>
        </p:txBody>
      </p:sp>
      <p:sp>
        <p:nvSpPr>
          <p:cNvPr id="7" name="テキスト ボックス 6">
            <a:extLst>
              <a:ext uri="{FF2B5EF4-FFF2-40B4-BE49-F238E27FC236}">
                <a16:creationId xmlns:a16="http://schemas.microsoft.com/office/drawing/2014/main" id="{7FCC4A50-AF9B-A092-7C62-9F5A67A25546}"/>
              </a:ext>
            </a:extLst>
          </p:cNvPr>
          <p:cNvSpPr txBox="1"/>
          <p:nvPr/>
        </p:nvSpPr>
        <p:spPr>
          <a:xfrm>
            <a:off x="3334704" y="2603724"/>
            <a:ext cx="5729016" cy="276999"/>
          </a:xfrm>
          <a:prstGeom prst="rect">
            <a:avLst/>
          </a:prstGeom>
          <a:noFill/>
        </p:spPr>
        <p:txBody>
          <a:bodyPr wrap="square" rtlCol="0" anchor="ctr">
            <a:spAutoFit/>
          </a:bodyPr>
          <a:lstStyle/>
          <a:p>
            <a:r>
              <a:rPr kumimoji="1" lang="ja-JP" altLang="en-US" sz="1200" spc="-100" dirty="0">
                <a:latin typeface="UD デジタル 教科書体 NP-B" panose="02020700000000000000" pitchFamily="18" charset="-128"/>
                <a:ea typeface="UD デジタル 教科書体 NP-B" panose="02020700000000000000" pitchFamily="18" charset="-128"/>
              </a:rPr>
              <a:t>ふ  つう  か               み  らい たんきゅうか             ち  いき たんきゅうか</a:t>
            </a:r>
          </a:p>
        </p:txBody>
      </p:sp>
      <p:sp>
        <p:nvSpPr>
          <p:cNvPr id="17" name="テキスト ボックス 16">
            <a:extLst>
              <a:ext uri="{FF2B5EF4-FFF2-40B4-BE49-F238E27FC236}">
                <a16:creationId xmlns:a16="http://schemas.microsoft.com/office/drawing/2014/main" id="{75011104-034B-8F84-CC5B-67D67C0E0E70}"/>
              </a:ext>
            </a:extLst>
          </p:cNvPr>
          <p:cNvSpPr txBox="1"/>
          <p:nvPr/>
        </p:nvSpPr>
        <p:spPr>
          <a:xfrm>
            <a:off x="3240135" y="5873352"/>
            <a:ext cx="4510542" cy="276999"/>
          </a:xfrm>
          <a:prstGeom prst="rect">
            <a:avLst/>
          </a:prstGeom>
          <a:noFill/>
        </p:spPr>
        <p:txBody>
          <a:bodyPr wrap="square" rtlCol="0" anchor="ctr">
            <a:spAutoFit/>
          </a:bodyPr>
          <a:lstStyle/>
          <a:p>
            <a:r>
              <a:rPr kumimoji="1" lang="ja-JP" altLang="en-US" sz="1200" spc="-100" dirty="0">
                <a:latin typeface="UD デジタル 教科書体 NP-B" panose="02020700000000000000" pitchFamily="18" charset="-128"/>
                <a:ea typeface="UD デジタル 教科書体 NP-B" panose="02020700000000000000" pitchFamily="18" charset="-128"/>
              </a:rPr>
              <a:t>じ    ぶん          きょうみ          かんしん            あ                             まな</a:t>
            </a:r>
          </a:p>
        </p:txBody>
      </p:sp>
      <p:sp>
        <p:nvSpPr>
          <p:cNvPr id="18" name="テキスト ボックス 17">
            <a:extLst>
              <a:ext uri="{FF2B5EF4-FFF2-40B4-BE49-F238E27FC236}">
                <a16:creationId xmlns:a16="http://schemas.microsoft.com/office/drawing/2014/main" id="{A63D0C47-5923-002B-F3F5-5AB23B769EB4}"/>
              </a:ext>
            </a:extLst>
          </p:cNvPr>
          <p:cNvSpPr txBox="1"/>
          <p:nvPr/>
        </p:nvSpPr>
        <p:spPr>
          <a:xfrm>
            <a:off x="1486436" y="2249471"/>
            <a:ext cx="1260000" cy="276999"/>
          </a:xfrm>
          <a:prstGeom prst="rect">
            <a:avLst/>
          </a:prstGeom>
          <a:noFill/>
        </p:spPr>
        <p:txBody>
          <a:bodyPr wrap="square" rtlCol="0" anchor="ctr">
            <a:spAutoFit/>
          </a:bodyPr>
          <a:lstStyle/>
          <a:p>
            <a:pPr algn="ctr"/>
            <a:r>
              <a:rPr kumimoji="1" lang="ja-JP" altLang="en-US" sz="1200" dirty="0">
                <a:solidFill>
                  <a:schemeClr val="bg1"/>
                </a:solidFill>
                <a:latin typeface="UD デジタル 教科書体 NP-B" panose="02020700000000000000" pitchFamily="18" charset="-128"/>
                <a:ea typeface="UD デジタル 教科書体 NP-B" panose="02020700000000000000" pitchFamily="18" charset="-128"/>
              </a:rPr>
              <a:t>ふ  つう   か</a:t>
            </a:r>
          </a:p>
        </p:txBody>
      </p:sp>
      <p:sp>
        <p:nvSpPr>
          <p:cNvPr id="20" name="テキスト ボックス 19">
            <a:extLst>
              <a:ext uri="{FF2B5EF4-FFF2-40B4-BE49-F238E27FC236}">
                <a16:creationId xmlns:a16="http://schemas.microsoft.com/office/drawing/2014/main" id="{823CC3C7-5564-3F5F-1250-EACDE75A79E0}"/>
              </a:ext>
            </a:extLst>
          </p:cNvPr>
          <p:cNvSpPr txBox="1"/>
          <p:nvPr/>
        </p:nvSpPr>
        <p:spPr>
          <a:xfrm>
            <a:off x="1358242" y="4255893"/>
            <a:ext cx="1440000" cy="276999"/>
          </a:xfrm>
          <a:prstGeom prst="rect">
            <a:avLst/>
          </a:prstGeom>
          <a:noFill/>
        </p:spPr>
        <p:txBody>
          <a:bodyPr wrap="square" rtlCol="0" anchor="ctr">
            <a:spAutoFit/>
          </a:bodyPr>
          <a:lstStyle/>
          <a:p>
            <a:pPr algn="ctr"/>
            <a:r>
              <a:rPr kumimoji="1" lang="ja-JP" altLang="en-US" sz="1200" dirty="0">
                <a:solidFill>
                  <a:schemeClr val="bg1"/>
                </a:solidFill>
                <a:latin typeface="UD デジタル 教科書体 NP-B" panose="02020700000000000000" pitchFamily="18" charset="-128"/>
                <a:ea typeface="UD デジタル 教科書体 NP-B" panose="02020700000000000000" pitchFamily="18" charset="-128"/>
              </a:rPr>
              <a:t>せん もん がっか</a:t>
            </a:r>
          </a:p>
        </p:txBody>
      </p:sp>
      <p:sp>
        <p:nvSpPr>
          <p:cNvPr id="21" name="テキスト ボックス 20">
            <a:extLst>
              <a:ext uri="{FF2B5EF4-FFF2-40B4-BE49-F238E27FC236}">
                <a16:creationId xmlns:a16="http://schemas.microsoft.com/office/drawing/2014/main" id="{02AE6924-028A-ED71-CDAF-298BFB86C977}"/>
              </a:ext>
            </a:extLst>
          </p:cNvPr>
          <p:cNvSpPr txBox="1"/>
          <p:nvPr/>
        </p:nvSpPr>
        <p:spPr>
          <a:xfrm>
            <a:off x="1355537" y="5874231"/>
            <a:ext cx="1440000" cy="276999"/>
          </a:xfrm>
          <a:prstGeom prst="rect">
            <a:avLst/>
          </a:prstGeom>
          <a:noFill/>
        </p:spPr>
        <p:txBody>
          <a:bodyPr wrap="square" rtlCol="0" anchor="ctr">
            <a:spAutoFit/>
          </a:bodyPr>
          <a:lstStyle/>
          <a:p>
            <a:pPr algn="ctr"/>
            <a:r>
              <a:rPr kumimoji="1" lang="ja-JP" altLang="en-US" sz="1200" dirty="0">
                <a:solidFill>
                  <a:schemeClr val="bg1"/>
                </a:solidFill>
                <a:latin typeface="UD デジタル 教科書体 NP-B" panose="02020700000000000000" pitchFamily="18" charset="-128"/>
                <a:ea typeface="UD デジタル 教科書体 NP-B" panose="02020700000000000000" pitchFamily="18" charset="-128"/>
              </a:rPr>
              <a:t>そう ごう がっか</a:t>
            </a:r>
          </a:p>
        </p:txBody>
      </p:sp>
      <p:sp>
        <p:nvSpPr>
          <p:cNvPr id="33" name="テキスト ボックス 32">
            <a:extLst>
              <a:ext uri="{FF2B5EF4-FFF2-40B4-BE49-F238E27FC236}">
                <a16:creationId xmlns:a16="http://schemas.microsoft.com/office/drawing/2014/main" id="{A4EE7501-E8EB-0C0E-2A00-253AF933E7DD}"/>
              </a:ext>
            </a:extLst>
          </p:cNvPr>
          <p:cNvSpPr txBox="1"/>
          <p:nvPr/>
        </p:nvSpPr>
        <p:spPr>
          <a:xfrm>
            <a:off x="3250568" y="3475900"/>
            <a:ext cx="4968000" cy="276999"/>
          </a:xfrm>
          <a:prstGeom prst="rect">
            <a:avLst/>
          </a:prstGeom>
          <a:noFill/>
        </p:spPr>
        <p:txBody>
          <a:bodyPr wrap="square" rtlCol="0" anchor="ctr">
            <a:spAutoFit/>
          </a:bodyPr>
          <a:lstStyle/>
          <a:p>
            <a:r>
              <a:rPr kumimoji="1" lang="ja-JP" altLang="en-US" sz="1200" spc="-100" dirty="0">
                <a:latin typeface="UD デジタル 教科書体 NP-B" panose="02020700000000000000" pitchFamily="18" charset="-128"/>
                <a:ea typeface="UD デジタル 教科書体 NP-B" panose="02020700000000000000" pitchFamily="18" charset="-128"/>
              </a:rPr>
              <a:t>じっせんてき           ぎじゅつ           ち   しき          まな</a:t>
            </a:r>
          </a:p>
        </p:txBody>
      </p:sp>
      <p:sp>
        <p:nvSpPr>
          <p:cNvPr id="34" name="テキスト ボックス 33">
            <a:extLst>
              <a:ext uri="{FF2B5EF4-FFF2-40B4-BE49-F238E27FC236}">
                <a16:creationId xmlns:a16="http://schemas.microsoft.com/office/drawing/2014/main" id="{6A741580-E97D-66FD-2F9D-0FD18931D7AC}"/>
              </a:ext>
            </a:extLst>
          </p:cNvPr>
          <p:cNvSpPr txBox="1"/>
          <p:nvPr/>
        </p:nvSpPr>
        <p:spPr>
          <a:xfrm>
            <a:off x="3201941" y="4251617"/>
            <a:ext cx="5786485" cy="276999"/>
          </a:xfrm>
          <a:prstGeom prst="rect">
            <a:avLst/>
          </a:prstGeom>
          <a:noFill/>
        </p:spPr>
        <p:txBody>
          <a:bodyPr wrap="square" rtlCol="0" anchor="ctr">
            <a:spAutoFit/>
          </a:bodyPr>
          <a:lstStyle/>
          <a:p>
            <a:r>
              <a:rPr kumimoji="1" lang="ja-JP" altLang="en-US" sz="1200" spc="-100" dirty="0">
                <a:latin typeface="UD デジタル 教科書体 NP-B" panose="02020700000000000000" pitchFamily="18" charset="-128"/>
                <a:ea typeface="UD デジタル 教科書体 NP-B" panose="02020700000000000000" pitchFamily="18" charset="-128"/>
              </a:rPr>
              <a:t>のうぎょうか            こうぎょうか          しょうぎょうか         ふく  し    か</a:t>
            </a:r>
          </a:p>
        </p:txBody>
      </p:sp>
      <p:sp>
        <p:nvSpPr>
          <p:cNvPr id="35" name="テキスト ボックス 34">
            <a:extLst>
              <a:ext uri="{FF2B5EF4-FFF2-40B4-BE49-F238E27FC236}">
                <a16:creationId xmlns:a16="http://schemas.microsoft.com/office/drawing/2014/main" id="{64C2ED1A-FC2B-E167-ECB5-18836256EB91}"/>
              </a:ext>
            </a:extLst>
          </p:cNvPr>
          <p:cNvSpPr txBox="1"/>
          <p:nvPr/>
        </p:nvSpPr>
        <p:spPr>
          <a:xfrm>
            <a:off x="3334704" y="4990465"/>
            <a:ext cx="5688000" cy="276999"/>
          </a:xfrm>
          <a:prstGeom prst="rect">
            <a:avLst/>
          </a:prstGeom>
          <a:noFill/>
        </p:spPr>
        <p:txBody>
          <a:bodyPr wrap="square" rtlCol="0" anchor="ctr">
            <a:spAutoFit/>
          </a:bodyPr>
          <a:lstStyle/>
          <a:p>
            <a:r>
              <a:rPr kumimoji="1" lang="ja-JP" altLang="en-US" sz="1200" spc="-100" dirty="0">
                <a:latin typeface="UD デジタル 教科書体 NP-B" panose="02020700000000000000" pitchFamily="18" charset="-128"/>
                <a:ea typeface="UD デジタル 教科書体 NP-B" panose="02020700000000000000" pitchFamily="18" charset="-128"/>
              </a:rPr>
              <a:t>か  てい  か            せい かつ  ぶん か    か                     こく さい かん けい  か</a:t>
            </a:r>
          </a:p>
        </p:txBody>
      </p:sp>
    </p:spTree>
    <p:extLst>
      <p:ext uri="{BB962C8B-B14F-4D97-AF65-F5344CB8AC3E}">
        <p14:creationId xmlns:p14="http://schemas.microsoft.com/office/powerpoint/2010/main" val="2668336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a:extLst>
              <a:ext uri="{FF2B5EF4-FFF2-40B4-BE49-F238E27FC236}">
                <a16:creationId xmlns:a16="http://schemas.microsoft.com/office/drawing/2014/main" id="{688677BC-461E-2D45-86A5-FB4582DE0B7D}"/>
              </a:ext>
            </a:extLst>
          </p:cNvPr>
          <p:cNvSpPr/>
          <p:nvPr/>
        </p:nvSpPr>
        <p:spPr>
          <a:xfrm>
            <a:off x="1424339" y="688434"/>
            <a:ext cx="8301482" cy="6110645"/>
          </a:xfrm>
          <a:prstGeom prst="roundRect">
            <a:avLst>
              <a:gd name="adj" fmla="val 2401"/>
            </a:avLst>
          </a:prstGeom>
          <a:solidFill>
            <a:schemeClr val="bg1"/>
          </a:solidFill>
          <a:ln w="25400">
            <a:solidFill>
              <a:srgbClr val="F9B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b="0" i="0" dirty="0">
              <a:solidFill>
                <a:srgbClr val="000000"/>
              </a:solidFill>
              <a:effectLst/>
              <a:latin typeface="Noto Sans JP"/>
            </a:endParaRPr>
          </a:p>
          <a:p>
            <a:pPr algn="ctr"/>
            <a:endParaRPr lang="en-US" altLang="ja-JP" dirty="0">
              <a:solidFill>
                <a:srgbClr val="000000"/>
              </a:solidFill>
              <a:latin typeface="Noto Sans JP"/>
            </a:endParaRPr>
          </a:p>
          <a:p>
            <a:endParaRPr lang="en-US" altLang="ja-JP" dirty="0">
              <a:solidFill>
                <a:srgbClr val="000000"/>
              </a:solidFill>
              <a:latin typeface="Noto Sans JP"/>
            </a:endParaRPr>
          </a:p>
          <a:p>
            <a:r>
              <a:rPr lang="ja-JP" altLang="en-US" dirty="0">
                <a:latin typeface="ＭＳ ゴシック" panose="020B0609070205080204" pitchFamily="49" charset="-128"/>
                <a:ea typeface="ＭＳ ゴシック" panose="020B0609070205080204" pitchFamily="49" charset="-128"/>
              </a:rPr>
              <a:t>豊田西高校</a:t>
            </a:r>
            <a:endParaRPr kumimoji="1" lang="ja-JP" altLang="en-US" dirty="0"/>
          </a:p>
        </p:txBody>
      </p:sp>
      <p:sp>
        <p:nvSpPr>
          <p:cNvPr id="11" name="四角形 81"/>
          <p:cNvSpPr txBox="1">
            <a:spLocks/>
          </p:cNvSpPr>
          <p:nvPr/>
        </p:nvSpPr>
        <p:spPr>
          <a:xfrm>
            <a:off x="1733318" y="3793005"/>
            <a:ext cx="7683524" cy="3468909"/>
          </a:xfrm>
          <a:prstGeom prst="rect">
            <a:avLst/>
          </a:prstGeom>
        </p:spPr>
        <p:txBody>
          <a:bodyPr>
            <a:normAutofit/>
          </a:bodyPr>
          <a:lst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nSpc>
                <a:spcPct val="100000"/>
              </a:lnSpc>
            </a:pPr>
            <a:endParaRPr lang="ja-JP" altLang="en-US" sz="2400" b="1" dirty="0">
              <a:solidFill>
                <a:srgbClr val="FF0000"/>
              </a:solidFill>
              <a:latin typeface="+mn-ea"/>
            </a:endParaRPr>
          </a:p>
        </p:txBody>
      </p:sp>
      <p:sp>
        <p:nvSpPr>
          <p:cNvPr id="17" name="テキスト ボックス 16">
            <a:extLst>
              <a:ext uri="{FF2B5EF4-FFF2-40B4-BE49-F238E27FC236}">
                <a16:creationId xmlns:a16="http://schemas.microsoft.com/office/drawing/2014/main" id="{BBC0C83D-AE56-494A-B7C4-39418126E389}"/>
              </a:ext>
            </a:extLst>
          </p:cNvPr>
          <p:cNvSpPr txBox="1"/>
          <p:nvPr/>
        </p:nvSpPr>
        <p:spPr>
          <a:xfrm>
            <a:off x="2024441" y="5035864"/>
            <a:ext cx="6645856" cy="326051"/>
          </a:xfrm>
          <a:prstGeom prst="rect">
            <a:avLst/>
          </a:prstGeom>
          <a:noFill/>
        </p:spPr>
        <p:txBody>
          <a:bodyPr wrap="square" rtlCol="0" anchor="ctr">
            <a:spAutoFit/>
          </a:bodyPr>
          <a:lstStyle/>
          <a:p>
            <a:pPr>
              <a:lnSpc>
                <a:spcPct val="150000"/>
              </a:lnSpc>
            </a:pPr>
            <a:r>
              <a:rPr kumimoji="1" lang="ja-JP" altLang="en-US" sz="1200" dirty="0">
                <a:latin typeface="ＭＳ ゴシック" panose="020B0609070205080204" pitchFamily="49" charset="-128"/>
                <a:ea typeface="ＭＳ ゴシック" panose="020B0609070205080204" pitchFamily="49" charset="-128"/>
              </a:rPr>
              <a:t> </a:t>
            </a:r>
            <a:endParaRPr kumimoji="1" lang="ja-JP" altLang="en-US" sz="1600" b="1" dirty="0">
              <a:solidFill>
                <a:schemeClr val="bg1"/>
              </a:solidFill>
              <a:latin typeface="ＭＳ ゴシック" panose="020B0609070205080204" pitchFamily="49" charset="-128"/>
              <a:ea typeface="ＭＳ ゴシック" panose="020B0609070205080204" pitchFamily="49" charset="-128"/>
            </a:endParaRPr>
          </a:p>
        </p:txBody>
      </p:sp>
      <p:sp>
        <p:nvSpPr>
          <p:cNvPr id="21" name="スライド番号プレースホルダー 3"/>
          <p:cNvSpPr>
            <a:spLocks noGrp="1"/>
          </p:cNvSpPr>
          <p:nvPr>
            <p:ph type="sldNum" sz="quarter" idx="4294967295"/>
          </p:nvPr>
        </p:nvSpPr>
        <p:spPr>
          <a:xfrm>
            <a:off x="4143079" y="7227490"/>
            <a:ext cx="2405658" cy="276999"/>
          </a:xfrm>
          <a:prstGeom prst="rect">
            <a:avLst/>
          </a:prstGeom>
        </p:spPr>
        <p:txBody>
          <a:bodyPr/>
          <a:lstStyle/>
          <a:p>
            <a:pPr algn="ctr"/>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fld id="{DFE08C22-053B-3C49-B8BB-21FC17935DB3}" type="slidenum">
              <a:rPr lang="en-US" altLang="ja-JP" sz="1200" smtClean="0">
                <a:solidFill>
                  <a:schemeClr val="tx1"/>
                </a:solidFill>
                <a:latin typeface="UD デジタル 教科書体 NP-B" panose="02020700000000000000" pitchFamily="18" charset="-128"/>
                <a:ea typeface="UD デジタル 教科書体 NP-B" panose="02020700000000000000" pitchFamily="18" charset="-128"/>
              </a:rPr>
              <a:pPr algn="ctr"/>
              <a:t>14</a:t>
            </a:fld>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p>
        </p:txBody>
      </p:sp>
      <p:sp>
        <p:nvSpPr>
          <p:cNvPr id="26" name="テキスト ボックス 25">
            <a:extLst>
              <a:ext uri="{FF2B5EF4-FFF2-40B4-BE49-F238E27FC236}">
                <a16:creationId xmlns:a16="http://schemas.microsoft.com/office/drawing/2014/main" id="{0B678105-7AC2-473C-8EB0-544FD7D8111E}"/>
              </a:ext>
            </a:extLst>
          </p:cNvPr>
          <p:cNvSpPr txBox="1"/>
          <p:nvPr/>
        </p:nvSpPr>
        <p:spPr>
          <a:xfrm>
            <a:off x="1806697" y="1013532"/>
            <a:ext cx="4771443" cy="523220"/>
          </a:xfrm>
          <a:prstGeom prst="rect">
            <a:avLst/>
          </a:prstGeom>
          <a:noFill/>
        </p:spPr>
        <p:txBody>
          <a:bodyPr wrap="square" rtlCol="0">
            <a:spAutoFit/>
          </a:bodyPr>
          <a:lstStyle/>
          <a:p>
            <a:r>
              <a:rPr kumimoji="1" lang="ja-JP" altLang="en-US" sz="2800" b="1" dirty="0">
                <a:solidFill>
                  <a:srgbClr val="F39800"/>
                </a:solidFill>
                <a:latin typeface="UD デジタル 教科書体 NP-B" panose="02020700000000000000" pitchFamily="18" charset="-128"/>
                <a:ea typeface="UD デジタル 教科書体 NP-B" panose="02020700000000000000" pitchFamily="18" charset="-128"/>
              </a:rPr>
              <a:t>（４）高校選びのポイント</a:t>
            </a:r>
          </a:p>
        </p:txBody>
      </p:sp>
      <p:sp>
        <p:nvSpPr>
          <p:cNvPr id="32" name="テキスト ボックス 31">
            <a:extLst>
              <a:ext uri="{FF2B5EF4-FFF2-40B4-BE49-F238E27FC236}">
                <a16:creationId xmlns:a16="http://schemas.microsoft.com/office/drawing/2014/main" id="{12EDE476-F261-45AB-9AA6-B829CDEEE140}"/>
              </a:ext>
            </a:extLst>
          </p:cNvPr>
          <p:cNvSpPr txBox="1"/>
          <p:nvPr/>
        </p:nvSpPr>
        <p:spPr>
          <a:xfrm>
            <a:off x="2868567" y="717307"/>
            <a:ext cx="2974301" cy="386260"/>
          </a:xfrm>
          <a:prstGeom prst="rect">
            <a:avLst/>
          </a:prstGeom>
          <a:noFill/>
        </p:spPr>
        <p:txBody>
          <a:bodyPr wrap="square" rtlCol="0" anchor="ctr">
            <a:spAutoFit/>
          </a:bodyPr>
          <a:lstStyle/>
          <a:p>
            <a:pPr>
              <a:lnSpc>
                <a:spcPct val="150000"/>
              </a:lnSpc>
            </a:pPr>
            <a:r>
              <a:rPr kumimoji="1" lang="ja-JP" altLang="en-US" sz="1400" b="1" dirty="0">
                <a:solidFill>
                  <a:srgbClr val="F39800"/>
                </a:solidFill>
                <a:latin typeface="UD デジタル 教科書体 NP-B" panose="02020700000000000000" pitchFamily="18" charset="-128"/>
                <a:ea typeface="UD デジタル 教科書体 NP-B" panose="02020700000000000000" pitchFamily="18" charset="-128"/>
              </a:rPr>
              <a:t>こうこうえら</a:t>
            </a:r>
          </a:p>
        </p:txBody>
      </p:sp>
      <p:sp>
        <p:nvSpPr>
          <p:cNvPr id="3" name="テキスト ボックス 2">
            <a:extLst>
              <a:ext uri="{FF2B5EF4-FFF2-40B4-BE49-F238E27FC236}">
                <a16:creationId xmlns:a16="http://schemas.microsoft.com/office/drawing/2014/main" id="{A6519446-BE99-4A18-B67E-ECAAF3535A3C}"/>
              </a:ext>
            </a:extLst>
          </p:cNvPr>
          <p:cNvSpPr txBox="1"/>
          <p:nvPr/>
        </p:nvSpPr>
        <p:spPr>
          <a:xfrm>
            <a:off x="1981465" y="1701423"/>
            <a:ext cx="7403530" cy="4985980"/>
          </a:xfrm>
          <a:prstGeom prst="rect">
            <a:avLst/>
          </a:prstGeom>
          <a:noFill/>
        </p:spPr>
        <p:txBody>
          <a:bodyPr wrap="square" rtlCol="0">
            <a:spAutoFit/>
          </a:bodyPr>
          <a:lstStyle/>
          <a:p>
            <a:pPr marL="273050" indent="-273050">
              <a:lnSpc>
                <a:spcPct val="150000"/>
              </a:lnSpc>
            </a:pPr>
            <a:r>
              <a:rPr kumimoji="1" lang="ja-JP" altLang="en-US" sz="2800" b="1" dirty="0">
                <a:latin typeface="UD デジタル 教科書体 NP-B" panose="02020700000000000000" pitchFamily="18" charset="-128"/>
                <a:ea typeface="UD デジタル 教科書体 NP-B" panose="02020700000000000000" pitchFamily="18" charset="-128"/>
              </a:rPr>
              <a:t>・勉強したいことや好きなことで決める。</a:t>
            </a:r>
            <a:endParaRPr kumimoji="1" lang="en-US" altLang="ja-JP" sz="2800" b="1" dirty="0">
              <a:latin typeface="UD デジタル 教科書体 NP-B" panose="02020700000000000000" pitchFamily="18" charset="-128"/>
              <a:ea typeface="UD デジタル 教科書体 NP-B" panose="02020700000000000000" pitchFamily="18" charset="-128"/>
            </a:endParaRPr>
          </a:p>
          <a:p>
            <a:pPr marL="273050" indent="-273050">
              <a:lnSpc>
                <a:spcPct val="150000"/>
              </a:lnSpc>
            </a:pPr>
            <a:r>
              <a:rPr kumimoji="1" lang="ja-JP" altLang="en-US" sz="2800" b="1" dirty="0">
                <a:latin typeface="UD デジタル 教科書体 NP-B" panose="02020700000000000000" pitchFamily="18" charset="-128"/>
                <a:ea typeface="UD デジタル 教科書体 NP-B" panose="02020700000000000000" pitchFamily="18" charset="-128"/>
              </a:rPr>
              <a:t>・高校を卒業した後はどうしたいか考える。</a:t>
            </a:r>
            <a:endParaRPr kumimoji="1" lang="en-US" altLang="ja-JP" sz="2800" b="1" dirty="0">
              <a:latin typeface="UD デジタル 教科書体 NP-B" panose="02020700000000000000" pitchFamily="18" charset="-128"/>
              <a:ea typeface="UD デジタル 教科書体 NP-B" panose="02020700000000000000" pitchFamily="18" charset="-128"/>
            </a:endParaRPr>
          </a:p>
          <a:p>
            <a:pPr marL="273050" indent="-273050">
              <a:lnSpc>
                <a:spcPct val="150000"/>
              </a:lnSpc>
            </a:pPr>
            <a:r>
              <a:rPr kumimoji="1" lang="ja-JP" altLang="en-US" sz="2800" b="1" dirty="0">
                <a:latin typeface="UD デジタル 教科書体 NP-B" panose="02020700000000000000" pitchFamily="18" charset="-128"/>
                <a:ea typeface="UD デジタル 教科書体 NP-B" panose="02020700000000000000" pitchFamily="18" charset="-128"/>
              </a:rPr>
              <a:t>・学費などの費用を調べる。</a:t>
            </a:r>
            <a:endParaRPr kumimoji="1" lang="en-US" altLang="ja-JP" sz="2800" b="1" dirty="0">
              <a:latin typeface="UD デジタル 教科書体 NP-B" panose="02020700000000000000" pitchFamily="18" charset="-128"/>
              <a:ea typeface="UD デジタル 教科書体 NP-B" panose="02020700000000000000" pitchFamily="18" charset="-128"/>
            </a:endParaRPr>
          </a:p>
          <a:p>
            <a:pPr marL="273050" indent="-273050">
              <a:lnSpc>
                <a:spcPct val="150000"/>
              </a:lnSpc>
            </a:pPr>
            <a:r>
              <a:rPr kumimoji="1" lang="ja-JP" altLang="en-US" sz="2800" b="1" dirty="0">
                <a:latin typeface="UD デジタル 教科書体 NP-B" panose="02020700000000000000" pitchFamily="18" charset="-128"/>
                <a:ea typeface="UD デジタル 教科書体 NP-B" panose="02020700000000000000" pitchFamily="18" charset="-128"/>
              </a:rPr>
              <a:t>・学校の雰囲気を体験する。</a:t>
            </a:r>
            <a:endParaRPr kumimoji="1" lang="en-US" altLang="ja-JP" sz="2800" b="1" dirty="0">
              <a:latin typeface="UD デジタル 教科書体 NP-B" panose="02020700000000000000" pitchFamily="18" charset="-128"/>
              <a:ea typeface="UD デジタル 教科書体 NP-B" panose="02020700000000000000" pitchFamily="18" charset="-128"/>
            </a:endParaRPr>
          </a:p>
          <a:p>
            <a:pPr marL="273050" indent="-273050">
              <a:lnSpc>
                <a:spcPct val="150000"/>
              </a:lnSpc>
            </a:pPr>
            <a:r>
              <a:rPr kumimoji="1" lang="ja-JP" altLang="en-US" sz="2800" b="1" dirty="0">
                <a:latin typeface="UD デジタル 教科書体 NP-B" panose="02020700000000000000" pitchFamily="18" charset="-128"/>
                <a:ea typeface="UD デジタル 教科書体 NP-B" panose="02020700000000000000" pitchFamily="18" charset="-128"/>
              </a:rPr>
              <a:t>・親や学校の先生に相談する。</a:t>
            </a:r>
            <a:endParaRPr kumimoji="1" lang="en-US" altLang="ja-JP" sz="2800" b="1" dirty="0">
              <a:latin typeface="UD デジタル 教科書体 NP-B" panose="02020700000000000000" pitchFamily="18" charset="-128"/>
              <a:ea typeface="UD デジタル 教科書体 NP-B" panose="02020700000000000000" pitchFamily="18" charset="-128"/>
            </a:endParaRPr>
          </a:p>
          <a:p>
            <a:pPr marL="273050" indent="-273050">
              <a:lnSpc>
                <a:spcPct val="150000"/>
              </a:lnSpc>
            </a:pPr>
            <a:r>
              <a:rPr kumimoji="1" lang="ja-JP" altLang="en-US" sz="2800" b="1" dirty="0">
                <a:latin typeface="UD デジタル 教科書体 NP-B" panose="02020700000000000000" pitchFamily="18" charset="-128"/>
                <a:ea typeface="UD デジタル 教科書体 NP-B" panose="02020700000000000000" pitchFamily="18" charset="-128"/>
              </a:rPr>
              <a:t>・先輩に体験談や学校の様子を聞いてみる。</a:t>
            </a:r>
            <a:endParaRPr kumimoji="1" lang="en-US" altLang="ja-JP" sz="2800" b="1" dirty="0">
              <a:latin typeface="UD デジタル 教科書体 NP-B" panose="02020700000000000000" pitchFamily="18" charset="-128"/>
              <a:ea typeface="UD デジタル 教科書体 NP-B" panose="02020700000000000000" pitchFamily="18" charset="-128"/>
            </a:endParaRPr>
          </a:p>
          <a:p>
            <a:pPr marL="273050" indent="-273050">
              <a:lnSpc>
                <a:spcPct val="150000"/>
              </a:lnSpc>
            </a:pPr>
            <a:r>
              <a:rPr kumimoji="1" lang="ja-JP" altLang="en-US" sz="2800" b="1" dirty="0">
                <a:latin typeface="UD デジタル 教科書体 NP-B" panose="02020700000000000000" pitchFamily="18" charset="-128"/>
                <a:ea typeface="UD デジタル 教科書体 NP-B" panose="02020700000000000000" pitchFamily="18" charset="-128"/>
              </a:rPr>
              <a:t>・家から通学できる距離かどうか調べる。</a:t>
            </a:r>
            <a:endParaRPr kumimoji="1" lang="en-US" altLang="ja-JP" sz="2800" b="1" dirty="0">
              <a:latin typeface="UD デジタル 教科書体 NP-B" panose="02020700000000000000" pitchFamily="18" charset="-128"/>
              <a:ea typeface="UD デジタル 教科書体 NP-B" panose="02020700000000000000" pitchFamily="18" charset="-128"/>
            </a:endParaRPr>
          </a:p>
          <a:p>
            <a:pPr marL="273050" indent="-273050" algn="r"/>
            <a:r>
              <a:rPr kumimoji="1" lang="ja-JP" altLang="en-US" sz="2400" b="1" dirty="0">
                <a:latin typeface="UD デジタル 教科書体 NP-B" panose="02020700000000000000" pitchFamily="18" charset="-128"/>
                <a:ea typeface="UD デジタル 教科書体 NP-B" panose="02020700000000000000" pitchFamily="18" charset="-128"/>
              </a:rPr>
              <a:t>など</a:t>
            </a:r>
            <a:endParaRPr kumimoji="1" lang="en-US" altLang="ja-JP" sz="2400" b="1" dirty="0">
              <a:latin typeface="UD デジタル 教科書体 NP-B" panose="02020700000000000000" pitchFamily="18" charset="-128"/>
              <a:ea typeface="UD デジタル 教科書体 NP-B" panose="02020700000000000000" pitchFamily="18" charset="-128"/>
            </a:endParaRPr>
          </a:p>
        </p:txBody>
      </p:sp>
      <p:sp>
        <p:nvSpPr>
          <p:cNvPr id="41" name="テキスト ボックス 40">
            <a:extLst>
              <a:ext uri="{FF2B5EF4-FFF2-40B4-BE49-F238E27FC236}">
                <a16:creationId xmlns:a16="http://schemas.microsoft.com/office/drawing/2014/main" id="{92F03F21-E467-4E29-9A1C-CF196644B6C6}"/>
              </a:ext>
            </a:extLst>
          </p:cNvPr>
          <p:cNvSpPr txBox="1"/>
          <p:nvPr/>
        </p:nvSpPr>
        <p:spPr>
          <a:xfrm>
            <a:off x="2356974" y="1576533"/>
            <a:ext cx="6271179" cy="428259"/>
          </a:xfrm>
          <a:prstGeom prst="rect">
            <a:avLst/>
          </a:prstGeom>
          <a:noFill/>
        </p:spPr>
        <p:txBody>
          <a:bodyPr wrap="square" rtlCol="0" anchor="ctr">
            <a:spAutoFit/>
          </a:bodyPr>
          <a:lstStyle/>
          <a:p>
            <a:pPr>
              <a:lnSpc>
                <a:spcPct val="150000"/>
              </a:lnSpc>
            </a:pPr>
            <a:r>
              <a:rPr kumimoji="1" lang="ja-JP" altLang="en-US" sz="1400" b="1" dirty="0">
                <a:latin typeface="UD デジタル 教科書体 NP-B" panose="02020700000000000000" pitchFamily="18" charset="-128"/>
                <a:ea typeface="UD デジタル 教科書体 NP-B" panose="02020700000000000000" pitchFamily="18" charset="-128"/>
              </a:rPr>
              <a:t>べんきょう　　　　　　　　　　 　す　　　　　　　　　　　き</a:t>
            </a:r>
            <a:r>
              <a:rPr kumimoji="1" lang="ja-JP" altLang="en-US" sz="1600" b="1" dirty="0">
                <a:latin typeface="UD デジタル 教科書体 NP-B" panose="02020700000000000000" pitchFamily="18" charset="-128"/>
                <a:ea typeface="UD デジタル 教科書体 NP-B" panose="02020700000000000000" pitchFamily="18" charset="-128"/>
              </a:rPr>
              <a:t>　</a:t>
            </a:r>
          </a:p>
        </p:txBody>
      </p:sp>
      <p:sp>
        <p:nvSpPr>
          <p:cNvPr id="42" name="テキスト ボックス 41">
            <a:extLst>
              <a:ext uri="{FF2B5EF4-FFF2-40B4-BE49-F238E27FC236}">
                <a16:creationId xmlns:a16="http://schemas.microsoft.com/office/drawing/2014/main" id="{FD0937AF-D3C1-400B-9F41-1AE7407F094A}"/>
              </a:ext>
            </a:extLst>
          </p:cNvPr>
          <p:cNvSpPr txBox="1"/>
          <p:nvPr/>
        </p:nvSpPr>
        <p:spPr>
          <a:xfrm>
            <a:off x="2340777" y="2233818"/>
            <a:ext cx="6779875" cy="428259"/>
          </a:xfrm>
          <a:prstGeom prst="rect">
            <a:avLst/>
          </a:prstGeom>
          <a:noFill/>
        </p:spPr>
        <p:txBody>
          <a:bodyPr wrap="square" rtlCol="0" anchor="ctr">
            <a:spAutoFit/>
          </a:bodyPr>
          <a:lstStyle/>
          <a:p>
            <a:pPr>
              <a:lnSpc>
                <a:spcPct val="150000"/>
              </a:lnSpc>
            </a:pPr>
            <a:r>
              <a:rPr kumimoji="1" lang="ja-JP" altLang="en-US" sz="1400" b="1" dirty="0">
                <a:latin typeface="UD デジタル 教科書体 NP-B" panose="02020700000000000000" pitchFamily="18" charset="-128"/>
                <a:ea typeface="UD デジタル 教科書体 NP-B" panose="02020700000000000000" pitchFamily="18" charset="-128"/>
              </a:rPr>
              <a:t>こうこう　　そつぎょう　　　あと　　　　　　　　　　　　　　かんが</a:t>
            </a:r>
            <a:r>
              <a:rPr kumimoji="1" lang="ja-JP" altLang="en-US" sz="1600" b="1" dirty="0">
                <a:latin typeface="UD デジタル 教科書体 NP-B" panose="02020700000000000000" pitchFamily="18" charset="-128"/>
                <a:ea typeface="UD デジタル 教科書体 NP-B" panose="02020700000000000000" pitchFamily="18" charset="-128"/>
              </a:rPr>
              <a:t>　</a:t>
            </a:r>
          </a:p>
        </p:txBody>
      </p:sp>
      <p:sp>
        <p:nvSpPr>
          <p:cNvPr id="43" name="テキスト ボックス 42">
            <a:extLst>
              <a:ext uri="{FF2B5EF4-FFF2-40B4-BE49-F238E27FC236}">
                <a16:creationId xmlns:a16="http://schemas.microsoft.com/office/drawing/2014/main" id="{EF0FDEE1-F00B-4FCB-8CE6-6CF10C401FF3}"/>
              </a:ext>
            </a:extLst>
          </p:cNvPr>
          <p:cNvSpPr txBox="1"/>
          <p:nvPr/>
        </p:nvSpPr>
        <p:spPr>
          <a:xfrm>
            <a:off x="2356974" y="2881977"/>
            <a:ext cx="6779875" cy="386260"/>
          </a:xfrm>
          <a:prstGeom prst="rect">
            <a:avLst/>
          </a:prstGeom>
          <a:noFill/>
        </p:spPr>
        <p:txBody>
          <a:bodyPr wrap="square" rtlCol="0" anchor="ctr">
            <a:spAutoFit/>
          </a:bodyPr>
          <a:lstStyle/>
          <a:p>
            <a:pPr>
              <a:lnSpc>
                <a:spcPct val="150000"/>
              </a:lnSpc>
            </a:pPr>
            <a:r>
              <a:rPr kumimoji="1" lang="ja-JP" altLang="en-US" sz="1400" b="1" dirty="0">
                <a:latin typeface="UD デジタル 教科書体 NP-B" panose="02020700000000000000" pitchFamily="18" charset="-128"/>
                <a:ea typeface="UD デジタル 教科書体 NP-B" panose="02020700000000000000" pitchFamily="18" charset="-128"/>
              </a:rPr>
              <a:t>がく ひ　　　　　　　ひ  よう　　しら</a:t>
            </a:r>
            <a:endParaRPr kumimoji="1" lang="ja-JP" altLang="en-US" sz="1600" b="1" dirty="0">
              <a:latin typeface="UD デジタル 教科書体 NP-B" panose="02020700000000000000" pitchFamily="18" charset="-128"/>
              <a:ea typeface="UD デジタル 教科書体 NP-B" panose="02020700000000000000" pitchFamily="18" charset="-128"/>
            </a:endParaRPr>
          </a:p>
        </p:txBody>
      </p:sp>
      <p:sp>
        <p:nvSpPr>
          <p:cNvPr id="44" name="テキスト ボックス 43">
            <a:extLst>
              <a:ext uri="{FF2B5EF4-FFF2-40B4-BE49-F238E27FC236}">
                <a16:creationId xmlns:a16="http://schemas.microsoft.com/office/drawing/2014/main" id="{D0D76C17-175D-483D-9CF4-CEB3683D4DDD}"/>
              </a:ext>
            </a:extLst>
          </p:cNvPr>
          <p:cNvSpPr txBox="1"/>
          <p:nvPr/>
        </p:nvSpPr>
        <p:spPr>
          <a:xfrm>
            <a:off x="2373158" y="3521478"/>
            <a:ext cx="6779875" cy="386260"/>
          </a:xfrm>
          <a:prstGeom prst="rect">
            <a:avLst/>
          </a:prstGeom>
          <a:noFill/>
        </p:spPr>
        <p:txBody>
          <a:bodyPr wrap="square" rtlCol="0" anchor="ctr">
            <a:spAutoFit/>
          </a:bodyPr>
          <a:lstStyle/>
          <a:p>
            <a:pPr>
              <a:lnSpc>
                <a:spcPct val="150000"/>
              </a:lnSpc>
            </a:pPr>
            <a:r>
              <a:rPr kumimoji="1" lang="ja-JP" altLang="en-US" sz="1400" b="1" dirty="0">
                <a:latin typeface="UD デジタル 教科書体 NP-B" panose="02020700000000000000" pitchFamily="18" charset="-128"/>
                <a:ea typeface="UD デジタル 教科書体 NP-B" panose="02020700000000000000" pitchFamily="18" charset="-128"/>
              </a:rPr>
              <a:t>がっこう　　ふん い   き　  　たいけん</a:t>
            </a:r>
            <a:endParaRPr kumimoji="1" lang="ja-JP" altLang="en-US" sz="1600" b="1" dirty="0">
              <a:latin typeface="UD デジタル 教科書体 NP-B" panose="02020700000000000000" pitchFamily="18" charset="-128"/>
              <a:ea typeface="UD デジタル 教科書体 NP-B" panose="02020700000000000000" pitchFamily="18" charset="-128"/>
            </a:endParaRPr>
          </a:p>
        </p:txBody>
      </p:sp>
      <p:sp>
        <p:nvSpPr>
          <p:cNvPr id="46" name="テキスト ボックス 45">
            <a:extLst>
              <a:ext uri="{FF2B5EF4-FFF2-40B4-BE49-F238E27FC236}">
                <a16:creationId xmlns:a16="http://schemas.microsoft.com/office/drawing/2014/main" id="{5164E95D-4405-40D6-ADD6-807C34E7C1ED}"/>
              </a:ext>
            </a:extLst>
          </p:cNvPr>
          <p:cNvSpPr txBox="1"/>
          <p:nvPr/>
        </p:nvSpPr>
        <p:spPr>
          <a:xfrm>
            <a:off x="2373158" y="5439801"/>
            <a:ext cx="6779875" cy="386260"/>
          </a:xfrm>
          <a:prstGeom prst="rect">
            <a:avLst/>
          </a:prstGeom>
          <a:noFill/>
        </p:spPr>
        <p:txBody>
          <a:bodyPr wrap="square" rtlCol="0" anchor="ctr">
            <a:spAutoFit/>
          </a:bodyPr>
          <a:lstStyle/>
          <a:p>
            <a:pPr>
              <a:lnSpc>
                <a:spcPct val="150000"/>
              </a:lnSpc>
            </a:pPr>
            <a:r>
              <a:rPr kumimoji="1" lang="ja-JP" altLang="en-US" sz="1400" b="1" dirty="0">
                <a:latin typeface="UD デジタル 教科書体 NP-B" panose="02020700000000000000" pitchFamily="18" charset="-128"/>
                <a:ea typeface="UD デジタル 教科書体 NP-B" panose="02020700000000000000" pitchFamily="18" charset="-128"/>
              </a:rPr>
              <a:t>いえ　　　　つうがく　　　　　　きょ り　　　　　 　　　しら</a:t>
            </a:r>
            <a:endParaRPr kumimoji="1" lang="ja-JP" altLang="en-US" sz="1600" b="1" dirty="0">
              <a:latin typeface="UD デジタル 教科書体 NP-B" panose="02020700000000000000" pitchFamily="18" charset="-128"/>
              <a:ea typeface="UD デジタル 教科書体 NP-B" panose="02020700000000000000" pitchFamily="18" charset="-128"/>
            </a:endParaRPr>
          </a:p>
        </p:txBody>
      </p:sp>
      <p:sp>
        <p:nvSpPr>
          <p:cNvPr id="22" name="テキスト ボックス 21">
            <a:extLst>
              <a:ext uri="{FF2B5EF4-FFF2-40B4-BE49-F238E27FC236}">
                <a16:creationId xmlns:a16="http://schemas.microsoft.com/office/drawing/2014/main" id="{CD82E8C9-5493-4023-9A45-6B26952A241C}"/>
              </a:ext>
            </a:extLst>
          </p:cNvPr>
          <p:cNvSpPr txBox="1"/>
          <p:nvPr/>
        </p:nvSpPr>
        <p:spPr>
          <a:xfrm>
            <a:off x="2373157" y="4141782"/>
            <a:ext cx="6779875" cy="386260"/>
          </a:xfrm>
          <a:prstGeom prst="rect">
            <a:avLst/>
          </a:prstGeom>
          <a:noFill/>
        </p:spPr>
        <p:txBody>
          <a:bodyPr wrap="square" rtlCol="0" anchor="ctr">
            <a:spAutoFit/>
          </a:bodyPr>
          <a:lstStyle/>
          <a:p>
            <a:pPr>
              <a:lnSpc>
                <a:spcPct val="150000"/>
              </a:lnSpc>
            </a:pPr>
            <a:r>
              <a:rPr kumimoji="1" lang="ja-JP" altLang="en-US" sz="1400" b="1" dirty="0">
                <a:latin typeface="UD デジタル 教科書体 NP-B" panose="02020700000000000000" pitchFamily="18" charset="-128"/>
                <a:ea typeface="UD デジタル 教科書体 NP-B" panose="02020700000000000000" pitchFamily="18" charset="-128"/>
              </a:rPr>
              <a:t>おや　　がっこう　　せんせい　　そうだん</a:t>
            </a:r>
            <a:endParaRPr kumimoji="1" lang="ja-JP" altLang="en-US" sz="1600" b="1" dirty="0">
              <a:latin typeface="UD デジタル 教科書体 NP-B" panose="02020700000000000000" pitchFamily="18" charset="-128"/>
              <a:ea typeface="UD デジタル 教科書体 NP-B" panose="02020700000000000000" pitchFamily="18" charset="-128"/>
            </a:endParaRPr>
          </a:p>
        </p:txBody>
      </p:sp>
      <p:sp>
        <p:nvSpPr>
          <p:cNvPr id="2" name="テキスト ボックス 1">
            <a:extLst>
              <a:ext uri="{FF2B5EF4-FFF2-40B4-BE49-F238E27FC236}">
                <a16:creationId xmlns:a16="http://schemas.microsoft.com/office/drawing/2014/main" id="{D90474E0-476B-1CC3-EB71-3A8F37942D9F}"/>
              </a:ext>
            </a:extLst>
          </p:cNvPr>
          <p:cNvSpPr txBox="1"/>
          <p:nvPr/>
        </p:nvSpPr>
        <p:spPr>
          <a:xfrm>
            <a:off x="2373158" y="4787945"/>
            <a:ext cx="6779875" cy="386260"/>
          </a:xfrm>
          <a:prstGeom prst="rect">
            <a:avLst/>
          </a:prstGeom>
          <a:noFill/>
        </p:spPr>
        <p:txBody>
          <a:bodyPr wrap="square" rtlCol="0" anchor="ctr">
            <a:spAutoFit/>
          </a:bodyPr>
          <a:lstStyle/>
          <a:p>
            <a:pPr>
              <a:lnSpc>
                <a:spcPct val="150000"/>
              </a:lnSpc>
            </a:pPr>
            <a:r>
              <a:rPr kumimoji="1" lang="ja-JP" altLang="en-US" sz="1400" b="1" dirty="0">
                <a:latin typeface="UD デジタル 教科書体 NP-B" panose="02020700000000000000" pitchFamily="18" charset="-128"/>
                <a:ea typeface="UD デジタル 教科書体 NP-B" panose="02020700000000000000" pitchFamily="18" charset="-128"/>
              </a:rPr>
              <a:t>せんぱい      たいけんだん      がっこう       ようす          き</a:t>
            </a:r>
            <a:endParaRPr kumimoji="1" lang="ja-JP" altLang="en-US" sz="1600" b="1" dirty="0">
              <a:latin typeface="UD デジタル 教科書体 NP-B" panose="02020700000000000000" pitchFamily="18" charset="-128"/>
              <a:ea typeface="UD デジタル 教科書体 NP-B" panose="02020700000000000000" pitchFamily="18" charset="-128"/>
            </a:endParaRPr>
          </a:p>
        </p:txBody>
      </p:sp>
      <p:pic>
        <p:nvPicPr>
          <p:cNvPr id="5" name="図 4">
            <a:extLst>
              <a:ext uri="{FF2B5EF4-FFF2-40B4-BE49-F238E27FC236}">
                <a16:creationId xmlns:a16="http://schemas.microsoft.com/office/drawing/2014/main" id="{3AAE0E60-1714-E4E9-51AE-74644D320589}"/>
              </a:ext>
            </a:extLst>
          </p:cNvPr>
          <p:cNvPicPr>
            <a:picLocks/>
          </p:cNvPicPr>
          <p:nvPr/>
        </p:nvPicPr>
        <p:blipFill>
          <a:blip r:embed="rId2" cstate="screen">
            <a:extLst>
              <a:ext uri="{28A0092B-C50C-407E-A947-70E740481C1C}">
                <a14:useLocalDpi xmlns:a14="http://schemas.microsoft.com/office/drawing/2010/main"/>
              </a:ext>
            </a:extLst>
          </a:blip>
          <a:srcRect/>
          <a:stretch/>
        </p:blipFill>
        <p:spPr>
          <a:xfrm>
            <a:off x="1877660" y="1533407"/>
            <a:ext cx="5256000" cy="64800"/>
          </a:xfrm>
          <a:prstGeom prst="rect">
            <a:avLst/>
          </a:prstGeom>
        </p:spPr>
      </p:pic>
      <p:pic>
        <p:nvPicPr>
          <p:cNvPr id="8" name="図 7">
            <a:extLst>
              <a:ext uri="{FF2B5EF4-FFF2-40B4-BE49-F238E27FC236}">
                <a16:creationId xmlns:a16="http://schemas.microsoft.com/office/drawing/2014/main" id="{B496381E-57DC-45AC-9E5F-341327149CEF}"/>
              </a:ext>
            </a:extLst>
          </p:cNvPr>
          <p:cNvPicPr>
            <a:picLocks noChangeAspect="1"/>
          </p:cNvPicPr>
          <p:nvPr/>
        </p:nvPicPr>
        <p:blipFill>
          <a:blip r:embed="rId3"/>
          <a:stretch>
            <a:fillRect/>
          </a:stretch>
        </p:blipFill>
        <p:spPr>
          <a:xfrm>
            <a:off x="7534221" y="3132918"/>
            <a:ext cx="1994320" cy="1761022"/>
          </a:xfrm>
          <a:prstGeom prst="rect">
            <a:avLst/>
          </a:prstGeom>
        </p:spPr>
      </p:pic>
    </p:spTree>
    <p:extLst>
      <p:ext uri="{BB962C8B-B14F-4D97-AF65-F5344CB8AC3E}">
        <p14:creationId xmlns:p14="http://schemas.microsoft.com/office/powerpoint/2010/main" val="590433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a:extLst>
              <a:ext uri="{FF2B5EF4-FFF2-40B4-BE49-F238E27FC236}">
                <a16:creationId xmlns:a16="http://schemas.microsoft.com/office/drawing/2014/main" id="{688677BC-461E-2D45-86A5-FB4582DE0B7D}"/>
              </a:ext>
            </a:extLst>
          </p:cNvPr>
          <p:cNvSpPr/>
          <p:nvPr/>
        </p:nvSpPr>
        <p:spPr>
          <a:xfrm>
            <a:off x="893803" y="252248"/>
            <a:ext cx="9312800" cy="6975242"/>
          </a:xfrm>
          <a:prstGeom prst="roundRect">
            <a:avLst>
              <a:gd name="adj" fmla="val 2401"/>
            </a:avLst>
          </a:prstGeom>
          <a:solidFill>
            <a:schemeClr val="bg1"/>
          </a:solidFill>
          <a:ln w="25400">
            <a:solidFill>
              <a:srgbClr val="F9B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b="0" i="0" dirty="0">
              <a:solidFill>
                <a:srgbClr val="000000"/>
              </a:solidFill>
              <a:effectLst/>
              <a:latin typeface="UD デジタル 教科書体 NP-B" panose="02020700000000000000" pitchFamily="18" charset="-128"/>
              <a:ea typeface="UD デジタル 教科書体 NP-B" panose="02020700000000000000" pitchFamily="18" charset="-128"/>
            </a:endParaRPr>
          </a:p>
          <a:p>
            <a:pPr algn="ctr"/>
            <a:endParaRPr lang="en-US" altLang="ja-JP" dirty="0">
              <a:solidFill>
                <a:srgbClr val="000000"/>
              </a:solidFill>
              <a:latin typeface="UD デジタル 教科書体 NP-B" panose="02020700000000000000" pitchFamily="18" charset="-128"/>
              <a:ea typeface="UD デジタル 教科書体 NP-B" panose="02020700000000000000" pitchFamily="18" charset="-128"/>
            </a:endParaRPr>
          </a:p>
          <a:p>
            <a:pPr algn="ctr"/>
            <a:endParaRPr lang="en-US" altLang="ja-JP" b="0" i="0" dirty="0">
              <a:solidFill>
                <a:srgbClr val="000000"/>
              </a:solidFill>
              <a:effectLst/>
              <a:latin typeface="UD デジタル 教科書体 NP-B" panose="02020700000000000000" pitchFamily="18" charset="-128"/>
              <a:ea typeface="UD デジタル 教科書体 NP-B" panose="02020700000000000000" pitchFamily="18" charset="-128"/>
            </a:endParaRPr>
          </a:p>
          <a:p>
            <a:endParaRPr lang="en-US" altLang="ja-JP" dirty="0">
              <a:solidFill>
                <a:srgbClr val="000000"/>
              </a:solidFill>
              <a:latin typeface="UD デジタル 教科書体 NP-B" panose="02020700000000000000" pitchFamily="18" charset="-128"/>
              <a:ea typeface="UD デジタル 教科書体 NP-B" panose="02020700000000000000" pitchFamily="18" charset="-128"/>
            </a:endParaRPr>
          </a:p>
          <a:p>
            <a:r>
              <a:rPr lang="ja-JP" altLang="en-US" dirty="0">
                <a:latin typeface="UD デジタル 教科書体 NP-B" panose="02020700000000000000" pitchFamily="18" charset="-128"/>
                <a:ea typeface="UD デジタル 教科書体 NP-B" panose="02020700000000000000" pitchFamily="18" charset="-128"/>
              </a:rPr>
              <a:t>豊田西高校</a:t>
            </a:r>
            <a:endParaRPr kumimoji="1" lang="ja-JP" altLang="en-US" dirty="0">
              <a:latin typeface="UD デジタル 教科書体 NP-B" panose="02020700000000000000" pitchFamily="18" charset="-128"/>
              <a:ea typeface="UD デジタル 教科書体 NP-B" panose="02020700000000000000" pitchFamily="18" charset="-128"/>
            </a:endParaRPr>
          </a:p>
        </p:txBody>
      </p:sp>
      <p:sp>
        <p:nvSpPr>
          <p:cNvPr id="21" name="スライド番号プレースホルダー 3"/>
          <p:cNvSpPr>
            <a:spLocks noGrp="1"/>
          </p:cNvSpPr>
          <p:nvPr>
            <p:ph type="sldNum" sz="quarter" idx="4294967295"/>
          </p:nvPr>
        </p:nvSpPr>
        <p:spPr>
          <a:xfrm>
            <a:off x="4143079" y="7227490"/>
            <a:ext cx="2405658" cy="276999"/>
          </a:xfrm>
          <a:prstGeom prst="rect">
            <a:avLst/>
          </a:prstGeom>
        </p:spPr>
        <p:txBody>
          <a:bodyPr/>
          <a:lstStyle/>
          <a:p>
            <a:pPr algn="ctr"/>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fld id="{DFE08C22-053B-3C49-B8BB-21FC17935DB3}" type="slidenum">
              <a:rPr lang="en-US" altLang="ja-JP" sz="1200" smtClean="0">
                <a:solidFill>
                  <a:schemeClr val="tx1"/>
                </a:solidFill>
                <a:latin typeface="UD デジタル 教科書体 NP-B" panose="02020700000000000000" pitchFamily="18" charset="-128"/>
                <a:ea typeface="UD デジタル 教科書体 NP-B" panose="02020700000000000000" pitchFamily="18" charset="-128"/>
              </a:rPr>
              <a:pPr algn="ctr"/>
              <a:t>15</a:t>
            </a:fld>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p>
        </p:txBody>
      </p:sp>
      <p:sp>
        <p:nvSpPr>
          <p:cNvPr id="6" name="テキスト ボックス 5">
            <a:extLst>
              <a:ext uri="{FF2B5EF4-FFF2-40B4-BE49-F238E27FC236}">
                <a16:creationId xmlns:a16="http://schemas.microsoft.com/office/drawing/2014/main" id="{83F7E9DD-6925-460F-859D-199B16689999}"/>
              </a:ext>
            </a:extLst>
          </p:cNvPr>
          <p:cNvSpPr txBox="1"/>
          <p:nvPr/>
        </p:nvSpPr>
        <p:spPr>
          <a:xfrm>
            <a:off x="1875675" y="3943987"/>
            <a:ext cx="5089394" cy="369332"/>
          </a:xfrm>
          <a:prstGeom prst="rect">
            <a:avLst/>
          </a:prstGeom>
          <a:noFill/>
        </p:spPr>
        <p:txBody>
          <a:bodyPr wrap="square" rtlCol="0">
            <a:spAutoFit/>
          </a:bodyPr>
          <a:lstStyle/>
          <a:p>
            <a:pPr marL="285750" indent="-285750">
              <a:buFont typeface="Wingdings" panose="05000000000000000000" pitchFamily="2" charset="2"/>
              <a:buChar char="Ø"/>
            </a:pPr>
            <a:r>
              <a:rPr lang="ja-JP" altLang="en-US" dirty="0">
                <a:latin typeface="UD デジタル 教科書体 NP-B" panose="02020700000000000000" pitchFamily="18" charset="-128"/>
                <a:ea typeface="UD デジタル 教科書体 NP-B" panose="02020700000000000000" pitchFamily="18" charset="-128"/>
              </a:rPr>
              <a:t>あいちの県立学校ナビ　探そマイ！スクール </a:t>
            </a:r>
            <a:endParaRPr kumimoji="1" lang="ja-JP" altLang="en-US" dirty="0">
              <a:latin typeface="UD デジタル 教科書体 NP-B" panose="02020700000000000000" pitchFamily="18" charset="-128"/>
              <a:ea typeface="UD デジタル 教科書体 NP-B" panose="02020700000000000000" pitchFamily="18" charset="-128"/>
            </a:endParaRPr>
          </a:p>
        </p:txBody>
      </p:sp>
      <p:sp>
        <p:nvSpPr>
          <p:cNvPr id="9" name="テキスト ボックス 8">
            <a:extLst>
              <a:ext uri="{FF2B5EF4-FFF2-40B4-BE49-F238E27FC236}">
                <a16:creationId xmlns:a16="http://schemas.microsoft.com/office/drawing/2014/main" id="{4B2C6912-8459-465C-9645-A9B6F95D6745}"/>
              </a:ext>
            </a:extLst>
          </p:cNvPr>
          <p:cNvSpPr txBox="1"/>
          <p:nvPr/>
        </p:nvSpPr>
        <p:spPr>
          <a:xfrm>
            <a:off x="1814191" y="5193703"/>
            <a:ext cx="4788353" cy="369332"/>
          </a:xfrm>
          <a:prstGeom prst="rect">
            <a:avLst/>
          </a:prstGeom>
          <a:noFill/>
        </p:spPr>
        <p:txBody>
          <a:bodyPr wrap="square" rtlCol="0">
            <a:spAutoFit/>
          </a:bodyPr>
          <a:lstStyle/>
          <a:p>
            <a:pPr marL="285750" indent="-285750">
              <a:buFont typeface="Wingdings" panose="05000000000000000000" pitchFamily="2" charset="2"/>
              <a:buChar char="Ø"/>
            </a:pPr>
            <a:r>
              <a:rPr lang="ja-JP" altLang="en-US" dirty="0">
                <a:latin typeface="UD デジタル 教科書体 NP-B" panose="02020700000000000000" pitchFamily="18" charset="-128"/>
                <a:ea typeface="UD デジタル 教科書体 NP-B" panose="02020700000000000000" pitchFamily="18" charset="-128"/>
              </a:rPr>
              <a:t>名古屋市立高等学校のページ </a:t>
            </a:r>
            <a:endParaRPr kumimoji="1" lang="ja-JP" altLang="en-US" dirty="0">
              <a:latin typeface="UD デジタル 教科書体 NP-B" panose="02020700000000000000" pitchFamily="18" charset="-128"/>
              <a:ea typeface="UD デジタル 教科書体 NP-B" panose="02020700000000000000" pitchFamily="18" charset="-128"/>
            </a:endParaRPr>
          </a:p>
        </p:txBody>
      </p:sp>
      <p:sp>
        <p:nvSpPr>
          <p:cNvPr id="10" name="テキスト ボックス 9">
            <a:extLst>
              <a:ext uri="{FF2B5EF4-FFF2-40B4-BE49-F238E27FC236}">
                <a16:creationId xmlns:a16="http://schemas.microsoft.com/office/drawing/2014/main" id="{FB95A905-4BF6-4CF1-AC2D-003DC08F9E29}"/>
              </a:ext>
            </a:extLst>
          </p:cNvPr>
          <p:cNvSpPr txBox="1"/>
          <p:nvPr/>
        </p:nvSpPr>
        <p:spPr>
          <a:xfrm>
            <a:off x="1233296" y="4698639"/>
            <a:ext cx="6691638" cy="461665"/>
          </a:xfrm>
          <a:prstGeom prst="rect">
            <a:avLst/>
          </a:prstGeom>
          <a:noFill/>
        </p:spPr>
        <p:txBody>
          <a:bodyPr wrap="square" rtlCol="0">
            <a:spAutoFit/>
          </a:bodyPr>
          <a:lstStyle/>
          <a:p>
            <a:pPr marL="271463" indent="-271463"/>
            <a:r>
              <a:rPr kumimoji="1" lang="ja-JP" altLang="en-US" sz="2400" b="1" dirty="0">
                <a:latin typeface="UD デジタル 教科書体 NP-B" panose="02020700000000000000" pitchFamily="18" charset="-128"/>
                <a:ea typeface="UD デジタル 教科書体 NP-B" panose="02020700000000000000" pitchFamily="18" charset="-128"/>
              </a:rPr>
              <a:t>・名古屋市立の高校はこちらで紹介しています。</a:t>
            </a:r>
          </a:p>
        </p:txBody>
      </p:sp>
      <p:sp>
        <p:nvSpPr>
          <p:cNvPr id="27" name="テキスト ボックス 26">
            <a:extLst>
              <a:ext uri="{FF2B5EF4-FFF2-40B4-BE49-F238E27FC236}">
                <a16:creationId xmlns:a16="http://schemas.microsoft.com/office/drawing/2014/main" id="{1AB40F52-0774-4F6A-B0B6-EE3B65AFFA06}"/>
              </a:ext>
            </a:extLst>
          </p:cNvPr>
          <p:cNvSpPr txBox="1"/>
          <p:nvPr/>
        </p:nvSpPr>
        <p:spPr>
          <a:xfrm>
            <a:off x="1233392" y="3168753"/>
            <a:ext cx="8874547" cy="830997"/>
          </a:xfrm>
          <a:prstGeom prst="rect">
            <a:avLst/>
          </a:prstGeom>
          <a:noFill/>
        </p:spPr>
        <p:txBody>
          <a:bodyPr wrap="square" rtlCol="0">
            <a:spAutoFit/>
          </a:bodyPr>
          <a:lstStyle/>
          <a:p>
            <a:pPr marL="271463" indent="-271463"/>
            <a:r>
              <a:rPr kumimoji="1" lang="ja-JP" altLang="en-US" sz="2400" b="1" dirty="0">
                <a:latin typeface="UD デジタル 教科書体 NP-B" panose="02020700000000000000" pitchFamily="18" charset="-128"/>
                <a:ea typeface="UD デジタル 教科書体 NP-B" panose="02020700000000000000" pitchFamily="18" charset="-128"/>
              </a:rPr>
              <a:t>・愛知県内の県立学校を「探そマイ！スクール」で探すことができます</a:t>
            </a:r>
            <a:r>
              <a:rPr kumimoji="1" lang="ja-JP" altLang="en-US" b="1" dirty="0">
                <a:latin typeface="UD デジタル 教科書体 NP-B" panose="02020700000000000000" pitchFamily="18" charset="-128"/>
                <a:ea typeface="UD デジタル 教科書体 NP-B" panose="02020700000000000000" pitchFamily="18" charset="-128"/>
              </a:rPr>
              <a:t>。</a:t>
            </a:r>
          </a:p>
        </p:txBody>
      </p:sp>
      <p:sp>
        <p:nvSpPr>
          <p:cNvPr id="28" name="テキスト ボックス 27">
            <a:extLst>
              <a:ext uri="{FF2B5EF4-FFF2-40B4-BE49-F238E27FC236}">
                <a16:creationId xmlns:a16="http://schemas.microsoft.com/office/drawing/2014/main" id="{CA124C2E-998C-491D-A89F-039AF29EFF87}"/>
              </a:ext>
            </a:extLst>
          </p:cNvPr>
          <p:cNvSpPr txBox="1"/>
          <p:nvPr/>
        </p:nvSpPr>
        <p:spPr>
          <a:xfrm>
            <a:off x="1217865" y="1342531"/>
            <a:ext cx="5980387" cy="461665"/>
          </a:xfrm>
          <a:prstGeom prst="rect">
            <a:avLst/>
          </a:prstGeom>
          <a:noFill/>
        </p:spPr>
        <p:txBody>
          <a:bodyPr wrap="square" rtlCol="0">
            <a:spAutoFit/>
          </a:bodyPr>
          <a:lstStyle/>
          <a:p>
            <a:pPr marL="271463" indent="-271463"/>
            <a:r>
              <a:rPr kumimoji="1" lang="ja-JP" altLang="en-US" sz="2400" b="1" dirty="0">
                <a:latin typeface="UD デジタル 教科書体 NP-B" panose="02020700000000000000" pitchFamily="18" charset="-128"/>
                <a:ea typeface="UD デジタル 教科書体 NP-B" panose="02020700000000000000" pitchFamily="18" charset="-128"/>
              </a:rPr>
              <a:t>・国立の高校は愛知県に２校あります</a:t>
            </a:r>
            <a:r>
              <a:rPr kumimoji="1" lang="ja-JP" altLang="en-US" b="1" dirty="0">
                <a:latin typeface="UD デジタル 教科書体 NP-B" panose="02020700000000000000" pitchFamily="18" charset="-128"/>
                <a:ea typeface="UD デジタル 教科書体 NP-B" panose="02020700000000000000" pitchFamily="18" charset="-128"/>
              </a:rPr>
              <a:t>。</a:t>
            </a:r>
          </a:p>
        </p:txBody>
      </p:sp>
      <p:sp>
        <p:nvSpPr>
          <p:cNvPr id="29" name="テキスト ボックス 28">
            <a:extLst>
              <a:ext uri="{FF2B5EF4-FFF2-40B4-BE49-F238E27FC236}">
                <a16:creationId xmlns:a16="http://schemas.microsoft.com/office/drawing/2014/main" id="{0A79F6AA-DFDE-4D80-8C4D-BB3214DF9567}"/>
              </a:ext>
            </a:extLst>
          </p:cNvPr>
          <p:cNvSpPr txBox="1"/>
          <p:nvPr/>
        </p:nvSpPr>
        <p:spPr>
          <a:xfrm>
            <a:off x="1893985" y="2506924"/>
            <a:ext cx="3451922" cy="369332"/>
          </a:xfrm>
          <a:prstGeom prst="rect">
            <a:avLst/>
          </a:prstGeom>
          <a:noFill/>
        </p:spPr>
        <p:txBody>
          <a:bodyPr wrap="square" rtlCol="0">
            <a:spAutoFit/>
          </a:bodyPr>
          <a:lstStyle/>
          <a:p>
            <a:pPr marL="285750" indent="-285750">
              <a:buFont typeface="Wingdings" panose="05000000000000000000" pitchFamily="2" charset="2"/>
              <a:buChar char="u"/>
            </a:pPr>
            <a:r>
              <a:rPr lang="ja-JP" altLang="en-US" dirty="0">
                <a:latin typeface="UD デジタル 教科書体 NP-B" panose="02020700000000000000" pitchFamily="18" charset="-128"/>
                <a:ea typeface="UD デジタル 教科書体 NP-B" panose="02020700000000000000" pitchFamily="18" charset="-128"/>
              </a:rPr>
              <a:t>愛知教育大学附属高等学校 </a:t>
            </a:r>
            <a:endParaRPr kumimoji="1" lang="ja-JP" altLang="en-US" b="1" dirty="0">
              <a:solidFill>
                <a:srgbClr val="0070C0"/>
              </a:solidFill>
              <a:latin typeface="UD デジタル 教科書体 NP-B" panose="02020700000000000000" pitchFamily="18" charset="-128"/>
              <a:ea typeface="UD デジタル 教科書体 NP-B" panose="02020700000000000000" pitchFamily="18" charset="-128"/>
            </a:endParaRPr>
          </a:p>
        </p:txBody>
      </p:sp>
      <p:pic>
        <p:nvPicPr>
          <p:cNvPr id="2" name="図 1">
            <a:extLst>
              <a:ext uri="{FF2B5EF4-FFF2-40B4-BE49-F238E27FC236}">
                <a16:creationId xmlns:a16="http://schemas.microsoft.com/office/drawing/2014/main" id="{3C40F3CC-E796-4B9A-BF80-37F191D4C7E3}"/>
              </a:ext>
            </a:extLst>
          </p:cNvPr>
          <p:cNvPicPr>
            <a:picLocks noChangeAspect="1"/>
          </p:cNvPicPr>
          <p:nvPr/>
        </p:nvPicPr>
        <p:blipFill>
          <a:blip r:embed="rId2"/>
          <a:stretch>
            <a:fillRect/>
          </a:stretch>
        </p:blipFill>
        <p:spPr>
          <a:xfrm>
            <a:off x="8424337" y="4536512"/>
            <a:ext cx="1599062" cy="1722917"/>
          </a:xfrm>
          <a:prstGeom prst="rect">
            <a:avLst/>
          </a:prstGeom>
        </p:spPr>
      </p:pic>
      <p:sp>
        <p:nvSpPr>
          <p:cNvPr id="26" name="テキスト ボックス 25">
            <a:extLst>
              <a:ext uri="{FF2B5EF4-FFF2-40B4-BE49-F238E27FC236}">
                <a16:creationId xmlns:a16="http://schemas.microsoft.com/office/drawing/2014/main" id="{0B678105-7AC2-473C-8EB0-544FD7D8111E}"/>
              </a:ext>
            </a:extLst>
          </p:cNvPr>
          <p:cNvSpPr txBox="1"/>
          <p:nvPr/>
        </p:nvSpPr>
        <p:spPr>
          <a:xfrm>
            <a:off x="1214696" y="666342"/>
            <a:ext cx="5018994" cy="523220"/>
          </a:xfrm>
          <a:prstGeom prst="rect">
            <a:avLst/>
          </a:prstGeom>
          <a:noFill/>
        </p:spPr>
        <p:txBody>
          <a:bodyPr wrap="square" rtlCol="0">
            <a:spAutoFit/>
          </a:bodyPr>
          <a:lstStyle/>
          <a:p>
            <a:r>
              <a:rPr kumimoji="1" lang="ja-JP" altLang="en-US" sz="2800" b="1" dirty="0">
                <a:solidFill>
                  <a:srgbClr val="F39800"/>
                </a:solidFill>
                <a:latin typeface="UD デジタル 教科書体 NP-B" panose="02020700000000000000" pitchFamily="18" charset="-128"/>
                <a:ea typeface="UD デジタル 教科書体 NP-B" panose="02020700000000000000" pitchFamily="18" charset="-128"/>
              </a:rPr>
              <a:t>（５）高校のさがし方</a:t>
            </a:r>
          </a:p>
        </p:txBody>
      </p:sp>
      <p:sp>
        <p:nvSpPr>
          <p:cNvPr id="33" name="テキスト ボックス 32">
            <a:extLst>
              <a:ext uri="{FF2B5EF4-FFF2-40B4-BE49-F238E27FC236}">
                <a16:creationId xmlns:a16="http://schemas.microsoft.com/office/drawing/2014/main" id="{E05CAAEA-9C5D-4C42-8507-015B21896DB5}"/>
              </a:ext>
            </a:extLst>
          </p:cNvPr>
          <p:cNvSpPr txBox="1"/>
          <p:nvPr/>
        </p:nvSpPr>
        <p:spPr>
          <a:xfrm>
            <a:off x="1245597" y="5975532"/>
            <a:ext cx="6688469" cy="461665"/>
          </a:xfrm>
          <a:prstGeom prst="rect">
            <a:avLst/>
          </a:prstGeom>
          <a:noFill/>
        </p:spPr>
        <p:txBody>
          <a:bodyPr wrap="square" rtlCol="0">
            <a:spAutoFit/>
          </a:bodyPr>
          <a:lstStyle/>
          <a:p>
            <a:pPr marL="271463" indent="-271463"/>
            <a:r>
              <a:rPr kumimoji="1" lang="ja-JP" altLang="en-US" sz="2400" b="1" dirty="0">
                <a:latin typeface="UD デジタル 教科書体 NP-B" panose="02020700000000000000" pitchFamily="18" charset="-128"/>
                <a:ea typeface="UD デジタル 教科書体 NP-B" panose="02020700000000000000" pitchFamily="18" charset="-128"/>
              </a:rPr>
              <a:t>・愛知県内の私立高校を調べることができます</a:t>
            </a:r>
            <a:r>
              <a:rPr kumimoji="1" lang="ja-JP" altLang="en-US" b="1" dirty="0">
                <a:latin typeface="UD デジタル 教科書体 NP-B" panose="02020700000000000000" pitchFamily="18" charset="-128"/>
                <a:ea typeface="UD デジタル 教科書体 NP-B" panose="02020700000000000000" pitchFamily="18" charset="-128"/>
              </a:rPr>
              <a:t>。</a:t>
            </a:r>
          </a:p>
        </p:txBody>
      </p:sp>
      <p:sp>
        <p:nvSpPr>
          <p:cNvPr id="35" name="テキスト ボックス 34">
            <a:extLst>
              <a:ext uri="{FF2B5EF4-FFF2-40B4-BE49-F238E27FC236}">
                <a16:creationId xmlns:a16="http://schemas.microsoft.com/office/drawing/2014/main" id="{59382608-A04D-4D08-BE89-37B1107ACFB2}"/>
              </a:ext>
            </a:extLst>
          </p:cNvPr>
          <p:cNvSpPr txBox="1"/>
          <p:nvPr/>
        </p:nvSpPr>
        <p:spPr>
          <a:xfrm>
            <a:off x="1821246" y="6504102"/>
            <a:ext cx="5143823" cy="369332"/>
          </a:xfrm>
          <a:prstGeom prst="rect">
            <a:avLst/>
          </a:prstGeom>
          <a:noFill/>
        </p:spPr>
        <p:txBody>
          <a:bodyPr wrap="square" rtlCol="0">
            <a:spAutoFit/>
          </a:bodyPr>
          <a:lstStyle/>
          <a:p>
            <a:pPr marL="285750" indent="-285750">
              <a:buFont typeface="Wingdings" panose="05000000000000000000" pitchFamily="2" charset="2"/>
              <a:buChar char="Ø"/>
            </a:pPr>
            <a:r>
              <a:rPr lang="ja-JP" altLang="en-US" dirty="0">
                <a:latin typeface="UD デジタル 教科書体 NP-B" panose="02020700000000000000" pitchFamily="18" charset="-128"/>
                <a:ea typeface="UD デジタル 教科書体 NP-B" panose="02020700000000000000" pitchFamily="18" charset="-128"/>
              </a:rPr>
              <a:t>愛知県私立高等学校のページ </a:t>
            </a:r>
            <a:endParaRPr kumimoji="1" lang="ja-JP" altLang="en-US" dirty="0">
              <a:latin typeface="UD デジタル 教科書体 NP-B" panose="02020700000000000000" pitchFamily="18" charset="-128"/>
              <a:ea typeface="UD デジタル 教科書体 NP-B" panose="02020700000000000000" pitchFamily="18" charset="-128"/>
            </a:endParaRPr>
          </a:p>
        </p:txBody>
      </p:sp>
      <p:sp>
        <p:nvSpPr>
          <p:cNvPr id="34" name="テキスト ボックス 33">
            <a:extLst>
              <a:ext uri="{FF2B5EF4-FFF2-40B4-BE49-F238E27FC236}">
                <a16:creationId xmlns:a16="http://schemas.microsoft.com/office/drawing/2014/main" id="{9287C3CE-06E4-4E40-BE4A-1F715A0DFC3E}"/>
              </a:ext>
            </a:extLst>
          </p:cNvPr>
          <p:cNvSpPr txBox="1"/>
          <p:nvPr/>
        </p:nvSpPr>
        <p:spPr>
          <a:xfrm>
            <a:off x="2326411" y="490574"/>
            <a:ext cx="2974301" cy="307777"/>
          </a:xfrm>
          <a:prstGeom prst="rect">
            <a:avLst/>
          </a:prstGeom>
          <a:noFill/>
        </p:spPr>
        <p:txBody>
          <a:bodyPr wrap="square" rtlCol="0" anchor="ctr">
            <a:spAutoFit/>
          </a:bodyPr>
          <a:lstStyle/>
          <a:p>
            <a:r>
              <a:rPr kumimoji="1" lang="ja-JP" altLang="en-US" sz="1400" b="1" dirty="0">
                <a:solidFill>
                  <a:srgbClr val="F39800"/>
                </a:solidFill>
                <a:latin typeface="UD デジタル 教科書体 NP-B" panose="02020700000000000000" pitchFamily="18" charset="-128"/>
                <a:ea typeface="UD デジタル 教科書体 NP-B" panose="02020700000000000000" pitchFamily="18" charset="-128"/>
              </a:rPr>
              <a:t>こうこう　                  　かた</a:t>
            </a:r>
          </a:p>
        </p:txBody>
      </p:sp>
      <p:sp>
        <p:nvSpPr>
          <p:cNvPr id="37" name="テキスト ボックス 36">
            <a:extLst>
              <a:ext uri="{FF2B5EF4-FFF2-40B4-BE49-F238E27FC236}">
                <a16:creationId xmlns:a16="http://schemas.microsoft.com/office/drawing/2014/main" id="{5F00B92E-5ECF-4821-A4CD-1149C36BA04F}"/>
              </a:ext>
            </a:extLst>
          </p:cNvPr>
          <p:cNvSpPr txBox="1"/>
          <p:nvPr/>
        </p:nvSpPr>
        <p:spPr>
          <a:xfrm>
            <a:off x="1564663" y="1181096"/>
            <a:ext cx="4716000" cy="276999"/>
          </a:xfrm>
          <a:prstGeom prst="rect">
            <a:avLst/>
          </a:prstGeom>
          <a:noFill/>
        </p:spPr>
        <p:txBody>
          <a:bodyPr wrap="square" rtlCol="0" anchor="ctr">
            <a:spAutoFit/>
          </a:bodyPr>
          <a:lstStyle/>
          <a:p>
            <a:r>
              <a:rPr kumimoji="1" lang="ja-JP" altLang="en-US" sz="1200" b="1" dirty="0">
                <a:latin typeface="UD デジタル 教科書体 NP-B" panose="02020700000000000000" pitchFamily="18" charset="-128"/>
                <a:ea typeface="UD デジタル 教科書体 NP-B" panose="02020700000000000000" pitchFamily="18" charset="-128"/>
              </a:rPr>
              <a:t>こくりつ　  こうこう　　 あい ち  けん　　　    こう　</a:t>
            </a:r>
          </a:p>
        </p:txBody>
      </p:sp>
      <p:sp>
        <p:nvSpPr>
          <p:cNvPr id="38" name="テキスト ボックス 37">
            <a:extLst>
              <a:ext uri="{FF2B5EF4-FFF2-40B4-BE49-F238E27FC236}">
                <a16:creationId xmlns:a16="http://schemas.microsoft.com/office/drawing/2014/main" id="{7F70685A-641B-4633-AEE2-F382E75E0FCA}"/>
              </a:ext>
            </a:extLst>
          </p:cNvPr>
          <p:cNvSpPr txBox="1"/>
          <p:nvPr/>
        </p:nvSpPr>
        <p:spPr>
          <a:xfrm>
            <a:off x="1564663" y="3023394"/>
            <a:ext cx="7799732" cy="276999"/>
          </a:xfrm>
          <a:prstGeom prst="rect">
            <a:avLst/>
          </a:prstGeom>
          <a:noFill/>
        </p:spPr>
        <p:txBody>
          <a:bodyPr wrap="square" rtlCol="0" anchor="ctr">
            <a:spAutoFit/>
          </a:bodyPr>
          <a:lstStyle/>
          <a:p>
            <a:r>
              <a:rPr kumimoji="1" lang="ja-JP" altLang="en-US" sz="1200" b="1" dirty="0">
                <a:latin typeface="UD デジタル 教科書体 NP-B" panose="02020700000000000000" pitchFamily="18" charset="-128"/>
                <a:ea typeface="UD デジタル 教科書体 NP-B" panose="02020700000000000000" pitchFamily="18" charset="-128"/>
              </a:rPr>
              <a:t>あいち   けんない　　けんりつがっこう　　       さが　　 ま   い  　     す   く  ー   る               さが</a:t>
            </a:r>
          </a:p>
        </p:txBody>
      </p:sp>
      <p:sp>
        <p:nvSpPr>
          <p:cNvPr id="39" name="テキスト ボックス 38">
            <a:extLst>
              <a:ext uri="{FF2B5EF4-FFF2-40B4-BE49-F238E27FC236}">
                <a16:creationId xmlns:a16="http://schemas.microsoft.com/office/drawing/2014/main" id="{FCEED732-5C5B-43BF-97B8-9DADD9807900}"/>
              </a:ext>
            </a:extLst>
          </p:cNvPr>
          <p:cNvSpPr txBox="1"/>
          <p:nvPr/>
        </p:nvSpPr>
        <p:spPr>
          <a:xfrm>
            <a:off x="1681655" y="4510216"/>
            <a:ext cx="5902492" cy="276999"/>
          </a:xfrm>
          <a:prstGeom prst="rect">
            <a:avLst/>
          </a:prstGeom>
          <a:noFill/>
        </p:spPr>
        <p:txBody>
          <a:bodyPr wrap="square" rtlCol="0" anchor="ctr">
            <a:spAutoFit/>
          </a:bodyPr>
          <a:lstStyle/>
          <a:p>
            <a:r>
              <a:rPr kumimoji="1" lang="ja-JP" altLang="en-US" sz="1200" b="1" dirty="0">
                <a:latin typeface="UD デジタル 教科書体 NP-B" panose="02020700000000000000" pitchFamily="18" charset="-128"/>
                <a:ea typeface="UD デジタル 教科書体 NP-B" panose="02020700000000000000" pitchFamily="18" charset="-128"/>
              </a:rPr>
              <a:t>な  ご   や   し  りつ　    こうこう　　　　　　　　    しょうかい　　</a:t>
            </a:r>
          </a:p>
        </p:txBody>
      </p:sp>
      <p:sp>
        <p:nvSpPr>
          <p:cNvPr id="40" name="テキスト ボックス 39">
            <a:extLst>
              <a:ext uri="{FF2B5EF4-FFF2-40B4-BE49-F238E27FC236}">
                <a16:creationId xmlns:a16="http://schemas.microsoft.com/office/drawing/2014/main" id="{3377D963-36A3-4C2A-9D51-A2FD5C216DD9}"/>
              </a:ext>
            </a:extLst>
          </p:cNvPr>
          <p:cNvSpPr txBox="1"/>
          <p:nvPr/>
        </p:nvSpPr>
        <p:spPr>
          <a:xfrm>
            <a:off x="1564663" y="5811348"/>
            <a:ext cx="4212000" cy="276999"/>
          </a:xfrm>
          <a:prstGeom prst="rect">
            <a:avLst/>
          </a:prstGeom>
          <a:noFill/>
        </p:spPr>
        <p:txBody>
          <a:bodyPr wrap="square" rtlCol="0" anchor="ctr">
            <a:spAutoFit/>
          </a:bodyPr>
          <a:lstStyle/>
          <a:p>
            <a:r>
              <a:rPr kumimoji="1" lang="ja-JP" altLang="en-US" sz="1200" b="1" dirty="0">
                <a:latin typeface="UD デジタル 教科書体 NP-B" panose="02020700000000000000" pitchFamily="18" charset="-128"/>
                <a:ea typeface="UD デジタル 教科書体 NP-B" panose="02020700000000000000" pitchFamily="18" charset="-128"/>
              </a:rPr>
              <a:t>あい ち  けんない　　 し  りつ こうこう　  しら</a:t>
            </a:r>
          </a:p>
        </p:txBody>
      </p:sp>
      <p:sp>
        <p:nvSpPr>
          <p:cNvPr id="3" name="テキスト ボックス 2">
            <a:extLst>
              <a:ext uri="{FF2B5EF4-FFF2-40B4-BE49-F238E27FC236}">
                <a16:creationId xmlns:a16="http://schemas.microsoft.com/office/drawing/2014/main" id="{CED3AF0F-9BAC-4476-99BF-534FA38F45F9}"/>
              </a:ext>
            </a:extLst>
          </p:cNvPr>
          <p:cNvSpPr txBox="1"/>
          <p:nvPr/>
        </p:nvSpPr>
        <p:spPr>
          <a:xfrm>
            <a:off x="1918293" y="1788130"/>
            <a:ext cx="4923941" cy="369332"/>
          </a:xfrm>
          <a:prstGeom prst="rect">
            <a:avLst/>
          </a:prstGeom>
          <a:noFill/>
        </p:spPr>
        <p:txBody>
          <a:bodyPr wrap="square" rtlCol="0">
            <a:spAutoFit/>
          </a:bodyPr>
          <a:lstStyle/>
          <a:p>
            <a:pPr marL="285750" indent="-285750">
              <a:buFont typeface="Wingdings" panose="05000000000000000000" pitchFamily="2" charset="2"/>
              <a:buChar char="u"/>
            </a:pPr>
            <a:r>
              <a:rPr lang="ja-JP" altLang="en-US" dirty="0">
                <a:latin typeface="UD デジタル 教科書体 NP-B" panose="02020700000000000000" pitchFamily="18" charset="-128"/>
                <a:ea typeface="UD デジタル 教科書体 NP-B" panose="02020700000000000000" pitchFamily="18" charset="-128"/>
              </a:rPr>
              <a:t>名古屋大学教育学部附属中・高等学校 </a:t>
            </a:r>
            <a:endParaRPr kumimoji="1" lang="ja-JP" altLang="en-US" dirty="0">
              <a:latin typeface="UD デジタル 教科書体 NP-B" panose="02020700000000000000" pitchFamily="18" charset="-128"/>
              <a:ea typeface="UD デジタル 教科書体 NP-B" panose="02020700000000000000" pitchFamily="18" charset="-128"/>
            </a:endParaRPr>
          </a:p>
        </p:txBody>
      </p:sp>
      <p:pic>
        <p:nvPicPr>
          <p:cNvPr id="5" name="図 4">
            <a:extLst>
              <a:ext uri="{FF2B5EF4-FFF2-40B4-BE49-F238E27FC236}">
                <a16:creationId xmlns:a16="http://schemas.microsoft.com/office/drawing/2014/main" id="{54D2F382-EAF3-3AEE-68E3-99661436E884}"/>
              </a:ext>
            </a:extLst>
          </p:cNvPr>
          <p:cNvPicPr>
            <a:picLocks/>
          </p:cNvPicPr>
          <p:nvPr/>
        </p:nvPicPr>
        <p:blipFill>
          <a:blip r:embed="rId3" cstate="screen">
            <a:extLst>
              <a:ext uri="{28A0092B-C50C-407E-A947-70E740481C1C}">
                <a14:useLocalDpi xmlns:a14="http://schemas.microsoft.com/office/drawing/2010/main"/>
              </a:ext>
            </a:extLst>
          </a:blip>
          <a:srcRect/>
          <a:stretch/>
        </p:blipFill>
        <p:spPr>
          <a:xfrm>
            <a:off x="1392500" y="1153817"/>
            <a:ext cx="5256000" cy="64800"/>
          </a:xfrm>
          <a:prstGeom prst="rect">
            <a:avLst/>
          </a:prstGeom>
        </p:spPr>
      </p:pic>
      <p:sp>
        <p:nvSpPr>
          <p:cNvPr id="7" name="テキスト ボックス 6">
            <a:extLst>
              <a:ext uri="{FF2B5EF4-FFF2-40B4-BE49-F238E27FC236}">
                <a16:creationId xmlns:a16="http://schemas.microsoft.com/office/drawing/2014/main" id="{211DC4C3-8780-00E1-F2D4-34E009D79381}"/>
              </a:ext>
            </a:extLst>
          </p:cNvPr>
          <p:cNvSpPr txBox="1"/>
          <p:nvPr/>
        </p:nvSpPr>
        <p:spPr>
          <a:xfrm>
            <a:off x="2963918" y="3772507"/>
            <a:ext cx="3983310" cy="261610"/>
          </a:xfrm>
          <a:prstGeom prst="rect">
            <a:avLst/>
          </a:prstGeom>
          <a:noFill/>
        </p:spPr>
        <p:txBody>
          <a:bodyPr wrap="square" rtlCol="0" anchor="ctr">
            <a:spAutoFit/>
          </a:bodyPr>
          <a:lstStyle/>
          <a:p>
            <a:r>
              <a:rPr kumimoji="1" lang="ja-JP" altLang="en-US" sz="1100" b="1" spc="-100" dirty="0">
                <a:latin typeface="UD デジタル 教科書体 NP-B" panose="02020700000000000000" pitchFamily="18" charset="-128"/>
                <a:ea typeface="UD デジタル 教科書体 NP-B" panose="02020700000000000000" pitchFamily="18" charset="-128"/>
              </a:rPr>
              <a:t>けんりつがっこうなび　      　さが        ま   い          す    く   ー   る</a:t>
            </a:r>
          </a:p>
        </p:txBody>
      </p:sp>
      <p:sp>
        <p:nvSpPr>
          <p:cNvPr id="8" name="テキスト ボックス 7">
            <a:extLst>
              <a:ext uri="{FF2B5EF4-FFF2-40B4-BE49-F238E27FC236}">
                <a16:creationId xmlns:a16="http://schemas.microsoft.com/office/drawing/2014/main" id="{FD7334E6-A78C-EFC3-7AEA-BB2C27A98C38}"/>
              </a:ext>
            </a:extLst>
          </p:cNvPr>
          <p:cNvSpPr txBox="1"/>
          <p:nvPr/>
        </p:nvSpPr>
        <p:spPr>
          <a:xfrm>
            <a:off x="1879668" y="5050979"/>
            <a:ext cx="3421044" cy="261610"/>
          </a:xfrm>
          <a:prstGeom prst="rect">
            <a:avLst/>
          </a:prstGeom>
          <a:noFill/>
        </p:spPr>
        <p:txBody>
          <a:bodyPr wrap="square" rtlCol="0" anchor="ctr">
            <a:spAutoFit/>
          </a:bodyPr>
          <a:lstStyle/>
          <a:p>
            <a:r>
              <a:rPr kumimoji="1" lang="ja-JP" altLang="en-US" sz="1100" b="1" spc="-100" dirty="0">
                <a:latin typeface="UD デジタル 教科書体 NP-B" panose="02020700000000000000" pitchFamily="18" charset="-128"/>
                <a:ea typeface="UD デジタル 教科書体 NP-B" panose="02020700000000000000" pitchFamily="18" charset="-128"/>
              </a:rPr>
              <a:t>          な   ご   や  しりつ  こうとうがっこう　　ぺ ー じ　</a:t>
            </a:r>
          </a:p>
        </p:txBody>
      </p:sp>
      <p:sp>
        <p:nvSpPr>
          <p:cNvPr id="12" name="テキスト ボックス 11">
            <a:extLst>
              <a:ext uri="{FF2B5EF4-FFF2-40B4-BE49-F238E27FC236}">
                <a16:creationId xmlns:a16="http://schemas.microsoft.com/office/drawing/2014/main" id="{2D4E306B-16B2-F5F5-7E66-41E761089AA8}"/>
              </a:ext>
            </a:extLst>
          </p:cNvPr>
          <p:cNvSpPr txBox="1"/>
          <p:nvPr/>
        </p:nvSpPr>
        <p:spPr>
          <a:xfrm>
            <a:off x="1831292" y="6348782"/>
            <a:ext cx="3708000" cy="261610"/>
          </a:xfrm>
          <a:prstGeom prst="rect">
            <a:avLst/>
          </a:prstGeom>
          <a:noFill/>
        </p:spPr>
        <p:txBody>
          <a:bodyPr wrap="square" rtlCol="0" anchor="ctr">
            <a:spAutoFit/>
          </a:bodyPr>
          <a:lstStyle/>
          <a:p>
            <a:r>
              <a:rPr kumimoji="1" lang="ja-JP" altLang="en-US" sz="1100" b="1" spc="-100" dirty="0">
                <a:latin typeface="UD デジタル 教科書体 NP-B" panose="02020700000000000000" pitchFamily="18" charset="-128"/>
                <a:ea typeface="UD デジタル 教科書体 NP-B" panose="02020700000000000000" pitchFamily="18" charset="-128"/>
              </a:rPr>
              <a:t>            あいちけんしりつ こうとうがっこう      ぺ  ー じ</a:t>
            </a:r>
          </a:p>
        </p:txBody>
      </p:sp>
      <p:sp>
        <p:nvSpPr>
          <p:cNvPr id="13" name="テキスト ボックス 12">
            <a:extLst>
              <a:ext uri="{FF2B5EF4-FFF2-40B4-BE49-F238E27FC236}">
                <a16:creationId xmlns:a16="http://schemas.microsoft.com/office/drawing/2014/main" id="{94D4501E-521D-AFD6-87D6-621D2FBA2FD0}"/>
              </a:ext>
            </a:extLst>
          </p:cNvPr>
          <p:cNvSpPr txBox="1"/>
          <p:nvPr/>
        </p:nvSpPr>
        <p:spPr>
          <a:xfrm>
            <a:off x="2169598" y="2341640"/>
            <a:ext cx="5364000" cy="261610"/>
          </a:xfrm>
          <a:prstGeom prst="rect">
            <a:avLst/>
          </a:prstGeom>
          <a:noFill/>
        </p:spPr>
        <p:txBody>
          <a:bodyPr wrap="square" rtlCol="0" anchor="ctr">
            <a:spAutoFit/>
          </a:bodyPr>
          <a:lstStyle/>
          <a:p>
            <a:r>
              <a:rPr kumimoji="1" lang="ja-JP" altLang="en-US" sz="1100" b="1" spc="-170" dirty="0">
                <a:latin typeface="UD デジタル 教科書体 NP-B" panose="02020700000000000000" pitchFamily="18" charset="-128"/>
                <a:ea typeface="UD デジタル 教科書体 NP-B" panose="02020700000000000000" pitchFamily="18" charset="-128"/>
              </a:rPr>
              <a:t>あいちきょういくだいがくふぞく  こうとうがっこう </a:t>
            </a:r>
          </a:p>
        </p:txBody>
      </p:sp>
      <p:sp>
        <p:nvSpPr>
          <p:cNvPr id="14" name="テキスト ボックス 13">
            <a:extLst>
              <a:ext uri="{FF2B5EF4-FFF2-40B4-BE49-F238E27FC236}">
                <a16:creationId xmlns:a16="http://schemas.microsoft.com/office/drawing/2014/main" id="{6F287E51-0F26-D349-990F-77E6D59D6299}"/>
              </a:ext>
            </a:extLst>
          </p:cNvPr>
          <p:cNvSpPr txBox="1"/>
          <p:nvPr/>
        </p:nvSpPr>
        <p:spPr>
          <a:xfrm>
            <a:off x="2192737" y="1640427"/>
            <a:ext cx="4356000" cy="261610"/>
          </a:xfrm>
          <a:prstGeom prst="rect">
            <a:avLst/>
          </a:prstGeom>
          <a:noFill/>
        </p:spPr>
        <p:txBody>
          <a:bodyPr wrap="square" rtlCol="0" anchor="ctr">
            <a:spAutoFit/>
          </a:bodyPr>
          <a:lstStyle/>
          <a:p>
            <a:r>
              <a:rPr kumimoji="1" lang="ja-JP" altLang="en-US" sz="1100" b="1" spc="-100" dirty="0">
                <a:latin typeface="UD デジタル 教科書体 NP-B" panose="02020700000000000000" pitchFamily="18" charset="-128"/>
                <a:ea typeface="UD デジタル 教科書体 NP-B" panose="02020700000000000000" pitchFamily="18" charset="-128"/>
              </a:rPr>
              <a:t>  な   ご   や  </a:t>
            </a:r>
            <a:r>
              <a:rPr kumimoji="1" lang="ja-JP" altLang="en-US" sz="1100" b="1" spc="-150" dirty="0">
                <a:latin typeface="UD デジタル 教科書体 NP-B" panose="02020700000000000000" pitchFamily="18" charset="-128"/>
                <a:ea typeface="UD デジタル 教科書体 NP-B" panose="02020700000000000000" pitchFamily="18" charset="-128"/>
              </a:rPr>
              <a:t>だいがくきょういくがくぶふぞくちゅう     こうとうがっこう</a:t>
            </a:r>
          </a:p>
        </p:txBody>
      </p:sp>
      <p:pic>
        <p:nvPicPr>
          <p:cNvPr id="15" name="図 14">
            <a:extLst>
              <a:ext uri="{FF2B5EF4-FFF2-40B4-BE49-F238E27FC236}">
                <a16:creationId xmlns:a16="http://schemas.microsoft.com/office/drawing/2014/main" id="{02204C48-661D-4377-ADD9-7AE20E3F1B1C}"/>
              </a:ext>
            </a:extLst>
          </p:cNvPr>
          <p:cNvPicPr>
            <a:picLocks noChangeAspect="1"/>
          </p:cNvPicPr>
          <p:nvPr/>
        </p:nvPicPr>
        <p:blipFill>
          <a:blip r:embed="rId4"/>
          <a:stretch>
            <a:fillRect/>
          </a:stretch>
        </p:blipFill>
        <p:spPr>
          <a:xfrm>
            <a:off x="7161029" y="1542485"/>
            <a:ext cx="828000" cy="828000"/>
          </a:xfrm>
          <a:prstGeom prst="rect">
            <a:avLst/>
          </a:prstGeom>
        </p:spPr>
      </p:pic>
      <p:pic>
        <p:nvPicPr>
          <p:cNvPr id="17" name="図 16">
            <a:extLst>
              <a:ext uri="{FF2B5EF4-FFF2-40B4-BE49-F238E27FC236}">
                <a16:creationId xmlns:a16="http://schemas.microsoft.com/office/drawing/2014/main" id="{DA5EC36D-8D78-4274-BDAC-E691147FC66D}"/>
              </a:ext>
            </a:extLst>
          </p:cNvPr>
          <p:cNvPicPr>
            <a:picLocks noChangeAspect="1"/>
          </p:cNvPicPr>
          <p:nvPr/>
        </p:nvPicPr>
        <p:blipFill>
          <a:blip r:embed="rId5"/>
          <a:stretch>
            <a:fillRect/>
          </a:stretch>
        </p:blipFill>
        <p:spPr>
          <a:xfrm>
            <a:off x="5832329" y="2248364"/>
            <a:ext cx="828000" cy="828000"/>
          </a:xfrm>
          <a:prstGeom prst="rect">
            <a:avLst/>
          </a:prstGeom>
        </p:spPr>
      </p:pic>
      <p:pic>
        <p:nvPicPr>
          <p:cNvPr id="19" name="図 18">
            <a:extLst>
              <a:ext uri="{FF2B5EF4-FFF2-40B4-BE49-F238E27FC236}">
                <a16:creationId xmlns:a16="http://schemas.microsoft.com/office/drawing/2014/main" id="{94A56846-42A2-48CB-8A10-42BEBE084EB1}"/>
              </a:ext>
            </a:extLst>
          </p:cNvPr>
          <p:cNvPicPr>
            <a:picLocks noChangeAspect="1"/>
          </p:cNvPicPr>
          <p:nvPr/>
        </p:nvPicPr>
        <p:blipFill>
          <a:blip r:embed="rId6"/>
          <a:stretch>
            <a:fillRect/>
          </a:stretch>
        </p:blipFill>
        <p:spPr>
          <a:xfrm>
            <a:off x="8226430" y="3603458"/>
            <a:ext cx="997438" cy="997438"/>
          </a:xfrm>
          <a:prstGeom prst="rect">
            <a:avLst/>
          </a:prstGeom>
        </p:spPr>
      </p:pic>
      <p:pic>
        <p:nvPicPr>
          <p:cNvPr id="22" name="図 21">
            <a:extLst>
              <a:ext uri="{FF2B5EF4-FFF2-40B4-BE49-F238E27FC236}">
                <a16:creationId xmlns:a16="http://schemas.microsoft.com/office/drawing/2014/main" id="{9F118858-AEDD-4D51-9AC6-41B9DABDCC04}"/>
              </a:ext>
            </a:extLst>
          </p:cNvPr>
          <p:cNvPicPr>
            <a:picLocks noChangeAspect="1"/>
          </p:cNvPicPr>
          <p:nvPr/>
        </p:nvPicPr>
        <p:blipFill>
          <a:blip r:embed="rId7"/>
          <a:stretch>
            <a:fillRect/>
          </a:stretch>
        </p:blipFill>
        <p:spPr>
          <a:xfrm>
            <a:off x="6110283" y="5121847"/>
            <a:ext cx="900000" cy="900000"/>
          </a:xfrm>
          <a:prstGeom prst="rect">
            <a:avLst/>
          </a:prstGeom>
        </p:spPr>
      </p:pic>
      <p:pic>
        <p:nvPicPr>
          <p:cNvPr id="24" name="図 23">
            <a:extLst>
              <a:ext uri="{FF2B5EF4-FFF2-40B4-BE49-F238E27FC236}">
                <a16:creationId xmlns:a16="http://schemas.microsoft.com/office/drawing/2014/main" id="{197DF28A-7895-4088-9294-1092EEE7AB64}"/>
              </a:ext>
            </a:extLst>
          </p:cNvPr>
          <p:cNvPicPr>
            <a:picLocks noChangeAspect="1"/>
          </p:cNvPicPr>
          <p:nvPr/>
        </p:nvPicPr>
        <p:blipFill>
          <a:blip r:embed="rId8"/>
          <a:stretch>
            <a:fillRect/>
          </a:stretch>
        </p:blipFill>
        <p:spPr>
          <a:xfrm>
            <a:off x="7552698" y="6316314"/>
            <a:ext cx="900000" cy="900000"/>
          </a:xfrm>
          <a:prstGeom prst="rect">
            <a:avLst/>
          </a:prstGeom>
        </p:spPr>
      </p:pic>
      <p:sp>
        <p:nvSpPr>
          <p:cNvPr id="25" name="テキスト ボックス 24">
            <a:extLst>
              <a:ext uri="{FF2B5EF4-FFF2-40B4-BE49-F238E27FC236}">
                <a16:creationId xmlns:a16="http://schemas.microsoft.com/office/drawing/2014/main" id="{5D58ED61-4068-4DB6-B182-D4AD527B2CC1}"/>
              </a:ext>
            </a:extLst>
          </p:cNvPr>
          <p:cNvSpPr txBox="1"/>
          <p:nvPr/>
        </p:nvSpPr>
        <p:spPr>
          <a:xfrm>
            <a:off x="2122773" y="6759941"/>
            <a:ext cx="5223627" cy="369332"/>
          </a:xfrm>
          <a:prstGeom prst="rect">
            <a:avLst/>
          </a:prstGeom>
          <a:noFill/>
        </p:spPr>
        <p:txBody>
          <a:bodyPr wrap="square" rtlCol="0">
            <a:spAutoFit/>
          </a:bodyPr>
          <a:lstStyle/>
          <a:p>
            <a:r>
              <a:rPr kumimoji="1" lang="en-US" altLang="ja-JP" dirty="0"/>
              <a:t>https://www.aichi-shigaku.gr.jp/contents/school.htm</a:t>
            </a:r>
            <a:endParaRPr kumimoji="1" lang="ja-JP" altLang="en-US" dirty="0"/>
          </a:p>
        </p:txBody>
      </p:sp>
      <p:sp>
        <p:nvSpPr>
          <p:cNvPr id="42" name="テキスト ボックス 41">
            <a:extLst>
              <a:ext uri="{FF2B5EF4-FFF2-40B4-BE49-F238E27FC236}">
                <a16:creationId xmlns:a16="http://schemas.microsoft.com/office/drawing/2014/main" id="{EAD46976-326F-4B0F-8A28-DFF49938D48B}"/>
              </a:ext>
            </a:extLst>
          </p:cNvPr>
          <p:cNvSpPr txBox="1"/>
          <p:nvPr/>
        </p:nvSpPr>
        <p:spPr>
          <a:xfrm>
            <a:off x="2169431" y="5465344"/>
            <a:ext cx="4075030" cy="369332"/>
          </a:xfrm>
          <a:prstGeom prst="rect">
            <a:avLst/>
          </a:prstGeom>
          <a:noFill/>
        </p:spPr>
        <p:txBody>
          <a:bodyPr wrap="square" rtlCol="0">
            <a:spAutoFit/>
          </a:bodyPr>
          <a:lstStyle/>
          <a:p>
            <a:r>
              <a:rPr kumimoji="1" lang="en-US" altLang="ja-JP" dirty="0"/>
              <a:t>https://www.nagoya-c.ed.jp/highschool/</a:t>
            </a:r>
            <a:endParaRPr kumimoji="1" lang="ja-JP" altLang="en-US" dirty="0"/>
          </a:p>
        </p:txBody>
      </p:sp>
      <p:sp>
        <p:nvSpPr>
          <p:cNvPr id="43" name="テキスト ボックス 42">
            <a:extLst>
              <a:ext uri="{FF2B5EF4-FFF2-40B4-BE49-F238E27FC236}">
                <a16:creationId xmlns:a16="http://schemas.microsoft.com/office/drawing/2014/main" id="{0FC1F5CA-7BA6-4038-A807-F8DC3A0616DA}"/>
              </a:ext>
            </a:extLst>
          </p:cNvPr>
          <p:cNvSpPr txBox="1"/>
          <p:nvPr/>
        </p:nvSpPr>
        <p:spPr>
          <a:xfrm>
            <a:off x="2192737" y="4219883"/>
            <a:ext cx="4480025" cy="369332"/>
          </a:xfrm>
          <a:prstGeom prst="rect">
            <a:avLst/>
          </a:prstGeom>
          <a:noFill/>
        </p:spPr>
        <p:txBody>
          <a:bodyPr wrap="square" rtlCol="0">
            <a:spAutoFit/>
          </a:bodyPr>
          <a:lstStyle/>
          <a:p>
            <a:r>
              <a:rPr kumimoji="1" lang="en-US" altLang="ja-JP" dirty="0"/>
              <a:t>https://aichi-school-navi.aichi-c.ed.jp/</a:t>
            </a:r>
            <a:endParaRPr kumimoji="1" lang="ja-JP" altLang="en-US" dirty="0"/>
          </a:p>
        </p:txBody>
      </p:sp>
      <p:sp>
        <p:nvSpPr>
          <p:cNvPr id="44" name="テキスト ボックス 43">
            <a:extLst>
              <a:ext uri="{FF2B5EF4-FFF2-40B4-BE49-F238E27FC236}">
                <a16:creationId xmlns:a16="http://schemas.microsoft.com/office/drawing/2014/main" id="{87F6D46F-77AF-4DDB-B94F-7404F1B055F1}"/>
              </a:ext>
            </a:extLst>
          </p:cNvPr>
          <p:cNvSpPr txBox="1"/>
          <p:nvPr/>
        </p:nvSpPr>
        <p:spPr>
          <a:xfrm>
            <a:off x="2192737" y="2754512"/>
            <a:ext cx="4104997" cy="369332"/>
          </a:xfrm>
          <a:prstGeom prst="rect">
            <a:avLst/>
          </a:prstGeom>
          <a:noFill/>
        </p:spPr>
        <p:txBody>
          <a:bodyPr wrap="square" rtlCol="0">
            <a:spAutoFit/>
          </a:bodyPr>
          <a:lstStyle/>
          <a:p>
            <a:r>
              <a:rPr kumimoji="1" lang="en-US" altLang="ja-JP" dirty="0"/>
              <a:t>http://www.auehs.aichi-edu.ac.jp/</a:t>
            </a:r>
            <a:endParaRPr kumimoji="1" lang="ja-JP" altLang="en-US" dirty="0"/>
          </a:p>
        </p:txBody>
      </p:sp>
      <p:sp>
        <p:nvSpPr>
          <p:cNvPr id="45" name="テキスト ボックス 44">
            <a:extLst>
              <a:ext uri="{FF2B5EF4-FFF2-40B4-BE49-F238E27FC236}">
                <a16:creationId xmlns:a16="http://schemas.microsoft.com/office/drawing/2014/main" id="{2833CCC0-5F2B-4A4A-9478-78F877ACDE5A}"/>
              </a:ext>
            </a:extLst>
          </p:cNvPr>
          <p:cNvSpPr txBox="1"/>
          <p:nvPr/>
        </p:nvSpPr>
        <p:spPr>
          <a:xfrm>
            <a:off x="2192737" y="2025174"/>
            <a:ext cx="4497358" cy="369332"/>
          </a:xfrm>
          <a:prstGeom prst="rect">
            <a:avLst/>
          </a:prstGeom>
          <a:noFill/>
        </p:spPr>
        <p:txBody>
          <a:bodyPr wrap="square" rtlCol="0">
            <a:spAutoFit/>
          </a:bodyPr>
          <a:lstStyle/>
          <a:p>
            <a:r>
              <a:rPr kumimoji="1" lang="en-US" altLang="ja-JP" dirty="0"/>
              <a:t>https://highschl.educa.nagoya-u.ac.jp/</a:t>
            </a:r>
            <a:endParaRPr kumimoji="1" lang="ja-JP" altLang="en-US" dirty="0"/>
          </a:p>
        </p:txBody>
      </p:sp>
    </p:spTree>
    <p:extLst>
      <p:ext uri="{BB962C8B-B14F-4D97-AF65-F5344CB8AC3E}">
        <p14:creationId xmlns:p14="http://schemas.microsoft.com/office/powerpoint/2010/main" val="110893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角丸四角形 3">
            <a:extLst>
              <a:ext uri="{FF2B5EF4-FFF2-40B4-BE49-F238E27FC236}">
                <a16:creationId xmlns:a16="http://schemas.microsoft.com/office/drawing/2014/main" id="{BCA097A4-EE71-7F4F-B37D-15E725DCE69A}"/>
              </a:ext>
            </a:extLst>
          </p:cNvPr>
          <p:cNvSpPr/>
          <p:nvPr/>
        </p:nvSpPr>
        <p:spPr>
          <a:xfrm>
            <a:off x="790422" y="211992"/>
            <a:ext cx="9681670" cy="7016713"/>
          </a:xfrm>
          <a:prstGeom prst="roundRect">
            <a:avLst>
              <a:gd name="adj" fmla="val 2401"/>
            </a:avLst>
          </a:prstGeom>
          <a:solidFill>
            <a:schemeClr val="bg1"/>
          </a:solidFill>
          <a:ln w="25400">
            <a:solidFill>
              <a:srgbClr val="F9B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v</a:t>
            </a:r>
            <a:endParaRPr kumimoji="1" lang="ja-JP" altLang="en-US"/>
          </a:p>
        </p:txBody>
      </p:sp>
      <p:sp>
        <p:nvSpPr>
          <p:cNvPr id="16" name="スライド番号プレースホルダー 3"/>
          <p:cNvSpPr>
            <a:spLocks noGrp="1"/>
          </p:cNvSpPr>
          <p:nvPr>
            <p:ph type="sldNum" sz="quarter" idx="4294967295"/>
          </p:nvPr>
        </p:nvSpPr>
        <p:spPr>
          <a:xfrm>
            <a:off x="4143079" y="7227490"/>
            <a:ext cx="2405658" cy="276999"/>
          </a:xfrm>
          <a:prstGeom prst="rect">
            <a:avLst/>
          </a:prstGeom>
        </p:spPr>
        <p:txBody>
          <a:bodyPr/>
          <a:lstStyle/>
          <a:p>
            <a:pPr algn="ctr"/>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fld id="{DFE08C22-053B-3C49-B8BB-21FC17935DB3}" type="slidenum">
              <a:rPr lang="en-US" altLang="ja-JP" sz="1200" smtClean="0">
                <a:solidFill>
                  <a:schemeClr val="tx1"/>
                </a:solidFill>
                <a:latin typeface="UD デジタル 教科書体 NP-B" panose="02020700000000000000" pitchFamily="18" charset="-128"/>
                <a:ea typeface="UD デジタル 教科書体 NP-B" panose="02020700000000000000" pitchFamily="18" charset="-128"/>
              </a:rPr>
              <a:pPr algn="ctr"/>
              <a:t>16</a:t>
            </a:fld>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p>
        </p:txBody>
      </p:sp>
      <p:sp>
        <p:nvSpPr>
          <p:cNvPr id="5" name="テキスト ボックス 4">
            <a:extLst>
              <a:ext uri="{FF2B5EF4-FFF2-40B4-BE49-F238E27FC236}">
                <a16:creationId xmlns:a16="http://schemas.microsoft.com/office/drawing/2014/main" id="{98D38340-87E1-72E6-EF55-88FA60C25AFB}"/>
              </a:ext>
            </a:extLst>
          </p:cNvPr>
          <p:cNvSpPr txBox="1"/>
          <p:nvPr/>
        </p:nvSpPr>
        <p:spPr>
          <a:xfrm>
            <a:off x="1421009" y="419140"/>
            <a:ext cx="6229343" cy="523220"/>
          </a:xfrm>
          <a:prstGeom prst="rect">
            <a:avLst/>
          </a:prstGeom>
          <a:noFill/>
        </p:spPr>
        <p:txBody>
          <a:bodyPr wrap="square" rtlCol="0">
            <a:spAutoFit/>
          </a:bodyPr>
          <a:lstStyle/>
          <a:p>
            <a:r>
              <a:rPr kumimoji="1" lang="ja-JP" altLang="en-US" sz="2800" b="1" dirty="0">
                <a:solidFill>
                  <a:srgbClr val="F39800"/>
                </a:solidFill>
                <a:latin typeface="UD デジタル 教科書体 NP-B" panose="02020700000000000000" pitchFamily="18" charset="-128"/>
                <a:ea typeface="UD デジタル 教科書体 NP-B" panose="02020700000000000000" pitchFamily="18" charset="-128"/>
              </a:rPr>
              <a:t>（</a:t>
            </a:r>
            <a:r>
              <a:rPr kumimoji="1" lang="en-US" altLang="ja-JP" sz="2800" b="1" dirty="0">
                <a:solidFill>
                  <a:srgbClr val="F39800"/>
                </a:solidFill>
                <a:latin typeface="UD デジタル 教科書体 NP-B" panose="02020700000000000000" pitchFamily="18" charset="-128"/>
                <a:ea typeface="UD デジタル 教科書体 NP-B" panose="02020700000000000000" pitchFamily="18" charset="-128"/>
              </a:rPr>
              <a:t>6</a:t>
            </a:r>
            <a:r>
              <a:rPr kumimoji="1" lang="ja-JP" altLang="en-US" sz="2800" b="1" dirty="0">
                <a:solidFill>
                  <a:srgbClr val="F39800"/>
                </a:solidFill>
                <a:latin typeface="UD デジタル 教科書体 NP-B" panose="02020700000000000000" pitchFamily="18" charset="-128"/>
                <a:ea typeface="UD デジタル 教科書体 NP-B" panose="02020700000000000000" pitchFamily="18" charset="-128"/>
              </a:rPr>
              <a:t>）高校にかかるお金について</a:t>
            </a:r>
          </a:p>
        </p:txBody>
      </p:sp>
      <p:sp>
        <p:nvSpPr>
          <p:cNvPr id="7" name="テキスト ボックス 6">
            <a:extLst>
              <a:ext uri="{FF2B5EF4-FFF2-40B4-BE49-F238E27FC236}">
                <a16:creationId xmlns:a16="http://schemas.microsoft.com/office/drawing/2014/main" id="{02A350A7-2B5A-E171-19EE-2B23AC4B934F}"/>
              </a:ext>
            </a:extLst>
          </p:cNvPr>
          <p:cNvSpPr txBox="1"/>
          <p:nvPr/>
        </p:nvSpPr>
        <p:spPr>
          <a:xfrm>
            <a:off x="1515711" y="117329"/>
            <a:ext cx="5124707" cy="386260"/>
          </a:xfrm>
          <a:prstGeom prst="rect">
            <a:avLst/>
          </a:prstGeom>
          <a:noFill/>
        </p:spPr>
        <p:txBody>
          <a:bodyPr wrap="square" rtlCol="0" anchor="ctr">
            <a:spAutoFit/>
          </a:bodyPr>
          <a:lstStyle/>
          <a:p>
            <a:pPr>
              <a:lnSpc>
                <a:spcPct val="150000"/>
              </a:lnSpc>
            </a:pPr>
            <a:r>
              <a:rPr kumimoji="1" lang="ja-JP" altLang="en-US" sz="1400" b="1" dirty="0">
                <a:solidFill>
                  <a:schemeClr val="accent2"/>
                </a:solidFill>
                <a:latin typeface="UD デジタル 教科書体 NP-B" panose="02020700000000000000" pitchFamily="18" charset="-128"/>
                <a:ea typeface="UD デジタル 教科書体 NP-B" panose="02020700000000000000" pitchFamily="18" charset="-128"/>
              </a:rPr>
              <a:t>　　　　　</a:t>
            </a:r>
            <a:r>
              <a:rPr kumimoji="1" lang="ja-JP" altLang="en-US" sz="1400" b="1" dirty="0">
                <a:solidFill>
                  <a:srgbClr val="F39800"/>
                </a:solidFill>
                <a:latin typeface="UD デジタル 教科書体 NP-B" panose="02020700000000000000" pitchFamily="18" charset="-128"/>
                <a:ea typeface="UD デジタル 教科書体 NP-B" panose="02020700000000000000" pitchFamily="18" charset="-128"/>
              </a:rPr>
              <a:t>こうこう</a:t>
            </a:r>
            <a:r>
              <a:rPr kumimoji="1" lang="ja-JP" altLang="en-US" sz="1400" b="1" dirty="0">
                <a:solidFill>
                  <a:schemeClr val="accent2"/>
                </a:solidFill>
                <a:latin typeface="UD デジタル 教科書体 NP-B" panose="02020700000000000000" pitchFamily="18" charset="-128"/>
                <a:ea typeface="UD デジタル 教科書体 NP-B" panose="02020700000000000000" pitchFamily="18" charset="-128"/>
              </a:rPr>
              <a:t> 　                           </a:t>
            </a:r>
            <a:r>
              <a:rPr kumimoji="1" lang="ja-JP" altLang="en-US" sz="1400" b="1" dirty="0">
                <a:solidFill>
                  <a:srgbClr val="F39800"/>
                </a:solidFill>
                <a:latin typeface="UD デジタル 教科書体 NP-B" panose="02020700000000000000" pitchFamily="18" charset="-128"/>
                <a:ea typeface="UD デジタル 教科書体 NP-B" panose="02020700000000000000" pitchFamily="18" charset="-128"/>
              </a:rPr>
              <a:t>かね</a:t>
            </a:r>
          </a:p>
        </p:txBody>
      </p:sp>
      <p:pic>
        <p:nvPicPr>
          <p:cNvPr id="9" name="図 8">
            <a:extLst>
              <a:ext uri="{FF2B5EF4-FFF2-40B4-BE49-F238E27FC236}">
                <a16:creationId xmlns:a16="http://schemas.microsoft.com/office/drawing/2014/main" id="{684FB141-28CE-09F1-FF6F-C4DDFE661C35}"/>
              </a:ext>
            </a:extLst>
          </p:cNvPr>
          <p:cNvPicPr>
            <a:picLocks/>
          </p:cNvPicPr>
          <p:nvPr/>
        </p:nvPicPr>
        <p:blipFill>
          <a:blip r:embed="rId2" cstate="screen">
            <a:extLst>
              <a:ext uri="{28A0092B-C50C-407E-A947-70E740481C1C}">
                <a14:useLocalDpi xmlns:a14="http://schemas.microsoft.com/office/drawing/2010/main"/>
              </a:ext>
            </a:extLst>
          </a:blip>
          <a:srcRect/>
          <a:stretch/>
        </p:blipFill>
        <p:spPr>
          <a:xfrm>
            <a:off x="1464912" y="889190"/>
            <a:ext cx="5976000" cy="64800"/>
          </a:xfrm>
          <a:prstGeom prst="rect">
            <a:avLst/>
          </a:prstGeom>
        </p:spPr>
      </p:pic>
      <p:pic>
        <p:nvPicPr>
          <p:cNvPr id="31" name="図 30">
            <a:extLst>
              <a:ext uri="{FF2B5EF4-FFF2-40B4-BE49-F238E27FC236}">
                <a16:creationId xmlns:a16="http://schemas.microsoft.com/office/drawing/2014/main" id="{7F24AFD0-A37E-D8E1-FAB8-0A19B75DF5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86740">
            <a:off x="874576" y="291905"/>
            <a:ext cx="500263" cy="743362"/>
          </a:xfrm>
          <a:prstGeom prst="rect">
            <a:avLst/>
          </a:prstGeom>
        </p:spPr>
      </p:pic>
      <p:pic>
        <p:nvPicPr>
          <p:cNvPr id="60" name="図 59">
            <a:extLst>
              <a:ext uri="{FF2B5EF4-FFF2-40B4-BE49-F238E27FC236}">
                <a16:creationId xmlns:a16="http://schemas.microsoft.com/office/drawing/2014/main" id="{93E3F2E0-3ABC-429D-2AE3-B14D55E338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4415" y="136759"/>
            <a:ext cx="283500" cy="504000"/>
          </a:xfrm>
          <a:prstGeom prst="rect">
            <a:avLst/>
          </a:prstGeom>
        </p:spPr>
      </p:pic>
      <p:graphicFrame>
        <p:nvGraphicFramePr>
          <p:cNvPr id="225" name="表 224">
            <a:extLst>
              <a:ext uri="{FF2B5EF4-FFF2-40B4-BE49-F238E27FC236}">
                <a16:creationId xmlns:a16="http://schemas.microsoft.com/office/drawing/2014/main" id="{AC1DDA9D-E788-38E1-9A06-A6233CCBBEAA}"/>
              </a:ext>
            </a:extLst>
          </p:cNvPr>
          <p:cNvGraphicFramePr>
            <a:graphicFrameLocks noGrp="1"/>
          </p:cNvGraphicFramePr>
          <p:nvPr>
            <p:extLst>
              <p:ext uri="{D42A27DB-BD31-4B8C-83A1-F6EECF244321}">
                <p14:modId xmlns:p14="http://schemas.microsoft.com/office/powerpoint/2010/main" val="2823915383"/>
              </p:ext>
            </p:extLst>
          </p:nvPr>
        </p:nvGraphicFramePr>
        <p:xfrm>
          <a:off x="1066067" y="975634"/>
          <a:ext cx="9176481" cy="5404144"/>
        </p:xfrm>
        <a:graphic>
          <a:graphicData uri="http://schemas.openxmlformats.org/drawingml/2006/table">
            <a:tbl>
              <a:tblPr firstRow="1" bandRow="1">
                <a:tableStyleId>{93296810-A885-4BE3-A3E7-6D5BEEA58F35}</a:tableStyleId>
              </a:tblPr>
              <a:tblGrid>
                <a:gridCol w="1418197">
                  <a:extLst>
                    <a:ext uri="{9D8B030D-6E8A-4147-A177-3AD203B41FA5}">
                      <a16:colId xmlns:a16="http://schemas.microsoft.com/office/drawing/2014/main" val="3265908141"/>
                    </a:ext>
                  </a:extLst>
                </a:gridCol>
                <a:gridCol w="1939571">
                  <a:extLst>
                    <a:ext uri="{9D8B030D-6E8A-4147-A177-3AD203B41FA5}">
                      <a16:colId xmlns:a16="http://schemas.microsoft.com/office/drawing/2014/main" val="2038933338"/>
                    </a:ext>
                  </a:extLst>
                </a:gridCol>
                <a:gridCol w="1939571">
                  <a:extLst>
                    <a:ext uri="{9D8B030D-6E8A-4147-A177-3AD203B41FA5}">
                      <a16:colId xmlns:a16="http://schemas.microsoft.com/office/drawing/2014/main" val="2840290565"/>
                    </a:ext>
                  </a:extLst>
                </a:gridCol>
                <a:gridCol w="1939571">
                  <a:extLst>
                    <a:ext uri="{9D8B030D-6E8A-4147-A177-3AD203B41FA5}">
                      <a16:colId xmlns:a16="http://schemas.microsoft.com/office/drawing/2014/main" val="677832052"/>
                    </a:ext>
                  </a:extLst>
                </a:gridCol>
                <a:gridCol w="1939571">
                  <a:extLst>
                    <a:ext uri="{9D8B030D-6E8A-4147-A177-3AD203B41FA5}">
                      <a16:colId xmlns:a16="http://schemas.microsoft.com/office/drawing/2014/main" val="3335863799"/>
                    </a:ext>
                  </a:extLst>
                </a:gridCol>
              </a:tblGrid>
              <a:tr h="474340">
                <a:tc rowSpan="2">
                  <a:txBody>
                    <a:bodyPr/>
                    <a:lstStyle/>
                    <a:p>
                      <a:pPr>
                        <a:lnSpc>
                          <a:spcPts val="3000"/>
                        </a:lnSpc>
                      </a:pPr>
                      <a:endParaRPr kumimoji="1" lang="ja-JP" altLang="en-US" sz="1800" dirty="0">
                        <a:latin typeface="UD デジタル 教科書体 NP-B" panose="02020700000000000000" pitchFamily="18" charset="-128"/>
                        <a:ea typeface="UD デジタル 教科書体 NP-B" panose="02020700000000000000" pitchFamily="18" charset="-128"/>
                      </a:endParaRPr>
                    </a:p>
                  </a:txBody>
                  <a:tcPr anchor="b">
                    <a:lnR w="12700"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tcPr>
                </a:tc>
                <a:tc gridSpan="3">
                  <a:txBody>
                    <a:bodyPr/>
                    <a:lstStyle/>
                    <a:p>
                      <a:pPr algn="ctr">
                        <a:lnSpc>
                          <a:spcPts val="2900"/>
                        </a:lnSpc>
                      </a:pPr>
                      <a:r>
                        <a:rPr kumimoji="1" lang="ja-JP" altLang="en-US" sz="1800" dirty="0">
                          <a:latin typeface="UD デジタル 教科書体 NP-B" panose="02020700000000000000" pitchFamily="18" charset="-128"/>
                          <a:ea typeface="UD デジタル 教科書体 NP-B" panose="02020700000000000000" pitchFamily="18" charset="-128"/>
                        </a:rPr>
                        <a:t>公立高校</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hMerge="1">
                  <a:txBody>
                    <a:bodyPr/>
                    <a:lstStyle/>
                    <a:p>
                      <a:endParaRPr kumimoji="1" lang="ja-JP" altLang="en-US" dirty="0">
                        <a:latin typeface="UD デジタル 教科書体 NP-B" panose="02020700000000000000" pitchFamily="18" charset="-128"/>
                        <a:ea typeface="UD デジタル 教科書体 NP-B" panose="02020700000000000000" pitchFamily="18"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hMerge="1">
                  <a:txBody>
                    <a:bodyPr/>
                    <a:lstStyle/>
                    <a:p>
                      <a:endParaRPr kumimoji="1" lang="ja-JP" altLang="en-US" dirty="0">
                        <a:latin typeface="UD デジタル 教科書体 NP-B" panose="02020700000000000000" pitchFamily="18" charset="-128"/>
                        <a:ea typeface="UD デジタル 教科書体 NP-B" panose="02020700000000000000" pitchFamily="18"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lnSpc>
                          <a:spcPts val="2900"/>
                        </a:lnSpc>
                      </a:pPr>
                      <a:r>
                        <a:rPr kumimoji="1" lang="ja-JP" altLang="en-US" sz="1800" dirty="0">
                          <a:solidFill>
                            <a:schemeClr val="bg1"/>
                          </a:solidFill>
                          <a:latin typeface="UD デジタル 教科書体 NP-B" panose="02020700000000000000" pitchFamily="18" charset="-128"/>
                          <a:ea typeface="UD デジタル 教科書体 NP-B" panose="02020700000000000000" pitchFamily="18" charset="-128"/>
                        </a:rPr>
                        <a:t>私立高校</a:t>
                      </a:r>
                      <a:endParaRPr kumimoji="1" lang="en-US" altLang="ja-JP" sz="1800" dirty="0">
                        <a:solidFill>
                          <a:schemeClr val="bg1"/>
                        </a:solidFill>
                        <a:latin typeface="UD デジタル 教科書体 NP-B" panose="02020700000000000000" pitchFamily="18" charset="-128"/>
                        <a:ea typeface="UD デジタル 教科書体 NP-B" panose="02020700000000000000" pitchFamily="18" charset="-128"/>
                      </a:endParaRPr>
                    </a:p>
                  </a:txBody>
                  <a:tcPr anchor="b">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70AD47"/>
                    </a:solidFill>
                  </a:tcPr>
                </a:tc>
                <a:extLst>
                  <a:ext uri="{0D108BD9-81ED-4DB2-BD59-A6C34878D82A}">
                    <a16:rowId xmlns:a16="http://schemas.microsoft.com/office/drawing/2014/main" val="3517669504"/>
                  </a:ext>
                </a:extLst>
              </a:tr>
              <a:tr h="0">
                <a:tc vMerge="1">
                  <a:txBody>
                    <a:bodyPr/>
                    <a:lstStyle/>
                    <a:p>
                      <a:endParaRPr kumimoji="1" lang="ja-JP" altLang="en-US"/>
                    </a:p>
                  </a:txBody>
                  <a:tcPr/>
                </a:tc>
                <a:tc>
                  <a:txBody>
                    <a:bodyPr/>
                    <a:lstStyle/>
                    <a:p>
                      <a:pPr algn="ctr">
                        <a:lnSpc>
                          <a:spcPts val="2900"/>
                        </a:lnSpc>
                      </a:pPr>
                      <a:r>
                        <a:rPr kumimoji="1" lang="ja-JP" altLang="en-US" sz="1800" dirty="0">
                          <a:solidFill>
                            <a:schemeClr val="bg1"/>
                          </a:solidFill>
                          <a:latin typeface="UD デジタル 教科書体 NP-B" panose="02020700000000000000" pitchFamily="18" charset="-128"/>
                          <a:ea typeface="UD デジタル 教科書体 NP-B" panose="02020700000000000000" pitchFamily="18" charset="-128"/>
                        </a:rPr>
                        <a:t>全日制</a:t>
                      </a:r>
                    </a:p>
                  </a:txBody>
                  <a:tcPr anchor="b">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70AD47"/>
                    </a:solidFill>
                  </a:tcPr>
                </a:tc>
                <a:tc>
                  <a:txBody>
                    <a:bodyPr/>
                    <a:lstStyle/>
                    <a:p>
                      <a:pPr algn="ctr">
                        <a:lnSpc>
                          <a:spcPts val="2900"/>
                        </a:lnSpc>
                      </a:pPr>
                      <a:r>
                        <a:rPr kumimoji="1" lang="ja-JP" altLang="en-US" sz="1800" dirty="0">
                          <a:solidFill>
                            <a:schemeClr val="bg1"/>
                          </a:solidFill>
                          <a:latin typeface="UD デジタル 教科書体 NP-B" panose="02020700000000000000" pitchFamily="18" charset="-128"/>
                          <a:ea typeface="UD デジタル 教科書体 NP-B" panose="02020700000000000000" pitchFamily="18" charset="-128"/>
                        </a:rPr>
                        <a:t>定時制</a:t>
                      </a:r>
                    </a:p>
                  </a:txBody>
                  <a:tcPr anchor="b">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70AD47"/>
                    </a:solidFill>
                  </a:tcPr>
                </a:tc>
                <a:tc>
                  <a:txBody>
                    <a:bodyPr/>
                    <a:lstStyle/>
                    <a:p>
                      <a:pPr algn="ctr">
                        <a:lnSpc>
                          <a:spcPts val="2900"/>
                        </a:lnSpc>
                      </a:pPr>
                      <a:r>
                        <a:rPr kumimoji="1" lang="ja-JP" altLang="en-US" sz="1800" dirty="0">
                          <a:solidFill>
                            <a:schemeClr val="bg1"/>
                          </a:solidFill>
                          <a:latin typeface="UD デジタル 教科書体 NP-B" panose="02020700000000000000" pitchFamily="18" charset="-128"/>
                          <a:ea typeface="UD デジタル 教科書体 NP-B" panose="02020700000000000000" pitchFamily="18" charset="-128"/>
                        </a:rPr>
                        <a:t>通信制</a:t>
                      </a:r>
                    </a:p>
                  </a:txBody>
                  <a:tcPr anchor="b">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70AD47"/>
                    </a:solidFill>
                  </a:tcPr>
                </a:tc>
                <a:tc>
                  <a:txBody>
                    <a:bodyPr/>
                    <a:lstStyle/>
                    <a:p>
                      <a:pPr algn="ctr">
                        <a:lnSpc>
                          <a:spcPts val="2900"/>
                        </a:lnSpc>
                      </a:pPr>
                      <a:r>
                        <a:rPr kumimoji="1" lang="ja-JP" altLang="en-US" sz="1800" dirty="0">
                          <a:solidFill>
                            <a:schemeClr val="bg1"/>
                          </a:solidFill>
                          <a:latin typeface="UD デジタル 教科書体 NP-B" panose="02020700000000000000" pitchFamily="18" charset="-128"/>
                          <a:ea typeface="UD デジタル 教科書体 NP-B" panose="02020700000000000000" pitchFamily="18" charset="-128"/>
                        </a:rPr>
                        <a:t>全日制</a:t>
                      </a:r>
                    </a:p>
                  </a:txBody>
                  <a:tcPr anchor="b">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70AD47"/>
                    </a:solidFill>
                  </a:tcPr>
                </a:tc>
                <a:extLst>
                  <a:ext uri="{0D108BD9-81ED-4DB2-BD59-A6C34878D82A}">
                    <a16:rowId xmlns:a16="http://schemas.microsoft.com/office/drawing/2014/main" val="770731697"/>
                  </a:ext>
                </a:extLst>
              </a:tr>
              <a:tr h="802432">
                <a:tc>
                  <a:txBody>
                    <a:bodyPr/>
                    <a:lstStyle/>
                    <a:p>
                      <a:pPr algn="ctr">
                        <a:lnSpc>
                          <a:spcPts val="2900"/>
                        </a:lnSpc>
                      </a:pPr>
                      <a:r>
                        <a:rPr kumimoji="1" lang="ja-JP" altLang="en-US" sz="1800" dirty="0">
                          <a:latin typeface="UD デジタル 教科書体 NP-B" panose="02020700000000000000" pitchFamily="18" charset="-128"/>
                          <a:ea typeface="UD デジタル 教科書体 NP-B" panose="02020700000000000000" pitchFamily="18" charset="-128"/>
                        </a:rPr>
                        <a:t>授業料</a:t>
                      </a:r>
                    </a:p>
                  </a:txBody>
                  <a:tcPr anchor="ctr">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tcPr>
                </a:tc>
                <a:tc>
                  <a:txBody>
                    <a:bodyPr/>
                    <a:lstStyle/>
                    <a:p>
                      <a:pPr algn="ctr">
                        <a:lnSpc>
                          <a:spcPts val="2900"/>
                        </a:lnSpc>
                      </a:pPr>
                      <a:r>
                        <a:rPr kumimoji="1" lang="ja-JP" altLang="en-US" sz="1800" dirty="0">
                          <a:latin typeface="UD デジタル 教科書体 NP-B" panose="02020700000000000000" pitchFamily="18" charset="-128"/>
                          <a:ea typeface="UD デジタル 教科書体 NP-B" panose="02020700000000000000" pitchFamily="18" charset="-128"/>
                        </a:rPr>
                        <a:t>年間</a:t>
                      </a:r>
                      <a:r>
                        <a:rPr kumimoji="1" lang="en-US" altLang="ja-JP" sz="1800" dirty="0">
                          <a:latin typeface="UD デジタル 教科書体 NP-B" panose="02020700000000000000" pitchFamily="18" charset="-128"/>
                          <a:ea typeface="UD デジタル 教科書体 NP-B" panose="02020700000000000000" pitchFamily="18" charset="-128"/>
                        </a:rPr>
                        <a:t>118,800</a:t>
                      </a:r>
                      <a:r>
                        <a:rPr kumimoji="1" lang="ja-JP" altLang="en-US" sz="1800" dirty="0">
                          <a:latin typeface="UD デジタル 教科書体 NP-B" panose="02020700000000000000" pitchFamily="18" charset="-128"/>
                          <a:ea typeface="UD デジタル 教科書体 NP-B" panose="02020700000000000000" pitchFamily="18" charset="-128"/>
                        </a:rPr>
                        <a:t>円</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tcPr>
                </a:tc>
                <a:tc>
                  <a:txBody>
                    <a:bodyPr/>
                    <a:lstStyle/>
                    <a:p>
                      <a:pPr algn="ctr">
                        <a:lnSpc>
                          <a:spcPts val="2900"/>
                        </a:lnSpc>
                      </a:pPr>
                      <a:r>
                        <a:rPr kumimoji="1" lang="ja-JP" altLang="en-US" sz="1800" dirty="0">
                          <a:latin typeface="UD デジタル 教科書体 NP-B" panose="02020700000000000000" pitchFamily="18" charset="-128"/>
                          <a:ea typeface="UD デジタル 教科書体 NP-B" panose="02020700000000000000" pitchFamily="18" charset="-128"/>
                        </a:rPr>
                        <a:t>年間</a:t>
                      </a:r>
                      <a:r>
                        <a:rPr kumimoji="1" lang="en-US" altLang="ja-JP" sz="1800" dirty="0">
                          <a:latin typeface="UD デジタル 教科書体 NP-B" panose="02020700000000000000" pitchFamily="18" charset="-128"/>
                          <a:ea typeface="UD デジタル 教科書体 NP-B" panose="02020700000000000000" pitchFamily="18" charset="-128"/>
                        </a:rPr>
                        <a:t>22,800</a:t>
                      </a:r>
                      <a:r>
                        <a:rPr kumimoji="1" lang="ja-JP" altLang="en-US" sz="1800" dirty="0">
                          <a:latin typeface="UD デジタル 教科書体 NP-B" panose="02020700000000000000" pitchFamily="18" charset="-128"/>
                          <a:ea typeface="UD デジタル 教科書体 NP-B" panose="02020700000000000000" pitchFamily="18" charset="-128"/>
                        </a:rPr>
                        <a:t>～</a:t>
                      </a:r>
                      <a:r>
                        <a:rPr kumimoji="1" lang="en-US" altLang="ja-JP" sz="1800" dirty="0">
                          <a:latin typeface="UD デジタル 教科書体 NP-B" panose="02020700000000000000" pitchFamily="18" charset="-128"/>
                          <a:ea typeface="UD デジタル 教科書体 NP-B" panose="02020700000000000000" pitchFamily="18" charset="-128"/>
                        </a:rPr>
                        <a:t>32,400</a:t>
                      </a:r>
                      <a:r>
                        <a:rPr kumimoji="1" lang="ja-JP" altLang="en-US" sz="1800" dirty="0">
                          <a:latin typeface="UD デジタル 教科書体 NP-B" panose="02020700000000000000" pitchFamily="18" charset="-128"/>
                          <a:ea typeface="UD デジタル 教科書体 NP-B" panose="02020700000000000000" pitchFamily="18" charset="-128"/>
                        </a:rPr>
                        <a:t>円</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tcPr>
                </a:tc>
                <a:tc>
                  <a:txBody>
                    <a:bodyPr/>
                    <a:lstStyle/>
                    <a:p>
                      <a:pPr algn="ctr">
                        <a:lnSpc>
                          <a:spcPts val="2900"/>
                        </a:lnSpc>
                      </a:pPr>
                      <a:r>
                        <a:rPr kumimoji="1" lang="en-US" altLang="ja-JP" sz="1800" dirty="0">
                          <a:latin typeface="UD デジタル 教科書体 NP-B" panose="02020700000000000000" pitchFamily="18" charset="-128"/>
                          <a:ea typeface="UD デジタル 教科書体 NP-B" panose="02020700000000000000" pitchFamily="18" charset="-128"/>
                        </a:rPr>
                        <a:t>1</a:t>
                      </a:r>
                      <a:r>
                        <a:rPr kumimoji="1" lang="ja-JP" altLang="en-US" sz="1800" dirty="0">
                          <a:latin typeface="UD デジタル 教科書体 NP-B" panose="02020700000000000000" pitchFamily="18" charset="-128"/>
                          <a:ea typeface="UD デジタル 教科書体 NP-B" panose="02020700000000000000" pitchFamily="18" charset="-128"/>
                        </a:rPr>
                        <a:t>単位につき</a:t>
                      </a:r>
                      <a:endParaRPr kumimoji="1" lang="en-US" altLang="ja-JP" sz="1800" dirty="0">
                        <a:latin typeface="UD デジタル 教科書体 NP-B" panose="02020700000000000000" pitchFamily="18" charset="-128"/>
                        <a:ea typeface="UD デジタル 教科書体 NP-B" panose="02020700000000000000" pitchFamily="18" charset="-128"/>
                      </a:endParaRPr>
                    </a:p>
                    <a:p>
                      <a:pPr algn="ctr">
                        <a:lnSpc>
                          <a:spcPts val="2900"/>
                        </a:lnSpc>
                      </a:pPr>
                      <a:r>
                        <a:rPr kumimoji="1" lang="en-US" altLang="ja-JP" sz="1800" dirty="0">
                          <a:latin typeface="UD デジタル 教科書体 NP-B" panose="02020700000000000000" pitchFamily="18" charset="-128"/>
                          <a:ea typeface="UD デジタル 教科書体 NP-B" panose="02020700000000000000" pitchFamily="18" charset="-128"/>
                        </a:rPr>
                        <a:t>336</a:t>
                      </a:r>
                      <a:r>
                        <a:rPr kumimoji="1" lang="ja-JP" altLang="en-US" sz="1800" dirty="0">
                          <a:latin typeface="UD デジタル 教科書体 NP-B" panose="02020700000000000000" pitchFamily="18" charset="-128"/>
                          <a:ea typeface="UD デジタル 教科書体 NP-B" panose="02020700000000000000" pitchFamily="18" charset="-128"/>
                        </a:rPr>
                        <a:t>円</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tcPr>
                </a:tc>
                <a:tc>
                  <a:txBody>
                    <a:bodyPr/>
                    <a:lstStyle/>
                    <a:p>
                      <a:pPr algn="ctr">
                        <a:lnSpc>
                          <a:spcPts val="2900"/>
                        </a:lnSpc>
                      </a:pPr>
                      <a:r>
                        <a:rPr kumimoji="1" lang="ja-JP" altLang="en-US" sz="1800" dirty="0">
                          <a:latin typeface="UD デジタル 教科書体 NP-B" panose="02020700000000000000" pitchFamily="18" charset="-128"/>
                          <a:ea typeface="UD デジタル 教科書体 NP-B" panose="02020700000000000000" pitchFamily="18" charset="-128"/>
                        </a:rPr>
                        <a:t>年間</a:t>
                      </a:r>
                      <a:endParaRPr kumimoji="1" lang="en-US" altLang="ja-JP" sz="1800" dirty="0">
                        <a:latin typeface="UD デジタル 教科書体 NP-B" panose="02020700000000000000" pitchFamily="18" charset="-128"/>
                        <a:ea typeface="UD デジタル 教科書体 NP-B" panose="02020700000000000000" pitchFamily="18" charset="-128"/>
                      </a:endParaRPr>
                    </a:p>
                    <a:p>
                      <a:pPr algn="ctr">
                        <a:lnSpc>
                          <a:spcPts val="2900"/>
                        </a:lnSpc>
                      </a:pPr>
                      <a:r>
                        <a:rPr kumimoji="1" lang="ja-JP" altLang="en-US" sz="1800" dirty="0">
                          <a:latin typeface="UD デジタル 教科書体 NP-B" panose="02020700000000000000" pitchFamily="18" charset="-128"/>
                          <a:ea typeface="UD デジタル 教科書体 NP-B" panose="02020700000000000000" pitchFamily="18" charset="-128"/>
                        </a:rPr>
                        <a:t>約</a:t>
                      </a:r>
                      <a:r>
                        <a:rPr kumimoji="1" lang="en-US" altLang="ja-JP" sz="1800" dirty="0">
                          <a:latin typeface="UD デジタル 教科書体 NP-B" panose="02020700000000000000" pitchFamily="18" charset="-128"/>
                          <a:ea typeface="UD デジタル 教科書体 NP-B" panose="02020700000000000000" pitchFamily="18" charset="-128"/>
                        </a:rPr>
                        <a:t>40</a:t>
                      </a:r>
                      <a:r>
                        <a:rPr kumimoji="1" lang="ja-JP" altLang="en-US" sz="1800" dirty="0">
                          <a:latin typeface="UD デジタル 教科書体 NP-B" panose="02020700000000000000" pitchFamily="18" charset="-128"/>
                          <a:ea typeface="UD デジタル 教科書体 NP-B" panose="02020700000000000000" pitchFamily="18" charset="-128"/>
                        </a:rPr>
                        <a:t>万円</a:t>
                      </a:r>
                    </a:p>
                  </a:txBody>
                  <a:tcPr anchor="ctr">
                    <a:lnL w="12700"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707937893"/>
                  </a:ext>
                </a:extLst>
              </a:tr>
              <a:tr h="564030">
                <a:tc>
                  <a:txBody>
                    <a:bodyPr/>
                    <a:lstStyle/>
                    <a:p>
                      <a:pPr algn="ctr">
                        <a:lnSpc>
                          <a:spcPts val="2900"/>
                        </a:lnSpc>
                      </a:pPr>
                      <a:r>
                        <a:rPr kumimoji="1" lang="ja-JP" altLang="en-US" sz="1800" dirty="0">
                          <a:latin typeface="UD デジタル 教科書体 NP-B" panose="02020700000000000000" pitchFamily="18" charset="-128"/>
                          <a:ea typeface="UD デジタル 教科書体 NP-B" panose="02020700000000000000" pitchFamily="18" charset="-128"/>
                        </a:rPr>
                        <a:t>入学金</a:t>
                      </a:r>
                    </a:p>
                  </a:txBody>
                  <a:tcPr anchor="ctr">
                    <a:lnR w="12700" cap="flat" cmpd="sng" algn="ctr">
                      <a:solidFill>
                        <a:schemeClr val="bg1"/>
                      </a:solidFill>
                      <a:prstDash val="solid"/>
                      <a:round/>
                      <a:headEnd type="none" w="med" len="med"/>
                      <a:tailEnd type="none" w="med" len="med"/>
                    </a:lnR>
                  </a:tcPr>
                </a:tc>
                <a:tc>
                  <a:txBody>
                    <a:bodyPr/>
                    <a:lstStyle/>
                    <a:p>
                      <a:pPr algn="ctr">
                        <a:lnSpc>
                          <a:spcPts val="2900"/>
                        </a:lnSpc>
                      </a:pPr>
                      <a:r>
                        <a:rPr kumimoji="1" lang="en-US" altLang="ja-JP" sz="1800" dirty="0">
                          <a:latin typeface="UD デジタル 教科書体 NP-B" panose="02020700000000000000" pitchFamily="18" charset="-128"/>
                          <a:ea typeface="UD デジタル 教科書体 NP-B" panose="02020700000000000000" pitchFamily="18" charset="-128"/>
                        </a:rPr>
                        <a:t>5,650</a:t>
                      </a:r>
                      <a:r>
                        <a:rPr kumimoji="1" lang="ja-JP" altLang="en-US" sz="1800" dirty="0">
                          <a:latin typeface="UD デジタル 教科書体 NP-B" panose="02020700000000000000" pitchFamily="18" charset="-128"/>
                          <a:ea typeface="UD デジタル 教科書体 NP-B" panose="02020700000000000000" pitchFamily="18" charset="-128"/>
                        </a:rPr>
                        <a:t>円</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lnSpc>
                          <a:spcPts val="2900"/>
                        </a:lnSpc>
                      </a:pPr>
                      <a:r>
                        <a:rPr kumimoji="1" lang="en-US" altLang="ja-JP" sz="1800" dirty="0">
                          <a:latin typeface="UD デジタル 教科書体 NP-B" panose="02020700000000000000" pitchFamily="18" charset="-128"/>
                          <a:ea typeface="UD デジタル 教科書体 NP-B" panose="02020700000000000000" pitchFamily="18" charset="-128"/>
                        </a:rPr>
                        <a:t>2,100</a:t>
                      </a:r>
                      <a:r>
                        <a:rPr kumimoji="1" lang="ja-JP" altLang="en-US" sz="1800" dirty="0">
                          <a:latin typeface="UD デジタル 教科書体 NP-B" panose="02020700000000000000" pitchFamily="18" charset="-128"/>
                          <a:ea typeface="UD デジタル 教科書体 NP-B" panose="02020700000000000000" pitchFamily="18" charset="-128"/>
                        </a:rPr>
                        <a:t>円</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lnSpc>
                          <a:spcPts val="2900"/>
                        </a:lnSpc>
                      </a:pPr>
                      <a:r>
                        <a:rPr kumimoji="1" lang="en-US" altLang="ja-JP" sz="1800" dirty="0">
                          <a:latin typeface="UD デジタル 教科書体 NP-B" panose="02020700000000000000" pitchFamily="18" charset="-128"/>
                          <a:ea typeface="UD デジタル 教科書体 NP-B" panose="02020700000000000000" pitchFamily="18" charset="-128"/>
                        </a:rPr>
                        <a:t>500</a:t>
                      </a:r>
                      <a:r>
                        <a:rPr kumimoji="1" lang="ja-JP" altLang="en-US" sz="1800" dirty="0">
                          <a:latin typeface="UD デジタル 教科書体 NP-B" panose="02020700000000000000" pitchFamily="18" charset="-128"/>
                          <a:ea typeface="UD デジタル 教科書体 NP-B" panose="02020700000000000000" pitchFamily="18" charset="-128"/>
                        </a:rPr>
                        <a:t>円</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lnSpc>
                          <a:spcPts val="2900"/>
                        </a:lnSpc>
                      </a:pPr>
                      <a:r>
                        <a:rPr kumimoji="1" lang="en-US" altLang="ja-JP" sz="1800" dirty="0">
                          <a:latin typeface="UD デジタル 教科書体 NP-B" panose="02020700000000000000" pitchFamily="18" charset="-128"/>
                          <a:ea typeface="UD デジタル 教科書体 NP-B" panose="02020700000000000000" pitchFamily="18" charset="-128"/>
                        </a:rPr>
                        <a:t>20</a:t>
                      </a:r>
                      <a:r>
                        <a:rPr kumimoji="1" lang="ja-JP" altLang="en-US" sz="1800" dirty="0">
                          <a:latin typeface="UD デジタル 教科書体 NP-B" panose="02020700000000000000" pitchFamily="18" charset="-128"/>
                          <a:ea typeface="UD デジタル 教科書体 NP-B" panose="02020700000000000000" pitchFamily="18" charset="-128"/>
                        </a:rPr>
                        <a:t>万円前後</a:t>
                      </a:r>
                    </a:p>
                  </a:txBody>
                  <a:tcPr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828037753"/>
                  </a:ext>
                </a:extLst>
              </a:tr>
              <a:tr h="1532464">
                <a:tc>
                  <a:txBody>
                    <a:bodyPr/>
                    <a:lstStyle/>
                    <a:p>
                      <a:pPr algn="ctr">
                        <a:lnSpc>
                          <a:spcPts val="2900"/>
                        </a:lnSpc>
                      </a:pPr>
                      <a:r>
                        <a:rPr kumimoji="1" lang="en-US" altLang="ja-JP" sz="1600" dirty="0">
                          <a:latin typeface="UD デジタル 教科書体 NP-B" panose="02020700000000000000" pitchFamily="18" charset="-128"/>
                          <a:ea typeface="UD デジタル 教科書体 NP-B" panose="02020700000000000000" pitchFamily="18" charset="-128"/>
                        </a:rPr>
                        <a:t>PTA</a:t>
                      </a:r>
                      <a:r>
                        <a:rPr kumimoji="1" lang="ja-JP" altLang="en-US" sz="1600" dirty="0">
                          <a:latin typeface="UD デジタル 教科書体 NP-B" panose="02020700000000000000" pitchFamily="18" charset="-128"/>
                          <a:ea typeface="UD デジタル 教科書体 NP-B" panose="02020700000000000000" pitchFamily="18" charset="-128"/>
                        </a:rPr>
                        <a:t>関係費</a:t>
                      </a:r>
                      <a:endParaRPr kumimoji="1" lang="en-US" altLang="ja-JP" sz="1600" dirty="0">
                        <a:latin typeface="UD デジタル 教科書体 NP-B" panose="02020700000000000000" pitchFamily="18" charset="-128"/>
                        <a:ea typeface="UD デジタル 教科書体 NP-B" panose="02020700000000000000" pitchFamily="18" charset="-128"/>
                      </a:endParaRPr>
                    </a:p>
                    <a:p>
                      <a:pPr algn="ctr">
                        <a:lnSpc>
                          <a:spcPts val="2900"/>
                        </a:lnSpc>
                      </a:pPr>
                      <a:r>
                        <a:rPr kumimoji="1" lang="ja-JP" altLang="en-US" sz="1600" dirty="0">
                          <a:latin typeface="UD デジタル 教科書体 NP-B" panose="02020700000000000000" pitchFamily="18" charset="-128"/>
                          <a:ea typeface="UD デジタル 教科書体 NP-B" panose="02020700000000000000" pitchFamily="18" charset="-128"/>
                        </a:rPr>
                        <a:t>・生徒会費</a:t>
                      </a:r>
                    </a:p>
                  </a:txBody>
                  <a:tcPr anchor="ctr">
                    <a:lnR w="12700" cap="flat" cmpd="sng" algn="ctr">
                      <a:solidFill>
                        <a:schemeClr val="bg1"/>
                      </a:solidFill>
                      <a:prstDash val="solid"/>
                      <a:round/>
                      <a:headEnd type="none" w="med" len="med"/>
                      <a:tailEnd type="none" w="med" len="med"/>
                    </a:lnR>
                  </a:tcPr>
                </a:tc>
                <a:tc>
                  <a:txBody>
                    <a:bodyPr/>
                    <a:lstStyle/>
                    <a:p>
                      <a:pPr algn="ctr">
                        <a:lnSpc>
                          <a:spcPts val="2900"/>
                        </a:lnSpc>
                      </a:pPr>
                      <a:r>
                        <a:rPr kumimoji="1" lang="ja-JP" altLang="en-US" sz="1800" dirty="0">
                          <a:latin typeface="UD デジタル 教科書体 NP-B" panose="02020700000000000000" pitchFamily="18" charset="-128"/>
                          <a:ea typeface="UD デジタル 教科書体 NP-B" panose="02020700000000000000" pitchFamily="18" charset="-128"/>
                        </a:rPr>
                        <a:t>月額</a:t>
                      </a:r>
                      <a:endParaRPr kumimoji="1" lang="en-US" altLang="ja-JP" sz="1800" dirty="0">
                        <a:latin typeface="UD デジタル 教科書体 NP-B" panose="02020700000000000000" pitchFamily="18" charset="-128"/>
                        <a:ea typeface="UD デジタル 教科書体 NP-B" panose="02020700000000000000" pitchFamily="18" charset="-128"/>
                      </a:endParaRPr>
                    </a:p>
                    <a:p>
                      <a:pPr algn="ctr">
                        <a:lnSpc>
                          <a:spcPts val="2900"/>
                        </a:lnSpc>
                      </a:pPr>
                      <a:r>
                        <a:rPr kumimoji="1" lang="ja-JP" altLang="en-US" sz="1800" dirty="0">
                          <a:latin typeface="UD デジタル 教科書体 NP-B" panose="02020700000000000000" pitchFamily="18" charset="-128"/>
                          <a:ea typeface="UD デジタル 教科書体 NP-B" panose="02020700000000000000" pitchFamily="18" charset="-128"/>
                        </a:rPr>
                        <a:t>約</a:t>
                      </a:r>
                      <a:r>
                        <a:rPr kumimoji="1" lang="en-US" altLang="ja-JP" sz="1800" dirty="0">
                          <a:latin typeface="UD デジタル 教科書体 NP-B" panose="02020700000000000000" pitchFamily="18" charset="-128"/>
                          <a:ea typeface="UD デジタル 教科書体 NP-B" panose="02020700000000000000" pitchFamily="18" charset="-128"/>
                        </a:rPr>
                        <a:t>6,000</a:t>
                      </a:r>
                      <a:r>
                        <a:rPr kumimoji="1" lang="ja-JP" altLang="en-US" sz="1800" dirty="0">
                          <a:latin typeface="UD デジタル 教科書体 NP-B" panose="02020700000000000000" pitchFamily="18" charset="-128"/>
                          <a:ea typeface="UD デジタル 教科書体 NP-B" panose="02020700000000000000" pitchFamily="18" charset="-128"/>
                        </a:rPr>
                        <a:t>円</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lnSpc>
                          <a:spcPts val="2900"/>
                        </a:lnSpc>
                      </a:pPr>
                      <a:r>
                        <a:rPr kumimoji="1" lang="ja-JP" altLang="en-US" sz="1800" dirty="0">
                          <a:latin typeface="UD デジタル 教科書体 NP-B" panose="02020700000000000000" pitchFamily="18" charset="-128"/>
                          <a:ea typeface="UD デジタル 教科書体 NP-B" panose="02020700000000000000" pitchFamily="18" charset="-128"/>
                        </a:rPr>
                        <a:t>年間</a:t>
                      </a:r>
                      <a:endParaRPr kumimoji="1" lang="en-US" altLang="ja-JP" sz="1800" dirty="0">
                        <a:latin typeface="UD デジタル 教科書体 NP-B" panose="02020700000000000000" pitchFamily="18" charset="-128"/>
                        <a:ea typeface="UD デジタル 教科書体 NP-B" panose="02020700000000000000" pitchFamily="18" charset="-128"/>
                      </a:endParaRPr>
                    </a:p>
                    <a:p>
                      <a:pPr algn="ctr">
                        <a:lnSpc>
                          <a:spcPts val="2900"/>
                        </a:lnSpc>
                      </a:pPr>
                      <a:r>
                        <a:rPr kumimoji="1" lang="ja-JP" altLang="en-US" sz="1800" dirty="0">
                          <a:latin typeface="UD デジタル 教科書体 NP-B" panose="02020700000000000000" pitchFamily="18" charset="-128"/>
                          <a:ea typeface="UD デジタル 教科書体 NP-B" panose="02020700000000000000" pitchFamily="18" charset="-128"/>
                        </a:rPr>
                        <a:t>昼間</a:t>
                      </a:r>
                      <a:r>
                        <a:rPr kumimoji="1" lang="en-US" altLang="ja-JP" sz="1800" dirty="0">
                          <a:latin typeface="UD デジタル 教科書体 NP-B" panose="02020700000000000000" pitchFamily="18" charset="-128"/>
                          <a:ea typeface="UD デジタル 教科書体 NP-B" panose="02020700000000000000" pitchFamily="18" charset="-128"/>
                        </a:rPr>
                        <a:t>7,550</a:t>
                      </a:r>
                      <a:r>
                        <a:rPr kumimoji="1" lang="ja-JP" altLang="en-US" sz="1800" dirty="0">
                          <a:latin typeface="UD デジタル 教科書体 NP-B" panose="02020700000000000000" pitchFamily="18" charset="-128"/>
                          <a:ea typeface="UD デジタル 教科書体 NP-B" panose="02020700000000000000" pitchFamily="18" charset="-128"/>
                        </a:rPr>
                        <a:t>円</a:t>
                      </a:r>
                      <a:endParaRPr kumimoji="1" lang="en-US" altLang="ja-JP" sz="1800" dirty="0">
                        <a:latin typeface="UD デジタル 教科書体 NP-B" panose="02020700000000000000" pitchFamily="18" charset="-128"/>
                        <a:ea typeface="UD デジタル 教科書体 NP-B" panose="02020700000000000000" pitchFamily="18" charset="-128"/>
                      </a:endParaRPr>
                    </a:p>
                    <a:p>
                      <a:pPr algn="ctr">
                        <a:lnSpc>
                          <a:spcPts val="2900"/>
                        </a:lnSpc>
                      </a:pPr>
                      <a:r>
                        <a:rPr kumimoji="1" lang="ja-JP" altLang="en-US" sz="1800" dirty="0">
                          <a:latin typeface="UD デジタル 教科書体 NP-B" panose="02020700000000000000" pitchFamily="18" charset="-128"/>
                          <a:ea typeface="UD デジタル 教科書体 NP-B" panose="02020700000000000000" pitchFamily="18" charset="-128"/>
                        </a:rPr>
                        <a:t>夜間</a:t>
                      </a:r>
                      <a:r>
                        <a:rPr kumimoji="1" lang="en-US" altLang="ja-JP" sz="1800" dirty="0">
                          <a:latin typeface="UD デジタル 教科書体 NP-B" panose="02020700000000000000" pitchFamily="18" charset="-128"/>
                          <a:ea typeface="UD デジタル 教科書体 NP-B" panose="02020700000000000000" pitchFamily="18" charset="-128"/>
                        </a:rPr>
                        <a:t>4,350</a:t>
                      </a:r>
                      <a:r>
                        <a:rPr kumimoji="1" lang="ja-JP" altLang="en-US" sz="1800" dirty="0">
                          <a:latin typeface="UD デジタル 教科書体 NP-B" panose="02020700000000000000" pitchFamily="18" charset="-128"/>
                          <a:ea typeface="UD デジタル 教科書体 NP-B" panose="02020700000000000000" pitchFamily="18" charset="-128"/>
                        </a:rPr>
                        <a:t>円</a:t>
                      </a:r>
                      <a:endParaRPr kumimoji="1" lang="en-US" altLang="ja-JP" sz="1800" dirty="0">
                        <a:latin typeface="UD デジタル 教科書体 NP-B" panose="02020700000000000000" pitchFamily="18" charset="-128"/>
                        <a:ea typeface="UD デジタル 教科書体 NP-B" panose="02020700000000000000" pitchFamily="18" charset="-128"/>
                      </a:endParaRPr>
                    </a:p>
                    <a:p>
                      <a:pPr algn="ctr">
                        <a:lnSpc>
                          <a:spcPts val="2900"/>
                        </a:lnSpc>
                      </a:pPr>
                      <a:r>
                        <a:rPr kumimoji="1" lang="en-US" altLang="ja-JP" sz="1600" dirty="0">
                          <a:latin typeface="UD デジタル 教科書体 NP-B" panose="02020700000000000000" pitchFamily="18" charset="-128"/>
                          <a:ea typeface="UD デジタル 教科書体 NP-B" panose="02020700000000000000" pitchFamily="18" charset="-128"/>
                        </a:rPr>
                        <a:t>(</a:t>
                      </a:r>
                      <a:r>
                        <a:rPr kumimoji="1" lang="ja-JP" altLang="en-US" sz="1600" dirty="0">
                          <a:latin typeface="UD デジタル 教科書体 NP-B" panose="02020700000000000000" pitchFamily="18" charset="-128"/>
                          <a:ea typeface="UD デジタル 教科書体 NP-B" panose="02020700000000000000" pitchFamily="18" charset="-128"/>
                        </a:rPr>
                        <a:t>積立含む</a:t>
                      </a:r>
                      <a:r>
                        <a:rPr kumimoji="1" lang="en-US" altLang="ja-JP" sz="1600" dirty="0">
                          <a:latin typeface="UD デジタル 教科書体 NP-B" panose="02020700000000000000" pitchFamily="18" charset="-128"/>
                          <a:ea typeface="UD デジタル 教科書体 NP-B" panose="02020700000000000000" pitchFamily="18" charset="-128"/>
                        </a:rPr>
                        <a:t>)</a:t>
                      </a:r>
                      <a:endParaRPr kumimoji="1" lang="ja-JP" altLang="en-US" sz="1600" dirty="0">
                        <a:latin typeface="UD デジタル 教科書体 NP-B" panose="02020700000000000000" pitchFamily="18" charset="-128"/>
                        <a:ea typeface="UD デジタル 教科書体 NP-B" panose="02020700000000000000" pitchFamily="18"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lnSpc>
                          <a:spcPts val="2900"/>
                        </a:lnSpc>
                      </a:pPr>
                      <a:r>
                        <a:rPr kumimoji="1" lang="ja-JP" altLang="en-US" sz="1800" dirty="0">
                          <a:latin typeface="UD デジタル 教科書体 NP-B" panose="02020700000000000000" pitchFamily="18" charset="-128"/>
                          <a:ea typeface="UD デジタル 教科書体 NP-B" panose="02020700000000000000" pitchFamily="18" charset="-128"/>
                        </a:rPr>
                        <a:t>年間</a:t>
                      </a:r>
                      <a:endParaRPr kumimoji="1" lang="en-US" altLang="ja-JP" sz="1800" dirty="0">
                        <a:latin typeface="UD デジタル 教科書体 NP-B" panose="02020700000000000000" pitchFamily="18" charset="-128"/>
                        <a:ea typeface="UD デジタル 教科書体 NP-B" panose="02020700000000000000" pitchFamily="18" charset="-128"/>
                      </a:endParaRPr>
                    </a:p>
                    <a:p>
                      <a:pPr algn="ctr">
                        <a:lnSpc>
                          <a:spcPts val="2900"/>
                        </a:lnSpc>
                      </a:pPr>
                      <a:r>
                        <a:rPr kumimoji="1" lang="ja-JP" altLang="en-US" sz="1800" dirty="0">
                          <a:latin typeface="UD デジタル 教科書体 NP-B" panose="02020700000000000000" pitchFamily="18" charset="-128"/>
                          <a:ea typeface="UD デジタル 教科書体 NP-B" panose="02020700000000000000" pitchFamily="18" charset="-128"/>
                        </a:rPr>
                        <a:t>約</a:t>
                      </a:r>
                      <a:r>
                        <a:rPr kumimoji="1" lang="en-US" altLang="ja-JP" sz="1800" dirty="0">
                          <a:latin typeface="UD デジタル 教科書体 NP-B" panose="02020700000000000000" pitchFamily="18" charset="-128"/>
                          <a:ea typeface="UD デジタル 教科書体 NP-B" panose="02020700000000000000" pitchFamily="18" charset="-128"/>
                        </a:rPr>
                        <a:t>35,000</a:t>
                      </a:r>
                      <a:r>
                        <a:rPr kumimoji="1" lang="ja-JP" altLang="en-US" sz="1800" dirty="0">
                          <a:latin typeface="UD デジタル 教科書体 NP-B" panose="02020700000000000000" pitchFamily="18" charset="-128"/>
                          <a:ea typeface="UD デジタル 教科書体 NP-B" panose="02020700000000000000" pitchFamily="18" charset="-128"/>
                        </a:rPr>
                        <a:t>円</a:t>
                      </a:r>
                      <a:endParaRPr kumimoji="1" lang="en-US" altLang="ja-JP" sz="1800" dirty="0">
                        <a:latin typeface="UD デジタル 教科書体 NP-B" panose="02020700000000000000" pitchFamily="18" charset="-128"/>
                        <a:ea typeface="UD デジタル 教科書体 NP-B" panose="02020700000000000000" pitchFamily="18" charset="-128"/>
                      </a:endParaRPr>
                    </a:p>
                    <a:p>
                      <a:pPr algn="ctr">
                        <a:lnSpc>
                          <a:spcPts val="2900"/>
                        </a:lnSpc>
                      </a:pPr>
                      <a:r>
                        <a:rPr kumimoji="1" lang="en-US" altLang="ja-JP" sz="1600" dirty="0">
                          <a:latin typeface="UD デジタル 教科書体 NP-B" panose="02020700000000000000" pitchFamily="18" charset="-128"/>
                          <a:ea typeface="UD デジタル 教科書体 NP-B" panose="02020700000000000000" pitchFamily="18" charset="-128"/>
                        </a:rPr>
                        <a:t>(</a:t>
                      </a:r>
                      <a:r>
                        <a:rPr kumimoji="1" lang="ja-JP" altLang="en-US" sz="1600" dirty="0">
                          <a:latin typeface="UD デジタル 教科書体 NP-B" panose="02020700000000000000" pitchFamily="18" charset="-128"/>
                          <a:ea typeface="UD デジタル 教科書体 NP-B" panose="02020700000000000000" pitchFamily="18" charset="-128"/>
                        </a:rPr>
                        <a:t>学校徴収金など</a:t>
                      </a:r>
                      <a:r>
                        <a:rPr kumimoji="1" lang="en-US" altLang="ja-JP" sz="1600" dirty="0">
                          <a:latin typeface="UD デジタル 教科書体 NP-B" panose="02020700000000000000" pitchFamily="18" charset="-128"/>
                          <a:ea typeface="UD デジタル 教科書体 NP-B" panose="02020700000000000000" pitchFamily="18" charset="-128"/>
                        </a:rPr>
                        <a:t>)</a:t>
                      </a:r>
                      <a:endParaRPr kumimoji="1" lang="ja-JP" altLang="en-US" sz="1600" dirty="0">
                        <a:latin typeface="UD デジタル 教科書体 NP-B" panose="02020700000000000000" pitchFamily="18" charset="-128"/>
                        <a:ea typeface="UD デジタル 教科書体 NP-B" panose="02020700000000000000" pitchFamily="18"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lnSpc>
                          <a:spcPts val="2900"/>
                        </a:lnSpc>
                      </a:pPr>
                      <a:r>
                        <a:rPr kumimoji="1" lang="ja-JP" altLang="en-US" sz="1800" dirty="0">
                          <a:latin typeface="UD デジタル 教科書体 NP-B" panose="02020700000000000000" pitchFamily="18" charset="-128"/>
                          <a:ea typeface="UD デジタル 教科書体 NP-B" panose="02020700000000000000" pitchFamily="18" charset="-128"/>
                        </a:rPr>
                        <a:t>年間</a:t>
                      </a:r>
                      <a:endParaRPr kumimoji="1" lang="en-US" altLang="ja-JP" sz="1800" dirty="0">
                        <a:latin typeface="UD デジタル 教科書体 NP-B" panose="02020700000000000000" pitchFamily="18" charset="-128"/>
                        <a:ea typeface="UD デジタル 教科書体 NP-B" panose="02020700000000000000" pitchFamily="18" charset="-128"/>
                      </a:endParaRPr>
                    </a:p>
                    <a:p>
                      <a:pPr algn="ctr">
                        <a:lnSpc>
                          <a:spcPts val="2900"/>
                        </a:lnSpc>
                      </a:pPr>
                      <a:r>
                        <a:rPr kumimoji="1" lang="ja-JP" altLang="en-US" sz="1800" dirty="0">
                          <a:latin typeface="UD デジタル 教科書体 NP-B" panose="02020700000000000000" pitchFamily="18" charset="-128"/>
                          <a:ea typeface="UD デジタル 教科書体 NP-B" panose="02020700000000000000" pitchFamily="18" charset="-128"/>
                        </a:rPr>
                        <a:t>約</a:t>
                      </a:r>
                      <a:r>
                        <a:rPr kumimoji="1" lang="en-US" altLang="ja-JP" sz="1800" dirty="0">
                          <a:latin typeface="UD デジタル 教科書体 NP-B" panose="02020700000000000000" pitchFamily="18" charset="-128"/>
                          <a:ea typeface="UD デジタル 教科書体 NP-B" panose="02020700000000000000" pitchFamily="18" charset="-128"/>
                        </a:rPr>
                        <a:t>20,000</a:t>
                      </a:r>
                      <a:r>
                        <a:rPr kumimoji="1" lang="ja-JP" altLang="en-US" sz="1800" dirty="0">
                          <a:latin typeface="UD デジタル 教科書体 NP-B" panose="02020700000000000000" pitchFamily="18" charset="-128"/>
                          <a:ea typeface="UD デジタル 教科書体 NP-B" panose="02020700000000000000" pitchFamily="18" charset="-128"/>
                        </a:rPr>
                        <a:t>円</a:t>
                      </a:r>
                    </a:p>
                  </a:txBody>
                  <a:tcPr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2238484983"/>
                  </a:ext>
                </a:extLst>
              </a:tr>
              <a:tr h="795122">
                <a:tc>
                  <a:txBody>
                    <a:bodyPr/>
                    <a:lstStyle/>
                    <a:p>
                      <a:pPr algn="ctr">
                        <a:lnSpc>
                          <a:spcPts val="2900"/>
                        </a:lnSpc>
                      </a:pPr>
                      <a:r>
                        <a:rPr kumimoji="1" lang="ja-JP" altLang="en-US" sz="1800" dirty="0">
                          <a:latin typeface="UD デジタル 教科書体 NP-B" panose="02020700000000000000" pitchFamily="18" charset="-128"/>
                          <a:ea typeface="UD デジタル 教科書体 NP-B" panose="02020700000000000000" pitchFamily="18" charset="-128"/>
                        </a:rPr>
                        <a:t>給食費</a:t>
                      </a:r>
                    </a:p>
                  </a:txBody>
                  <a:tcPr anchor="ctr">
                    <a:lnR w="12700" cap="flat" cmpd="sng" algn="ctr">
                      <a:solidFill>
                        <a:schemeClr val="bg1"/>
                      </a:solidFill>
                      <a:prstDash val="solid"/>
                      <a:round/>
                      <a:headEnd type="none" w="med" len="med"/>
                      <a:tailEnd type="none" w="med" len="med"/>
                    </a:lnR>
                  </a:tcPr>
                </a:tc>
                <a:tc>
                  <a:txBody>
                    <a:bodyPr/>
                    <a:lstStyle/>
                    <a:p>
                      <a:pPr algn="ctr">
                        <a:lnSpc>
                          <a:spcPts val="2900"/>
                        </a:lnSpc>
                      </a:pPr>
                      <a:r>
                        <a:rPr kumimoji="1" lang="en-US" altLang="ja-JP" sz="1800" dirty="0">
                          <a:latin typeface="UD デジタル 教科書体 NP-B" panose="02020700000000000000" pitchFamily="18" charset="-128"/>
                          <a:ea typeface="UD デジタル 教科書体 NP-B" panose="02020700000000000000" pitchFamily="18" charset="-128"/>
                        </a:rPr>
                        <a:t>0</a:t>
                      </a:r>
                      <a:r>
                        <a:rPr kumimoji="1" lang="ja-JP" altLang="en-US" sz="1800" dirty="0">
                          <a:latin typeface="UD デジタル 教科書体 NP-B" panose="02020700000000000000" pitchFamily="18" charset="-128"/>
                          <a:ea typeface="UD デジタル 教科書体 NP-B" panose="02020700000000000000" pitchFamily="18" charset="-128"/>
                        </a:rPr>
                        <a:t>円</a:t>
                      </a:r>
                      <a:endParaRPr kumimoji="1" lang="en-US" altLang="ja-JP" sz="1800" dirty="0">
                        <a:latin typeface="UD デジタル 教科書体 NP-B" panose="02020700000000000000" pitchFamily="18" charset="-128"/>
                        <a:ea typeface="UD デジタル 教科書体 NP-B" panose="02020700000000000000" pitchFamily="18" charset="-128"/>
                      </a:endParaRPr>
                    </a:p>
                    <a:p>
                      <a:pPr algn="ctr">
                        <a:lnSpc>
                          <a:spcPts val="2900"/>
                        </a:lnSpc>
                      </a:pPr>
                      <a:r>
                        <a:rPr kumimoji="1" lang="en-US" altLang="ja-JP" sz="1600" dirty="0">
                          <a:latin typeface="UD デジタル 教科書体 NP-B" panose="02020700000000000000" pitchFamily="18" charset="-128"/>
                          <a:ea typeface="UD デジタル 教科書体 NP-B" panose="02020700000000000000" pitchFamily="18" charset="-128"/>
                        </a:rPr>
                        <a:t>(</a:t>
                      </a:r>
                      <a:r>
                        <a:rPr kumimoji="1" lang="ja-JP" altLang="en-US" sz="1600" dirty="0">
                          <a:latin typeface="UD デジタル 教科書体 NP-B" panose="02020700000000000000" pitchFamily="18" charset="-128"/>
                          <a:ea typeface="UD デジタル 教科書体 NP-B" panose="02020700000000000000" pitchFamily="18" charset="-128"/>
                        </a:rPr>
                        <a:t>給食なし</a:t>
                      </a:r>
                      <a:r>
                        <a:rPr kumimoji="1" lang="en-US" altLang="ja-JP" sz="1600" dirty="0">
                          <a:latin typeface="UD デジタル 教科書体 NP-B" panose="02020700000000000000" pitchFamily="18" charset="-128"/>
                          <a:ea typeface="UD デジタル 教科書体 NP-B" panose="02020700000000000000" pitchFamily="18" charset="-128"/>
                        </a:rPr>
                        <a:t>)</a:t>
                      </a:r>
                      <a:endParaRPr kumimoji="1" lang="ja-JP" altLang="en-US" sz="1600" dirty="0">
                        <a:latin typeface="UD デジタル 教科書体 NP-B" panose="02020700000000000000" pitchFamily="18" charset="-128"/>
                        <a:ea typeface="UD デジタル 教科書体 NP-B" panose="02020700000000000000" pitchFamily="18"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lnSpc>
                          <a:spcPts val="2700"/>
                        </a:lnSpc>
                      </a:pPr>
                      <a:r>
                        <a:rPr kumimoji="1" lang="ja-JP" altLang="en-US" sz="1800" dirty="0">
                          <a:latin typeface="UD デジタル 教科書体 NP-B" panose="02020700000000000000" pitchFamily="18" charset="-128"/>
                          <a:ea typeface="UD デジタル 教科書体 NP-B" panose="02020700000000000000" pitchFamily="18" charset="-128"/>
                        </a:rPr>
                        <a:t>月額</a:t>
                      </a:r>
                      <a:r>
                        <a:rPr kumimoji="1" lang="en-US" altLang="ja-JP" sz="1800" dirty="0">
                          <a:latin typeface="UD デジタル 教科書体 NP-B" panose="02020700000000000000" pitchFamily="18" charset="-128"/>
                          <a:ea typeface="UD デジタル 教科書体 NP-B" panose="02020700000000000000" pitchFamily="18" charset="-128"/>
                        </a:rPr>
                        <a:t>5,300</a:t>
                      </a:r>
                      <a:r>
                        <a:rPr kumimoji="1" lang="ja-JP" altLang="en-US" sz="1800" dirty="0">
                          <a:latin typeface="UD デジタル 教科書体 NP-B" panose="02020700000000000000" pitchFamily="18" charset="-128"/>
                          <a:ea typeface="UD デジタル 教科書体 NP-B" panose="02020700000000000000" pitchFamily="18" charset="-128"/>
                        </a:rPr>
                        <a:t>円</a:t>
                      </a:r>
                      <a:endParaRPr kumimoji="1" lang="en-US" altLang="ja-JP" sz="1800" dirty="0">
                        <a:latin typeface="UD デジタル 教科書体 NP-B" panose="02020700000000000000" pitchFamily="18" charset="-128"/>
                        <a:ea typeface="UD デジタル 教科書体 NP-B" panose="02020700000000000000" pitchFamily="18" charset="-128"/>
                      </a:endParaRPr>
                    </a:p>
                    <a:p>
                      <a:pPr algn="ctr">
                        <a:lnSpc>
                          <a:spcPts val="2700"/>
                        </a:lnSpc>
                      </a:pPr>
                      <a:r>
                        <a:rPr kumimoji="1" lang="en-US" altLang="ja-JP" sz="1600" dirty="0">
                          <a:latin typeface="UD デジタル 教科書体 NP-B" panose="02020700000000000000" pitchFamily="18" charset="-128"/>
                          <a:ea typeface="UD デジタル 教科書体 NP-B" panose="02020700000000000000" pitchFamily="18" charset="-128"/>
                        </a:rPr>
                        <a:t>(</a:t>
                      </a:r>
                      <a:r>
                        <a:rPr kumimoji="1" lang="ja-JP" altLang="en-US" sz="1600" dirty="0">
                          <a:latin typeface="UD デジタル 教科書体 NP-B" panose="02020700000000000000" pitchFamily="18" charset="-128"/>
                          <a:ea typeface="UD デジタル 教科書体 NP-B" panose="02020700000000000000" pitchFamily="18" charset="-128"/>
                        </a:rPr>
                        <a:t>夜間のみ</a:t>
                      </a:r>
                      <a:r>
                        <a:rPr kumimoji="1" lang="en-US" altLang="ja-JP" sz="1600" dirty="0">
                          <a:latin typeface="UD デジタル 教科書体 NP-B" panose="02020700000000000000" pitchFamily="18" charset="-128"/>
                          <a:ea typeface="UD デジタル 教科書体 NP-B" panose="02020700000000000000" pitchFamily="18" charset="-128"/>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lnSpc>
                          <a:spcPts val="2900"/>
                        </a:lnSpc>
                      </a:pPr>
                      <a:r>
                        <a:rPr kumimoji="1" lang="en-US" altLang="ja-JP" sz="1800" dirty="0">
                          <a:latin typeface="UD デジタル 教科書体 NP-B" panose="02020700000000000000" pitchFamily="18" charset="-128"/>
                          <a:ea typeface="UD デジタル 教科書体 NP-B" panose="02020700000000000000" pitchFamily="18" charset="-128"/>
                        </a:rPr>
                        <a:t>0</a:t>
                      </a:r>
                      <a:r>
                        <a:rPr kumimoji="1" lang="ja-JP" altLang="en-US" sz="1800" dirty="0">
                          <a:latin typeface="UD デジタル 教科書体 NP-B" panose="02020700000000000000" pitchFamily="18" charset="-128"/>
                          <a:ea typeface="UD デジタル 教科書体 NP-B" panose="02020700000000000000" pitchFamily="18" charset="-128"/>
                        </a:rPr>
                        <a:t>円</a:t>
                      </a:r>
                      <a:endParaRPr kumimoji="1" lang="en-US" altLang="ja-JP" sz="1800" dirty="0">
                        <a:latin typeface="UD デジタル 教科書体 NP-B" panose="02020700000000000000" pitchFamily="18" charset="-128"/>
                        <a:ea typeface="UD デジタル 教科書体 NP-B" panose="02020700000000000000" pitchFamily="18" charset="-128"/>
                      </a:endParaRPr>
                    </a:p>
                    <a:p>
                      <a:pPr algn="ctr">
                        <a:lnSpc>
                          <a:spcPts val="2900"/>
                        </a:lnSpc>
                      </a:pPr>
                      <a:r>
                        <a:rPr kumimoji="1" lang="en-US" altLang="ja-JP" sz="1600" dirty="0">
                          <a:latin typeface="UD デジタル 教科書体 NP-B" panose="02020700000000000000" pitchFamily="18" charset="-128"/>
                          <a:ea typeface="UD デジタル 教科書体 NP-B" panose="02020700000000000000" pitchFamily="18" charset="-128"/>
                        </a:rPr>
                        <a:t>(</a:t>
                      </a:r>
                      <a:r>
                        <a:rPr kumimoji="1" lang="ja-JP" altLang="en-US" sz="1600" dirty="0">
                          <a:latin typeface="UD デジタル 教科書体 NP-B" panose="02020700000000000000" pitchFamily="18" charset="-128"/>
                          <a:ea typeface="UD デジタル 教科書体 NP-B" panose="02020700000000000000" pitchFamily="18" charset="-128"/>
                        </a:rPr>
                        <a:t>給食なし</a:t>
                      </a:r>
                      <a:r>
                        <a:rPr kumimoji="1" lang="en-US" altLang="ja-JP" sz="1600" dirty="0">
                          <a:latin typeface="UD デジタル 教科書体 NP-B" panose="02020700000000000000" pitchFamily="18" charset="-128"/>
                          <a:ea typeface="UD デジタル 教科書体 NP-B" panose="02020700000000000000" pitchFamily="18" charset="-128"/>
                        </a:rPr>
                        <a:t>)</a:t>
                      </a:r>
                      <a:endParaRPr kumimoji="1" lang="ja-JP" altLang="en-US" sz="1600" dirty="0">
                        <a:latin typeface="UD デジタル 教科書体 NP-B" panose="02020700000000000000" pitchFamily="18" charset="-128"/>
                        <a:ea typeface="UD デジタル 教科書体 NP-B" panose="02020700000000000000" pitchFamily="18"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lnSpc>
                          <a:spcPts val="2900"/>
                        </a:lnSpc>
                      </a:pPr>
                      <a:r>
                        <a:rPr kumimoji="1" lang="en-US" altLang="ja-JP" sz="1800" dirty="0">
                          <a:latin typeface="UD デジタル 教科書体 NP-B" panose="02020700000000000000" pitchFamily="18" charset="-128"/>
                          <a:ea typeface="UD デジタル 教科書体 NP-B" panose="02020700000000000000" pitchFamily="18" charset="-128"/>
                        </a:rPr>
                        <a:t>0</a:t>
                      </a:r>
                      <a:r>
                        <a:rPr kumimoji="1" lang="ja-JP" altLang="en-US" sz="1800" dirty="0">
                          <a:latin typeface="UD デジタル 教科書体 NP-B" panose="02020700000000000000" pitchFamily="18" charset="-128"/>
                          <a:ea typeface="UD デジタル 教科書体 NP-B" panose="02020700000000000000" pitchFamily="18" charset="-128"/>
                        </a:rPr>
                        <a:t>円</a:t>
                      </a:r>
                      <a:endParaRPr kumimoji="1" lang="en-US" altLang="ja-JP" sz="1800" dirty="0">
                        <a:latin typeface="UD デジタル 教科書体 NP-B" panose="02020700000000000000" pitchFamily="18" charset="-128"/>
                        <a:ea typeface="UD デジタル 教科書体 NP-B" panose="02020700000000000000" pitchFamily="18" charset="-128"/>
                      </a:endParaRPr>
                    </a:p>
                    <a:p>
                      <a:pPr algn="ctr">
                        <a:lnSpc>
                          <a:spcPts val="2900"/>
                        </a:lnSpc>
                      </a:pPr>
                      <a:r>
                        <a:rPr kumimoji="1" lang="en-US" altLang="ja-JP" sz="1600" dirty="0">
                          <a:latin typeface="UD デジタル 教科書体 NP-B" panose="02020700000000000000" pitchFamily="18" charset="-128"/>
                          <a:ea typeface="UD デジタル 教科書体 NP-B" panose="02020700000000000000" pitchFamily="18" charset="-128"/>
                        </a:rPr>
                        <a:t>(</a:t>
                      </a:r>
                      <a:r>
                        <a:rPr kumimoji="1" lang="ja-JP" altLang="en-US" sz="1600" dirty="0">
                          <a:latin typeface="UD デジタル 教科書体 NP-B" panose="02020700000000000000" pitchFamily="18" charset="-128"/>
                          <a:ea typeface="UD デジタル 教科書体 NP-B" panose="02020700000000000000" pitchFamily="18" charset="-128"/>
                        </a:rPr>
                        <a:t>給食なし</a:t>
                      </a:r>
                      <a:r>
                        <a:rPr kumimoji="1" lang="en-US" altLang="ja-JP" sz="1600" dirty="0">
                          <a:latin typeface="UD デジタル 教科書体 NP-B" panose="02020700000000000000" pitchFamily="18" charset="-128"/>
                          <a:ea typeface="UD デジタル 教科書体 NP-B" panose="02020700000000000000" pitchFamily="18" charset="-128"/>
                        </a:rPr>
                        <a:t>)</a:t>
                      </a:r>
                      <a:endParaRPr kumimoji="1" lang="ja-JP" altLang="en-US" sz="1600" dirty="0">
                        <a:latin typeface="UD デジタル 教科書体 NP-B" panose="02020700000000000000" pitchFamily="18" charset="-128"/>
                        <a:ea typeface="UD デジタル 教科書体 NP-B" panose="02020700000000000000" pitchFamily="18" charset="-128"/>
                      </a:endParaRPr>
                    </a:p>
                  </a:txBody>
                  <a:tcPr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4269425652"/>
                  </a:ext>
                </a:extLst>
              </a:tr>
              <a:tr h="802432">
                <a:tc>
                  <a:txBody>
                    <a:bodyPr/>
                    <a:lstStyle/>
                    <a:p>
                      <a:pPr algn="ctr">
                        <a:lnSpc>
                          <a:spcPts val="2900"/>
                        </a:lnSpc>
                      </a:pPr>
                      <a:r>
                        <a:rPr kumimoji="1" lang="ja-JP" altLang="en-US" sz="1800" dirty="0">
                          <a:latin typeface="UD デジタル 教科書体 NP-B" panose="02020700000000000000" pitchFamily="18" charset="-128"/>
                          <a:ea typeface="UD デジタル 教科書体 NP-B" panose="02020700000000000000" pitchFamily="18" charset="-128"/>
                        </a:rPr>
                        <a:t>検定料</a:t>
                      </a:r>
                      <a:endParaRPr kumimoji="1" lang="en-US" altLang="ja-JP" sz="1800" dirty="0">
                        <a:latin typeface="UD デジタル 教科書体 NP-B" panose="02020700000000000000" pitchFamily="18" charset="-128"/>
                        <a:ea typeface="UD デジタル 教科書体 NP-B" panose="02020700000000000000" pitchFamily="18" charset="-128"/>
                      </a:endParaRPr>
                    </a:p>
                    <a:p>
                      <a:pPr algn="ctr">
                        <a:lnSpc>
                          <a:spcPts val="2900"/>
                        </a:lnSpc>
                      </a:pPr>
                      <a:r>
                        <a:rPr kumimoji="1" lang="ja-JP" altLang="en-US" sz="1800" dirty="0">
                          <a:latin typeface="UD デジタル 教科書体 NP-B" panose="02020700000000000000" pitchFamily="18" charset="-128"/>
                          <a:ea typeface="UD デジタル 教科書体 NP-B" panose="02020700000000000000" pitchFamily="18" charset="-128"/>
                        </a:rPr>
                        <a:t>・受験料</a:t>
                      </a:r>
                    </a:p>
                  </a:txBody>
                  <a:tcPr anchor="ctr">
                    <a:lnR w="12700" cap="flat" cmpd="sng" algn="ctr">
                      <a:solidFill>
                        <a:schemeClr val="bg1"/>
                      </a:solidFill>
                      <a:prstDash val="solid"/>
                      <a:round/>
                      <a:headEnd type="none" w="med" len="med"/>
                      <a:tailEnd type="none" w="med" len="med"/>
                    </a:lnR>
                  </a:tcPr>
                </a:tc>
                <a:tc>
                  <a:txBody>
                    <a:bodyPr/>
                    <a:lstStyle/>
                    <a:p>
                      <a:pPr algn="ctr">
                        <a:lnSpc>
                          <a:spcPts val="2900"/>
                        </a:lnSpc>
                      </a:pPr>
                      <a:r>
                        <a:rPr kumimoji="1" lang="en-US" altLang="ja-JP" sz="1800" dirty="0">
                          <a:latin typeface="UD デジタル 教科書体 NP-B" panose="02020700000000000000" pitchFamily="18" charset="-128"/>
                          <a:ea typeface="UD デジタル 教科書体 NP-B" panose="02020700000000000000" pitchFamily="18" charset="-128"/>
                        </a:rPr>
                        <a:t>2,200</a:t>
                      </a:r>
                      <a:r>
                        <a:rPr kumimoji="1" lang="ja-JP" altLang="en-US" sz="1800" dirty="0">
                          <a:latin typeface="UD デジタル 教科書体 NP-B" panose="02020700000000000000" pitchFamily="18" charset="-128"/>
                          <a:ea typeface="UD デジタル 教科書体 NP-B" panose="02020700000000000000" pitchFamily="18" charset="-128"/>
                        </a:rPr>
                        <a:t>円</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lnSpc>
                          <a:spcPts val="2900"/>
                        </a:lnSpc>
                      </a:pPr>
                      <a:r>
                        <a:rPr kumimoji="1" lang="en-US" altLang="ja-JP" sz="1800" dirty="0">
                          <a:latin typeface="UD デジタル 教科書体 NP-B" panose="02020700000000000000" pitchFamily="18" charset="-128"/>
                          <a:ea typeface="UD デジタル 教科書体 NP-B" panose="02020700000000000000" pitchFamily="18" charset="-128"/>
                        </a:rPr>
                        <a:t>950</a:t>
                      </a:r>
                      <a:r>
                        <a:rPr kumimoji="1" lang="ja-JP" altLang="en-US" sz="1800" dirty="0">
                          <a:latin typeface="UD デジタル 教科書体 NP-B" panose="02020700000000000000" pitchFamily="18" charset="-128"/>
                          <a:ea typeface="UD デジタル 教科書体 NP-B" panose="02020700000000000000" pitchFamily="18" charset="-128"/>
                        </a:rPr>
                        <a:t>円</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lnSpc>
                          <a:spcPts val="2900"/>
                        </a:lnSpc>
                      </a:pPr>
                      <a:r>
                        <a:rPr kumimoji="1" lang="en-US" altLang="ja-JP" sz="1800" dirty="0">
                          <a:latin typeface="UD デジタル 教科書体 NP-B" panose="02020700000000000000" pitchFamily="18" charset="-128"/>
                          <a:ea typeface="UD デジタル 教科書体 NP-B" panose="02020700000000000000" pitchFamily="18" charset="-128"/>
                        </a:rPr>
                        <a:t>0</a:t>
                      </a:r>
                      <a:r>
                        <a:rPr kumimoji="1" lang="ja-JP" altLang="en-US" sz="1800" dirty="0">
                          <a:latin typeface="UD デジタル 教科書体 NP-B" panose="02020700000000000000" pitchFamily="18" charset="-128"/>
                          <a:ea typeface="UD デジタル 教科書体 NP-B" panose="02020700000000000000" pitchFamily="18" charset="-128"/>
                        </a:rPr>
                        <a:t>円</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lnSpc>
                          <a:spcPts val="2900"/>
                        </a:lnSpc>
                      </a:pPr>
                      <a:r>
                        <a:rPr kumimoji="1" lang="ja-JP" altLang="en-US" sz="1800" dirty="0">
                          <a:latin typeface="UD デジタル 教科書体 NP-B" panose="02020700000000000000" pitchFamily="18" charset="-128"/>
                          <a:ea typeface="UD デジタル 教科書体 NP-B" panose="02020700000000000000" pitchFamily="18" charset="-128"/>
                        </a:rPr>
                        <a:t>約</a:t>
                      </a:r>
                      <a:r>
                        <a:rPr kumimoji="1" lang="en-US" altLang="ja-JP" sz="1800" dirty="0">
                          <a:latin typeface="UD デジタル 教科書体 NP-B" panose="02020700000000000000" pitchFamily="18" charset="-128"/>
                          <a:ea typeface="UD デジタル 教科書体 NP-B" panose="02020700000000000000" pitchFamily="18" charset="-128"/>
                        </a:rPr>
                        <a:t>14,000</a:t>
                      </a:r>
                      <a:r>
                        <a:rPr kumimoji="1" lang="ja-JP" altLang="en-US" sz="1800" dirty="0">
                          <a:latin typeface="UD デジタル 教科書体 NP-B" panose="02020700000000000000" pitchFamily="18" charset="-128"/>
                          <a:ea typeface="UD デジタル 教科書体 NP-B" panose="02020700000000000000" pitchFamily="18" charset="-128"/>
                        </a:rPr>
                        <a:t>円</a:t>
                      </a:r>
                    </a:p>
                  </a:txBody>
                  <a:tcPr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2612654316"/>
                  </a:ext>
                </a:extLst>
              </a:tr>
            </a:tbl>
          </a:graphicData>
        </a:graphic>
      </p:graphicFrame>
      <p:sp>
        <p:nvSpPr>
          <p:cNvPr id="226" name="テキスト ボックス 225">
            <a:extLst>
              <a:ext uri="{FF2B5EF4-FFF2-40B4-BE49-F238E27FC236}">
                <a16:creationId xmlns:a16="http://schemas.microsoft.com/office/drawing/2014/main" id="{8C6374FF-1075-D8B7-AA4E-FB6E74BF35C4}"/>
              </a:ext>
            </a:extLst>
          </p:cNvPr>
          <p:cNvSpPr txBox="1"/>
          <p:nvPr/>
        </p:nvSpPr>
        <p:spPr>
          <a:xfrm>
            <a:off x="1196822" y="6391408"/>
            <a:ext cx="8914973" cy="877100"/>
          </a:xfrm>
          <a:prstGeom prst="rect">
            <a:avLst/>
          </a:prstGeom>
          <a:noFill/>
        </p:spPr>
        <p:txBody>
          <a:bodyPr wrap="square" rtlCol="0">
            <a:spAutoFit/>
          </a:bodyPr>
          <a:lstStyle/>
          <a:p>
            <a:pPr>
              <a:lnSpc>
                <a:spcPts val="2100"/>
              </a:lnSpc>
              <a:buClr>
                <a:srgbClr val="FF3399"/>
              </a:buClr>
            </a:pPr>
            <a:r>
              <a:rPr kumimoji="1" lang="en-US" altLang="ja-JP" sz="1200" dirty="0">
                <a:latin typeface="UD デジタル 教科書体 NP-B" panose="02020700000000000000" pitchFamily="18" charset="-128"/>
                <a:ea typeface="UD デジタル 教科書体 NP-B" panose="02020700000000000000" pitchFamily="18" charset="-128"/>
              </a:rPr>
              <a:t>※</a:t>
            </a:r>
            <a:r>
              <a:rPr kumimoji="1" lang="ja-JP" altLang="en-US" sz="1200" dirty="0">
                <a:latin typeface="UD デジタル 教科書体 NP-B" panose="02020700000000000000" pitchFamily="18" charset="-128"/>
                <a:ea typeface="UD デジタル 教科書体 NP-B" panose="02020700000000000000" pitchFamily="18" charset="-128"/>
              </a:rPr>
              <a:t>令和</a:t>
            </a:r>
            <a:r>
              <a:rPr kumimoji="1" lang="en-US" altLang="ja-JP" sz="1200" dirty="0">
                <a:latin typeface="UD デジタル 教科書体 NP-B" panose="02020700000000000000" pitchFamily="18" charset="-128"/>
                <a:ea typeface="UD デジタル 教科書体 NP-B" panose="02020700000000000000" pitchFamily="18" charset="-128"/>
              </a:rPr>
              <a:t>7</a:t>
            </a:r>
            <a:r>
              <a:rPr kumimoji="1" lang="ja-JP" altLang="en-US" sz="1200" dirty="0">
                <a:latin typeface="UD デジタル 教科書体 NP-B" panose="02020700000000000000" pitchFamily="18" charset="-128"/>
                <a:ea typeface="UD デジタル 教科書体 NP-B" panose="02020700000000000000" pitchFamily="18" charset="-128"/>
              </a:rPr>
              <a:t>年度入試の検定料・受験料については</a:t>
            </a:r>
            <a:r>
              <a:rPr kumimoji="1" lang="en-US" altLang="ja-JP" sz="1200" dirty="0">
                <a:latin typeface="UD デジタル 教科書体 NP-B" panose="02020700000000000000" pitchFamily="18" charset="-128"/>
                <a:ea typeface="UD デジタル 教科書体 NP-B" panose="02020700000000000000" pitchFamily="18" charset="-128"/>
              </a:rPr>
              <a:t>11</a:t>
            </a:r>
            <a:r>
              <a:rPr kumimoji="1" lang="ja-JP" altLang="en-US" sz="1200" dirty="0">
                <a:latin typeface="UD デジタル 教科書体 NP-B" panose="02020700000000000000" pitchFamily="18" charset="-128"/>
                <a:ea typeface="UD デジタル 教科書体 NP-B" panose="02020700000000000000" pitchFamily="18" charset="-128"/>
              </a:rPr>
              <a:t>月頃に発表されます。</a:t>
            </a:r>
            <a:endParaRPr kumimoji="1" lang="en-US" altLang="ja-JP" sz="1200" dirty="0">
              <a:latin typeface="UD デジタル 教科書体 NP-B" panose="02020700000000000000" pitchFamily="18" charset="-128"/>
              <a:ea typeface="UD デジタル 教科書体 NP-B" panose="02020700000000000000" pitchFamily="18" charset="-128"/>
            </a:endParaRPr>
          </a:p>
          <a:p>
            <a:pPr>
              <a:lnSpc>
                <a:spcPts val="2100"/>
              </a:lnSpc>
              <a:buClr>
                <a:srgbClr val="FF3399"/>
              </a:buClr>
            </a:pPr>
            <a:r>
              <a:rPr kumimoji="1" lang="en-US" altLang="ja-JP" sz="1200" dirty="0">
                <a:latin typeface="UD デジタル 教科書体 NP-B" panose="02020700000000000000" pitchFamily="18" charset="-128"/>
                <a:ea typeface="UD デジタル 教科書体 NP-B" panose="02020700000000000000" pitchFamily="18" charset="-128"/>
              </a:rPr>
              <a:t>※</a:t>
            </a:r>
            <a:r>
              <a:rPr kumimoji="1" lang="ja-JP" altLang="en-US" sz="1200" dirty="0">
                <a:latin typeface="UD デジタル 教科書体 NP-B" panose="02020700000000000000" pitchFamily="18" charset="-128"/>
                <a:ea typeface="UD デジタル 教科書体 NP-B" panose="02020700000000000000" pitchFamily="18" charset="-128"/>
              </a:rPr>
              <a:t>上記のほかに、教科書代・修学旅行費・教材費・制服代・交通費などがかかります。</a:t>
            </a:r>
            <a:endParaRPr kumimoji="1" lang="en-US" altLang="ja-JP" sz="1200" dirty="0">
              <a:latin typeface="UD デジタル 教科書体 NP-B" panose="02020700000000000000" pitchFamily="18" charset="-128"/>
              <a:ea typeface="UD デジタル 教科書体 NP-B" panose="02020700000000000000" pitchFamily="18" charset="-128"/>
            </a:endParaRPr>
          </a:p>
          <a:p>
            <a:pPr algn="r">
              <a:lnSpc>
                <a:spcPts val="2100"/>
              </a:lnSpc>
              <a:buClr>
                <a:srgbClr val="FF3399"/>
              </a:buClr>
            </a:pPr>
            <a:r>
              <a:rPr kumimoji="1" lang="ja-JP" altLang="en-US" sz="1200" dirty="0">
                <a:latin typeface="UD デジタル 教科書体 NP-B" panose="02020700000000000000" pitchFamily="18" charset="-128"/>
                <a:ea typeface="UD デジタル 教科書体 NP-B" panose="02020700000000000000" pitchFamily="18" charset="-128"/>
              </a:rPr>
              <a:t>　★参考：愛知県教育委員会ホームページ（</a:t>
            </a:r>
            <a:r>
              <a:rPr kumimoji="1" lang="en-US" altLang="ja-JP" sz="1200" dirty="0">
                <a:latin typeface="UD デジタル 教科書体 NP-B" panose="02020700000000000000" pitchFamily="18" charset="-128"/>
                <a:ea typeface="UD デジタル 教科書体 NP-B" panose="02020700000000000000" pitchFamily="18" charset="-128"/>
              </a:rPr>
              <a:t>2024</a:t>
            </a:r>
            <a:r>
              <a:rPr kumimoji="1" lang="ja-JP" altLang="en-US" sz="1200" dirty="0">
                <a:latin typeface="UD デジタル 教科書体 NP-B" panose="02020700000000000000" pitchFamily="18" charset="-128"/>
                <a:ea typeface="UD デジタル 教科書体 NP-B" panose="02020700000000000000" pitchFamily="18" charset="-128"/>
              </a:rPr>
              <a:t>年</a:t>
            </a:r>
            <a:r>
              <a:rPr kumimoji="1" lang="en-US" altLang="ja-JP" sz="1200" dirty="0">
                <a:latin typeface="UD デジタル 教科書体 NP-B" panose="02020700000000000000" pitchFamily="18" charset="-128"/>
                <a:ea typeface="UD デジタル 教科書体 NP-B" panose="02020700000000000000" pitchFamily="18" charset="-128"/>
              </a:rPr>
              <a:t>7</a:t>
            </a:r>
            <a:r>
              <a:rPr kumimoji="1" lang="ja-JP" altLang="en-US" sz="1200" dirty="0">
                <a:latin typeface="UD デジタル 教科書体 NP-B" panose="02020700000000000000" pitchFamily="18" charset="-128"/>
                <a:ea typeface="UD デジタル 教科書体 NP-B" panose="02020700000000000000" pitchFamily="18" charset="-128"/>
              </a:rPr>
              <a:t>月現在）ほか</a:t>
            </a:r>
            <a:endParaRPr kumimoji="1" lang="en-US" altLang="ja-JP" sz="1200" dirty="0">
              <a:latin typeface="UD デジタル 教科書体 NP-B" panose="02020700000000000000" pitchFamily="18" charset="-128"/>
              <a:ea typeface="UD デジタル 教科書体 NP-B" panose="02020700000000000000" pitchFamily="18" charset="-128"/>
            </a:endParaRPr>
          </a:p>
        </p:txBody>
      </p:sp>
      <p:sp>
        <p:nvSpPr>
          <p:cNvPr id="227" name="テキスト ボックス 226">
            <a:extLst>
              <a:ext uri="{FF2B5EF4-FFF2-40B4-BE49-F238E27FC236}">
                <a16:creationId xmlns:a16="http://schemas.microsoft.com/office/drawing/2014/main" id="{034FAE89-C261-981E-F5D2-609C810202F0}"/>
              </a:ext>
            </a:extLst>
          </p:cNvPr>
          <p:cNvSpPr txBox="1"/>
          <p:nvPr/>
        </p:nvSpPr>
        <p:spPr>
          <a:xfrm>
            <a:off x="1344438" y="6365860"/>
            <a:ext cx="4897992" cy="200055"/>
          </a:xfrm>
          <a:prstGeom prst="rect">
            <a:avLst/>
          </a:prstGeom>
          <a:noFill/>
        </p:spPr>
        <p:txBody>
          <a:bodyPr wrap="square" rtlCol="0" anchor="ctr">
            <a:spAutoFit/>
          </a:bodyPr>
          <a:lstStyle/>
          <a:p>
            <a:r>
              <a:rPr kumimoji="1" lang="ja-JP" altLang="en-US" sz="700" dirty="0">
                <a:latin typeface="UD デジタル 教科書体 NP-B" panose="02020700000000000000" pitchFamily="18" charset="-128"/>
                <a:ea typeface="UD デジタル 教科書体 NP-B" panose="02020700000000000000" pitchFamily="18" charset="-128"/>
              </a:rPr>
              <a:t>れいわ　  ねんど にゅうし　けんていりょう じゅけんりょう　　　　                がつごろ　はっぴょう</a:t>
            </a:r>
            <a:endParaRPr kumimoji="1" lang="ja-JP" altLang="en-US" sz="700" dirty="0">
              <a:solidFill>
                <a:schemeClr val="bg1"/>
              </a:solidFill>
              <a:latin typeface="UD デジタル 教科書体 NP-B" panose="02020700000000000000" pitchFamily="18" charset="-128"/>
              <a:ea typeface="UD デジタル 教科書体 NP-B" panose="02020700000000000000" pitchFamily="18" charset="-128"/>
            </a:endParaRPr>
          </a:p>
        </p:txBody>
      </p:sp>
      <p:sp>
        <p:nvSpPr>
          <p:cNvPr id="228" name="テキスト ボックス 227">
            <a:extLst>
              <a:ext uri="{FF2B5EF4-FFF2-40B4-BE49-F238E27FC236}">
                <a16:creationId xmlns:a16="http://schemas.microsoft.com/office/drawing/2014/main" id="{A5B3EC57-C5B1-542C-7367-75C1EE4391DA}"/>
              </a:ext>
            </a:extLst>
          </p:cNvPr>
          <p:cNvSpPr txBox="1"/>
          <p:nvPr/>
        </p:nvSpPr>
        <p:spPr>
          <a:xfrm>
            <a:off x="1323021" y="6643369"/>
            <a:ext cx="6049683" cy="200055"/>
          </a:xfrm>
          <a:prstGeom prst="rect">
            <a:avLst/>
          </a:prstGeom>
          <a:noFill/>
        </p:spPr>
        <p:txBody>
          <a:bodyPr wrap="square" rtlCol="0" anchor="ctr">
            <a:spAutoFit/>
          </a:bodyPr>
          <a:lstStyle/>
          <a:p>
            <a:r>
              <a:rPr kumimoji="1" lang="ja-JP" altLang="en-US" sz="700" dirty="0">
                <a:latin typeface="UD デジタル 教科書体 NP-B" panose="02020700000000000000" pitchFamily="18" charset="-128"/>
                <a:ea typeface="UD デジタル 教科書体 NP-B" panose="02020700000000000000" pitchFamily="18" charset="-128"/>
              </a:rPr>
              <a:t>じょうき　　　　　    　   きょうかしょだい  しゅうがくりょこうひ  きょうざいひ  せいふくだい   こうつうひ</a:t>
            </a:r>
            <a:endParaRPr kumimoji="1" lang="ja-JP" altLang="en-US" sz="700" dirty="0">
              <a:solidFill>
                <a:schemeClr val="bg1"/>
              </a:solidFill>
              <a:latin typeface="UD デジタル 教科書体 NP-B" panose="02020700000000000000" pitchFamily="18" charset="-128"/>
              <a:ea typeface="UD デジタル 教科書体 NP-B" panose="02020700000000000000" pitchFamily="18" charset="-128"/>
            </a:endParaRPr>
          </a:p>
        </p:txBody>
      </p:sp>
      <p:sp>
        <p:nvSpPr>
          <p:cNvPr id="229" name="テキスト ボックス 228">
            <a:extLst>
              <a:ext uri="{FF2B5EF4-FFF2-40B4-BE49-F238E27FC236}">
                <a16:creationId xmlns:a16="http://schemas.microsoft.com/office/drawing/2014/main" id="{8DBD9BF2-89D4-6C5E-0976-21DC4ECF4E0F}"/>
              </a:ext>
            </a:extLst>
          </p:cNvPr>
          <p:cNvSpPr txBox="1"/>
          <p:nvPr/>
        </p:nvSpPr>
        <p:spPr>
          <a:xfrm>
            <a:off x="5561229" y="6898758"/>
            <a:ext cx="4333730" cy="200055"/>
          </a:xfrm>
          <a:prstGeom prst="rect">
            <a:avLst/>
          </a:prstGeom>
          <a:noFill/>
        </p:spPr>
        <p:txBody>
          <a:bodyPr wrap="square" rtlCol="0" anchor="ctr">
            <a:spAutoFit/>
          </a:bodyPr>
          <a:lstStyle/>
          <a:p>
            <a:r>
              <a:rPr kumimoji="1" lang="ja-JP" altLang="en-US" sz="700" dirty="0">
                <a:latin typeface="UD デジタル 教科書体 NP-B" panose="02020700000000000000" pitchFamily="18" charset="-128"/>
                <a:ea typeface="UD デジタル 教科書体 NP-B" panose="02020700000000000000" pitchFamily="18" charset="-128"/>
              </a:rPr>
              <a:t>さんこう   あいちけんきょういくいいんかいほ ー む   ぺ  ー  じ　　　　　        ねん がつげんざい</a:t>
            </a:r>
            <a:endParaRPr kumimoji="1" lang="ja-JP" altLang="en-US" sz="700" dirty="0">
              <a:solidFill>
                <a:schemeClr val="bg1"/>
              </a:solidFill>
              <a:latin typeface="UD デジタル 教科書体 NP-B" panose="02020700000000000000" pitchFamily="18" charset="-128"/>
              <a:ea typeface="UD デジタル 教科書体 NP-B" panose="02020700000000000000" pitchFamily="18" charset="-128"/>
            </a:endParaRPr>
          </a:p>
        </p:txBody>
      </p:sp>
      <p:sp>
        <p:nvSpPr>
          <p:cNvPr id="58" name="テキスト ボックス 57">
            <a:extLst>
              <a:ext uri="{FF2B5EF4-FFF2-40B4-BE49-F238E27FC236}">
                <a16:creationId xmlns:a16="http://schemas.microsoft.com/office/drawing/2014/main" id="{39E6F872-274E-4873-1D01-B5BDAED82DF1}"/>
              </a:ext>
            </a:extLst>
          </p:cNvPr>
          <p:cNvSpPr txBox="1"/>
          <p:nvPr/>
        </p:nvSpPr>
        <p:spPr>
          <a:xfrm>
            <a:off x="1241877" y="2010234"/>
            <a:ext cx="1152000" cy="244800"/>
          </a:xfrm>
          <a:prstGeom prst="rect">
            <a:avLst/>
          </a:prstGeom>
          <a:noFill/>
        </p:spPr>
        <p:txBody>
          <a:bodyPr wrap="square" rtlCol="0" anchor="ctr">
            <a:spAutoFit/>
          </a:bodyPr>
          <a:lstStyle/>
          <a:p>
            <a:r>
              <a:rPr kumimoji="1" lang="ja-JP" altLang="en-US" sz="1000" b="1" spc="-130" dirty="0">
                <a:latin typeface="UD デジタル 教科書体 NP-B" panose="02020700000000000000" pitchFamily="18" charset="-128"/>
                <a:ea typeface="UD デジタル 教科書体 NP-B" panose="02020700000000000000" pitchFamily="18" charset="-128"/>
              </a:rPr>
              <a:t>じゅぎょうりょう</a:t>
            </a:r>
          </a:p>
        </p:txBody>
      </p:sp>
      <p:sp>
        <p:nvSpPr>
          <p:cNvPr id="230" name="テキスト ボックス 229">
            <a:extLst>
              <a:ext uri="{FF2B5EF4-FFF2-40B4-BE49-F238E27FC236}">
                <a16:creationId xmlns:a16="http://schemas.microsoft.com/office/drawing/2014/main" id="{048C3F7A-1A04-64A3-32D9-52D695324A09}"/>
              </a:ext>
            </a:extLst>
          </p:cNvPr>
          <p:cNvSpPr txBox="1"/>
          <p:nvPr/>
        </p:nvSpPr>
        <p:spPr>
          <a:xfrm>
            <a:off x="1277877" y="2701396"/>
            <a:ext cx="1080000" cy="244800"/>
          </a:xfrm>
          <a:prstGeom prst="rect">
            <a:avLst/>
          </a:prstGeom>
          <a:noFill/>
        </p:spPr>
        <p:txBody>
          <a:bodyPr wrap="square" rtlCol="0" anchor="ctr">
            <a:spAutoFit/>
          </a:bodyPr>
          <a:lstStyle/>
          <a:p>
            <a:r>
              <a:rPr kumimoji="1" lang="ja-JP" altLang="en-US" sz="1000" b="1" spc="-130" dirty="0">
                <a:latin typeface="UD デジタル 教科書体 NP-B" panose="02020700000000000000" pitchFamily="18" charset="-128"/>
                <a:ea typeface="UD デジタル 教科書体 NP-B" panose="02020700000000000000" pitchFamily="18" charset="-128"/>
              </a:rPr>
              <a:t>にゅうがくきん</a:t>
            </a:r>
          </a:p>
        </p:txBody>
      </p:sp>
      <p:sp>
        <p:nvSpPr>
          <p:cNvPr id="231" name="テキスト ボックス 230">
            <a:extLst>
              <a:ext uri="{FF2B5EF4-FFF2-40B4-BE49-F238E27FC236}">
                <a16:creationId xmlns:a16="http://schemas.microsoft.com/office/drawing/2014/main" id="{E2A59E6B-A7B6-0298-641B-BCE3234E8CE6}"/>
              </a:ext>
            </a:extLst>
          </p:cNvPr>
          <p:cNvSpPr txBox="1"/>
          <p:nvPr/>
        </p:nvSpPr>
        <p:spPr>
          <a:xfrm>
            <a:off x="986706" y="3570251"/>
            <a:ext cx="1540667" cy="254237"/>
          </a:xfrm>
          <a:prstGeom prst="rect">
            <a:avLst/>
          </a:prstGeom>
          <a:noFill/>
        </p:spPr>
        <p:txBody>
          <a:bodyPr wrap="square" rtlCol="0" anchor="ctr">
            <a:spAutoFit/>
          </a:bodyPr>
          <a:lstStyle/>
          <a:p>
            <a:pPr algn="dist">
              <a:lnSpc>
                <a:spcPts val="1200"/>
              </a:lnSpc>
            </a:pPr>
            <a:r>
              <a:rPr kumimoji="1" lang="ja-JP" altLang="en-US" sz="1000" b="1" spc="-230" dirty="0">
                <a:latin typeface="UD デジタル 教科書体 NP-B" panose="02020700000000000000" pitchFamily="18" charset="-128"/>
                <a:ea typeface="UD デジタル 教科書体 NP-B" panose="02020700000000000000" pitchFamily="18" charset="-128"/>
              </a:rPr>
              <a:t>ぴーてぃーえーかんけいひ</a:t>
            </a:r>
            <a:endParaRPr kumimoji="1" lang="ja-JP" altLang="en-US" sz="1000" b="1" spc="-100" dirty="0">
              <a:latin typeface="UD デジタル 教科書体 NP-B" panose="02020700000000000000" pitchFamily="18" charset="-128"/>
              <a:ea typeface="UD デジタル 教科書体 NP-B" panose="02020700000000000000" pitchFamily="18" charset="-128"/>
            </a:endParaRPr>
          </a:p>
        </p:txBody>
      </p:sp>
      <p:sp>
        <p:nvSpPr>
          <p:cNvPr id="232" name="テキスト ボックス 231">
            <a:extLst>
              <a:ext uri="{FF2B5EF4-FFF2-40B4-BE49-F238E27FC236}">
                <a16:creationId xmlns:a16="http://schemas.microsoft.com/office/drawing/2014/main" id="{FB5D95FD-E34B-9ACD-97A2-598B3CF8E203}"/>
              </a:ext>
            </a:extLst>
          </p:cNvPr>
          <p:cNvSpPr txBox="1"/>
          <p:nvPr/>
        </p:nvSpPr>
        <p:spPr>
          <a:xfrm>
            <a:off x="1415551" y="3951981"/>
            <a:ext cx="1008000" cy="244800"/>
          </a:xfrm>
          <a:prstGeom prst="rect">
            <a:avLst/>
          </a:prstGeom>
          <a:noFill/>
        </p:spPr>
        <p:txBody>
          <a:bodyPr wrap="square" rtlCol="0" anchor="ctr">
            <a:spAutoFit/>
          </a:bodyPr>
          <a:lstStyle/>
          <a:p>
            <a:r>
              <a:rPr kumimoji="1" lang="ja-JP" altLang="en-US" sz="1000" b="1" spc="-100" dirty="0">
                <a:latin typeface="UD デジタル 教科書体 NP-B" panose="02020700000000000000" pitchFamily="18" charset="-128"/>
                <a:ea typeface="UD デジタル 教科書体 NP-B" panose="02020700000000000000" pitchFamily="18" charset="-128"/>
              </a:rPr>
              <a:t>せいと  かいひ</a:t>
            </a:r>
          </a:p>
        </p:txBody>
      </p:sp>
      <p:sp>
        <p:nvSpPr>
          <p:cNvPr id="233" name="テキスト ボックス 232">
            <a:extLst>
              <a:ext uri="{FF2B5EF4-FFF2-40B4-BE49-F238E27FC236}">
                <a16:creationId xmlns:a16="http://schemas.microsoft.com/office/drawing/2014/main" id="{538CE814-D2EC-4A07-1CEB-E2401E95DCB2}"/>
              </a:ext>
            </a:extLst>
          </p:cNvPr>
          <p:cNvSpPr txBox="1"/>
          <p:nvPr/>
        </p:nvSpPr>
        <p:spPr>
          <a:xfrm>
            <a:off x="4858868" y="990230"/>
            <a:ext cx="1476000" cy="250838"/>
          </a:xfrm>
          <a:prstGeom prst="rect">
            <a:avLst/>
          </a:prstGeom>
          <a:noFill/>
        </p:spPr>
        <p:txBody>
          <a:bodyPr wrap="square" rtlCol="0" anchor="ctr">
            <a:spAutoFit/>
          </a:bodyPr>
          <a:lstStyle/>
          <a:p>
            <a:r>
              <a:rPr kumimoji="1" lang="ja-JP" altLang="en-US" sz="1000" b="1" spc="-130" dirty="0">
                <a:solidFill>
                  <a:schemeClr val="bg1"/>
                </a:solidFill>
                <a:latin typeface="UD デジタル 教科書体 NP-B" panose="02020700000000000000" pitchFamily="18" charset="-128"/>
                <a:ea typeface="UD デジタル 教科書体 NP-B" panose="02020700000000000000" pitchFamily="18" charset="-128"/>
              </a:rPr>
              <a:t>こうりつこうこう</a:t>
            </a:r>
          </a:p>
        </p:txBody>
      </p:sp>
      <p:sp>
        <p:nvSpPr>
          <p:cNvPr id="234" name="テキスト ボックス 233">
            <a:extLst>
              <a:ext uri="{FF2B5EF4-FFF2-40B4-BE49-F238E27FC236}">
                <a16:creationId xmlns:a16="http://schemas.microsoft.com/office/drawing/2014/main" id="{132442D7-D5C7-F6C1-A011-B2460C4CAB75}"/>
              </a:ext>
            </a:extLst>
          </p:cNvPr>
          <p:cNvSpPr txBox="1"/>
          <p:nvPr/>
        </p:nvSpPr>
        <p:spPr>
          <a:xfrm>
            <a:off x="3027079" y="1412410"/>
            <a:ext cx="1116000" cy="250838"/>
          </a:xfrm>
          <a:prstGeom prst="rect">
            <a:avLst/>
          </a:prstGeom>
          <a:noFill/>
        </p:spPr>
        <p:txBody>
          <a:bodyPr wrap="square" rtlCol="0" anchor="ctr">
            <a:spAutoFit/>
          </a:bodyPr>
          <a:lstStyle/>
          <a:p>
            <a:r>
              <a:rPr kumimoji="1" lang="ja-JP" altLang="en-US" sz="1000" b="1" spc="-130" dirty="0">
                <a:solidFill>
                  <a:schemeClr val="bg1"/>
                </a:solidFill>
                <a:latin typeface="UD デジタル 教科書体 NP-B" panose="02020700000000000000" pitchFamily="18" charset="-128"/>
                <a:ea typeface="UD デジタル 教科書体 NP-B" panose="02020700000000000000" pitchFamily="18" charset="-128"/>
              </a:rPr>
              <a:t>ぜんにちせい</a:t>
            </a:r>
          </a:p>
        </p:txBody>
      </p:sp>
      <p:sp>
        <p:nvSpPr>
          <p:cNvPr id="235" name="テキスト ボックス 234">
            <a:extLst>
              <a:ext uri="{FF2B5EF4-FFF2-40B4-BE49-F238E27FC236}">
                <a16:creationId xmlns:a16="http://schemas.microsoft.com/office/drawing/2014/main" id="{71062697-82F7-A7F0-1D6B-C5A9E8E16CB4}"/>
              </a:ext>
            </a:extLst>
          </p:cNvPr>
          <p:cNvSpPr txBox="1"/>
          <p:nvPr/>
        </p:nvSpPr>
        <p:spPr>
          <a:xfrm>
            <a:off x="5006763" y="1423108"/>
            <a:ext cx="1116000" cy="250838"/>
          </a:xfrm>
          <a:prstGeom prst="rect">
            <a:avLst/>
          </a:prstGeom>
          <a:noFill/>
        </p:spPr>
        <p:txBody>
          <a:bodyPr wrap="square" rtlCol="0" anchor="ctr">
            <a:spAutoFit/>
          </a:bodyPr>
          <a:lstStyle/>
          <a:p>
            <a:r>
              <a:rPr kumimoji="1" lang="ja-JP" altLang="en-US" sz="1000" b="1" spc="-130" dirty="0">
                <a:solidFill>
                  <a:schemeClr val="bg1"/>
                </a:solidFill>
                <a:latin typeface="UD デジタル 教科書体 NP-B" panose="02020700000000000000" pitchFamily="18" charset="-128"/>
                <a:ea typeface="UD デジタル 教科書体 NP-B" panose="02020700000000000000" pitchFamily="18" charset="-128"/>
              </a:rPr>
              <a:t>ていじせい</a:t>
            </a:r>
          </a:p>
        </p:txBody>
      </p:sp>
      <p:sp>
        <p:nvSpPr>
          <p:cNvPr id="236" name="テキスト ボックス 235">
            <a:extLst>
              <a:ext uri="{FF2B5EF4-FFF2-40B4-BE49-F238E27FC236}">
                <a16:creationId xmlns:a16="http://schemas.microsoft.com/office/drawing/2014/main" id="{4041C8E5-4268-4D8C-B61B-C3E0D568C617}"/>
              </a:ext>
            </a:extLst>
          </p:cNvPr>
          <p:cNvSpPr txBox="1"/>
          <p:nvPr/>
        </p:nvSpPr>
        <p:spPr>
          <a:xfrm>
            <a:off x="6893686" y="1411091"/>
            <a:ext cx="1116000" cy="250838"/>
          </a:xfrm>
          <a:prstGeom prst="rect">
            <a:avLst/>
          </a:prstGeom>
          <a:noFill/>
        </p:spPr>
        <p:txBody>
          <a:bodyPr wrap="square" rtlCol="0" anchor="ctr">
            <a:spAutoFit/>
          </a:bodyPr>
          <a:lstStyle/>
          <a:p>
            <a:r>
              <a:rPr kumimoji="1" lang="ja-JP" altLang="en-US" sz="1000" b="1" spc="-130" dirty="0">
                <a:solidFill>
                  <a:schemeClr val="bg1"/>
                </a:solidFill>
                <a:latin typeface="UD デジタル 教科書体 NP-B" panose="02020700000000000000" pitchFamily="18" charset="-128"/>
                <a:ea typeface="UD デジタル 教科書体 NP-B" panose="02020700000000000000" pitchFamily="18" charset="-128"/>
              </a:rPr>
              <a:t>つうしんせい</a:t>
            </a:r>
          </a:p>
        </p:txBody>
      </p:sp>
      <p:sp>
        <p:nvSpPr>
          <p:cNvPr id="237" name="テキスト ボックス 236">
            <a:extLst>
              <a:ext uri="{FF2B5EF4-FFF2-40B4-BE49-F238E27FC236}">
                <a16:creationId xmlns:a16="http://schemas.microsoft.com/office/drawing/2014/main" id="{F8234727-8A3C-AA57-8ED4-80E1AD2919CB}"/>
              </a:ext>
            </a:extLst>
          </p:cNvPr>
          <p:cNvSpPr txBox="1"/>
          <p:nvPr/>
        </p:nvSpPr>
        <p:spPr>
          <a:xfrm>
            <a:off x="8782416" y="968501"/>
            <a:ext cx="1476000" cy="250838"/>
          </a:xfrm>
          <a:prstGeom prst="rect">
            <a:avLst/>
          </a:prstGeom>
          <a:noFill/>
        </p:spPr>
        <p:txBody>
          <a:bodyPr wrap="square" rtlCol="0" anchor="ctr">
            <a:spAutoFit/>
          </a:bodyPr>
          <a:lstStyle/>
          <a:p>
            <a:r>
              <a:rPr kumimoji="1" lang="ja-JP" altLang="en-US" sz="1000" b="1" spc="-130" dirty="0">
                <a:solidFill>
                  <a:schemeClr val="bg1"/>
                </a:solidFill>
                <a:latin typeface="UD デジタル 教科書体 NP-B" panose="02020700000000000000" pitchFamily="18" charset="-128"/>
                <a:ea typeface="UD デジタル 教科書体 NP-B" panose="02020700000000000000" pitchFamily="18" charset="-128"/>
              </a:rPr>
              <a:t>しりつこうこう</a:t>
            </a:r>
          </a:p>
        </p:txBody>
      </p:sp>
      <p:sp>
        <p:nvSpPr>
          <p:cNvPr id="238" name="テキスト ボックス 237">
            <a:extLst>
              <a:ext uri="{FF2B5EF4-FFF2-40B4-BE49-F238E27FC236}">
                <a16:creationId xmlns:a16="http://schemas.microsoft.com/office/drawing/2014/main" id="{2211EEDA-3358-7BB3-1DC9-7967F6565A0E}"/>
              </a:ext>
            </a:extLst>
          </p:cNvPr>
          <p:cNvSpPr txBox="1"/>
          <p:nvPr/>
        </p:nvSpPr>
        <p:spPr>
          <a:xfrm>
            <a:off x="8844510" y="1419536"/>
            <a:ext cx="1116000" cy="250838"/>
          </a:xfrm>
          <a:prstGeom prst="rect">
            <a:avLst/>
          </a:prstGeom>
          <a:noFill/>
        </p:spPr>
        <p:txBody>
          <a:bodyPr wrap="square" rtlCol="0" anchor="ctr">
            <a:spAutoFit/>
          </a:bodyPr>
          <a:lstStyle/>
          <a:p>
            <a:r>
              <a:rPr kumimoji="1" lang="ja-JP" altLang="en-US" sz="1000" b="1" spc="-130" dirty="0">
                <a:solidFill>
                  <a:schemeClr val="bg1"/>
                </a:solidFill>
                <a:latin typeface="UD デジタル 教科書体 NP-B" panose="02020700000000000000" pitchFamily="18" charset="-128"/>
                <a:ea typeface="UD デジタル 教科書体 NP-B" panose="02020700000000000000" pitchFamily="18" charset="-128"/>
              </a:rPr>
              <a:t>ぜんにちせい</a:t>
            </a:r>
          </a:p>
        </p:txBody>
      </p:sp>
      <p:sp>
        <p:nvSpPr>
          <p:cNvPr id="239" name="テキスト ボックス 238">
            <a:extLst>
              <a:ext uri="{FF2B5EF4-FFF2-40B4-BE49-F238E27FC236}">
                <a16:creationId xmlns:a16="http://schemas.microsoft.com/office/drawing/2014/main" id="{14C8F35D-631A-945B-0E09-91BA1D980BF0}"/>
              </a:ext>
            </a:extLst>
          </p:cNvPr>
          <p:cNvSpPr txBox="1"/>
          <p:nvPr/>
        </p:nvSpPr>
        <p:spPr>
          <a:xfrm>
            <a:off x="4507764" y="1845134"/>
            <a:ext cx="1044000" cy="244800"/>
          </a:xfrm>
          <a:prstGeom prst="rect">
            <a:avLst/>
          </a:prstGeom>
          <a:noFill/>
        </p:spPr>
        <p:txBody>
          <a:bodyPr wrap="square" rtlCol="0" anchor="ctr">
            <a:spAutoFit/>
          </a:bodyPr>
          <a:lstStyle/>
          <a:p>
            <a:r>
              <a:rPr kumimoji="1" lang="ja-JP" altLang="en-US" sz="1000" b="1" spc="-130" dirty="0">
                <a:latin typeface="UD デジタル 教科書体 NP-B" panose="02020700000000000000" pitchFamily="18" charset="-128"/>
                <a:ea typeface="UD デジタル 教科書体 NP-B" panose="02020700000000000000" pitchFamily="18" charset="-128"/>
              </a:rPr>
              <a:t>ねんかん</a:t>
            </a:r>
          </a:p>
        </p:txBody>
      </p:sp>
      <p:sp>
        <p:nvSpPr>
          <p:cNvPr id="240" name="テキスト ボックス 239">
            <a:extLst>
              <a:ext uri="{FF2B5EF4-FFF2-40B4-BE49-F238E27FC236}">
                <a16:creationId xmlns:a16="http://schemas.microsoft.com/office/drawing/2014/main" id="{32332219-FEBD-6F92-8ACC-106FED4B3889}"/>
              </a:ext>
            </a:extLst>
          </p:cNvPr>
          <p:cNvSpPr txBox="1"/>
          <p:nvPr/>
        </p:nvSpPr>
        <p:spPr>
          <a:xfrm>
            <a:off x="5631257" y="2214372"/>
            <a:ext cx="540000" cy="244800"/>
          </a:xfrm>
          <a:prstGeom prst="rect">
            <a:avLst/>
          </a:prstGeom>
          <a:noFill/>
        </p:spPr>
        <p:txBody>
          <a:bodyPr wrap="square" rtlCol="0" anchor="ctr">
            <a:spAutoFit/>
          </a:bodyPr>
          <a:lstStyle/>
          <a:p>
            <a:r>
              <a:rPr kumimoji="1" lang="ja-JP" altLang="en-US" sz="1000" b="1" spc="-130" dirty="0">
                <a:latin typeface="UD デジタル 教科書体 NP-B" panose="02020700000000000000" pitchFamily="18" charset="-128"/>
                <a:ea typeface="UD デジタル 教科書体 NP-B" panose="02020700000000000000" pitchFamily="18" charset="-128"/>
              </a:rPr>
              <a:t>えん</a:t>
            </a:r>
          </a:p>
        </p:txBody>
      </p:sp>
      <p:sp>
        <p:nvSpPr>
          <p:cNvPr id="241" name="テキスト ボックス 240">
            <a:extLst>
              <a:ext uri="{FF2B5EF4-FFF2-40B4-BE49-F238E27FC236}">
                <a16:creationId xmlns:a16="http://schemas.microsoft.com/office/drawing/2014/main" id="{350C4BD9-F332-474A-5236-B0FBFCBAD819}"/>
              </a:ext>
            </a:extLst>
          </p:cNvPr>
          <p:cNvSpPr txBox="1"/>
          <p:nvPr/>
        </p:nvSpPr>
        <p:spPr>
          <a:xfrm>
            <a:off x="5559103" y="2723036"/>
            <a:ext cx="540000" cy="180000"/>
          </a:xfrm>
          <a:prstGeom prst="rect">
            <a:avLst/>
          </a:prstGeom>
          <a:noFill/>
        </p:spPr>
        <p:txBody>
          <a:bodyPr wrap="square" rtlCol="0" anchor="ctr">
            <a:spAutoFit/>
          </a:bodyPr>
          <a:lstStyle/>
          <a:p>
            <a:r>
              <a:rPr kumimoji="1" lang="ja-JP" altLang="en-US" sz="1000" b="1" spc="-130" dirty="0">
                <a:latin typeface="UD デジタル 教科書体 NP-B" panose="02020700000000000000" pitchFamily="18" charset="-128"/>
                <a:ea typeface="UD デジタル 教科書体 NP-B" panose="02020700000000000000" pitchFamily="18" charset="-128"/>
              </a:rPr>
              <a:t>えん</a:t>
            </a:r>
          </a:p>
        </p:txBody>
      </p:sp>
      <p:sp>
        <p:nvSpPr>
          <p:cNvPr id="242" name="テキスト ボックス 241">
            <a:extLst>
              <a:ext uri="{FF2B5EF4-FFF2-40B4-BE49-F238E27FC236}">
                <a16:creationId xmlns:a16="http://schemas.microsoft.com/office/drawing/2014/main" id="{940ABD80-71C9-8EB8-F7A3-D60C24A4C079}"/>
              </a:ext>
            </a:extLst>
          </p:cNvPr>
          <p:cNvSpPr txBox="1"/>
          <p:nvPr/>
        </p:nvSpPr>
        <p:spPr>
          <a:xfrm>
            <a:off x="7372704" y="2723036"/>
            <a:ext cx="540000" cy="180000"/>
          </a:xfrm>
          <a:prstGeom prst="rect">
            <a:avLst/>
          </a:prstGeom>
          <a:noFill/>
        </p:spPr>
        <p:txBody>
          <a:bodyPr wrap="square" rtlCol="0" anchor="ctr">
            <a:spAutoFit/>
          </a:bodyPr>
          <a:lstStyle/>
          <a:p>
            <a:r>
              <a:rPr kumimoji="1" lang="ja-JP" altLang="en-US" sz="1000" b="1" spc="-130" dirty="0">
                <a:latin typeface="UD デジタル 教科書体 NP-B" panose="02020700000000000000" pitchFamily="18" charset="-128"/>
                <a:ea typeface="UD デジタル 教科書体 NP-B" panose="02020700000000000000" pitchFamily="18" charset="-128"/>
              </a:rPr>
              <a:t>えん</a:t>
            </a:r>
          </a:p>
        </p:txBody>
      </p:sp>
      <p:sp>
        <p:nvSpPr>
          <p:cNvPr id="243" name="テキスト ボックス 242">
            <a:extLst>
              <a:ext uri="{FF2B5EF4-FFF2-40B4-BE49-F238E27FC236}">
                <a16:creationId xmlns:a16="http://schemas.microsoft.com/office/drawing/2014/main" id="{7123BFFD-AE15-44D8-EF0C-59EB87BFF0D9}"/>
              </a:ext>
            </a:extLst>
          </p:cNvPr>
          <p:cNvSpPr txBox="1"/>
          <p:nvPr/>
        </p:nvSpPr>
        <p:spPr>
          <a:xfrm>
            <a:off x="7391437" y="2214372"/>
            <a:ext cx="540000" cy="244800"/>
          </a:xfrm>
          <a:prstGeom prst="rect">
            <a:avLst/>
          </a:prstGeom>
          <a:noFill/>
        </p:spPr>
        <p:txBody>
          <a:bodyPr wrap="square" rtlCol="0" anchor="ctr">
            <a:spAutoFit/>
          </a:bodyPr>
          <a:lstStyle/>
          <a:p>
            <a:r>
              <a:rPr kumimoji="1" lang="ja-JP" altLang="en-US" sz="1000" b="1" spc="-130" dirty="0">
                <a:latin typeface="UD デジタル 教科書体 NP-B" panose="02020700000000000000" pitchFamily="18" charset="-128"/>
                <a:ea typeface="UD デジタル 教科書体 NP-B" panose="02020700000000000000" pitchFamily="18" charset="-128"/>
              </a:rPr>
              <a:t>えん</a:t>
            </a:r>
          </a:p>
        </p:txBody>
      </p:sp>
      <p:sp>
        <p:nvSpPr>
          <p:cNvPr id="244" name="テキスト ボックス 243">
            <a:extLst>
              <a:ext uri="{FF2B5EF4-FFF2-40B4-BE49-F238E27FC236}">
                <a16:creationId xmlns:a16="http://schemas.microsoft.com/office/drawing/2014/main" id="{7F74A422-0366-8689-929D-5DFA07111762}"/>
              </a:ext>
            </a:extLst>
          </p:cNvPr>
          <p:cNvSpPr txBox="1"/>
          <p:nvPr/>
        </p:nvSpPr>
        <p:spPr>
          <a:xfrm>
            <a:off x="2507082" y="2030578"/>
            <a:ext cx="2016000" cy="244800"/>
          </a:xfrm>
          <a:prstGeom prst="rect">
            <a:avLst/>
          </a:prstGeom>
          <a:noFill/>
        </p:spPr>
        <p:txBody>
          <a:bodyPr wrap="square" rtlCol="0" anchor="ctr">
            <a:spAutoFit/>
          </a:bodyPr>
          <a:lstStyle/>
          <a:p>
            <a:r>
              <a:rPr kumimoji="1" lang="ja-JP" altLang="en-US" sz="1000" b="1" spc="-130" dirty="0">
                <a:latin typeface="UD デジタル 教科書体 NP-B" panose="02020700000000000000" pitchFamily="18" charset="-128"/>
                <a:ea typeface="UD デジタル 教科書体 NP-B" panose="02020700000000000000" pitchFamily="18" charset="-128"/>
              </a:rPr>
              <a:t>ねんかん                                             えん</a:t>
            </a:r>
          </a:p>
        </p:txBody>
      </p:sp>
      <p:sp>
        <p:nvSpPr>
          <p:cNvPr id="245" name="テキスト ボックス 244">
            <a:extLst>
              <a:ext uri="{FF2B5EF4-FFF2-40B4-BE49-F238E27FC236}">
                <a16:creationId xmlns:a16="http://schemas.microsoft.com/office/drawing/2014/main" id="{A09EA720-AAB2-10F2-0C94-47D8554CB7E5}"/>
              </a:ext>
            </a:extLst>
          </p:cNvPr>
          <p:cNvSpPr txBox="1"/>
          <p:nvPr/>
        </p:nvSpPr>
        <p:spPr>
          <a:xfrm>
            <a:off x="6795324" y="1838297"/>
            <a:ext cx="828000" cy="244800"/>
          </a:xfrm>
          <a:prstGeom prst="rect">
            <a:avLst/>
          </a:prstGeom>
          <a:noFill/>
        </p:spPr>
        <p:txBody>
          <a:bodyPr wrap="square" rtlCol="0" anchor="ctr">
            <a:spAutoFit/>
          </a:bodyPr>
          <a:lstStyle/>
          <a:p>
            <a:r>
              <a:rPr kumimoji="1" lang="ja-JP" altLang="en-US" sz="1000" b="1" spc="-130" dirty="0">
                <a:latin typeface="UD デジタル 教科書体 NP-B" panose="02020700000000000000" pitchFamily="18" charset="-128"/>
                <a:ea typeface="UD デジタル 教科書体 NP-B" panose="02020700000000000000" pitchFamily="18" charset="-128"/>
              </a:rPr>
              <a:t>たんい</a:t>
            </a:r>
          </a:p>
        </p:txBody>
      </p:sp>
      <p:sp>
        <p:nvSpPr>
          <p:cNvPr id="246" name="テキスト ボックス 245">
            <a:extLst>
              <a:ext uri="{FF2B5EF4-FFF2-40B4-BE49-F238E27FC236}">
                <a16:creationId xmlns:a16="http://schemas.microsoft.com/office/drawing/2014/main" id="{D7AFF36D-20AE-BBFD-CC2B-D493A8D13A25}"/>
              </a:ext>
            </a:extLst>
          </p:cNvPr>
          <p:cNvSpPr txBox="1"/>
          <p:nvPr/>
        </p:nvSpPr>
        <p:spPr>
          <a:xfrm>
            <a:off x="8957570" y="1839375"/>
            <a:ext cx="1044000" cy="244800"/>
          </a:xfrm>
          <a:prstGeom prst="rect">
            <a:avLst/>
          </a:prstGeom>
          <a:noFill/>
        </p:spPr>
        <p:txBody>
          <a:bodyPr wrap="square" rtlCol="0" anchor="ctr">
            <a:spAutoFit/>
          </a:bodyPr>
          <a:lstStyle/>
          <a:p>
            <a:r>
              <a:rPr kumimoji="1" lang="ja-JP" altLang="en-US" sz="1000" b="1" spc="-130" dirty="0">
                <a:latin typeface="UD デジタル 教科書体 NP-B" panose="02020700000000000000" pitchFamily="18" charset="-128"/>
                <a:ea typeface="UD デジタル 教科書体 NP-B" panose="02020700000000000000" pitchFamily="18" charset="-128"/>
              </a:rPr>
              <a:t>ねんかん</a:t>
            </a:r>
          </a:p>
        </p:txBody>
      </p:sp>
      <p:sp>
        <p:nvSpPr>
          <p:cNvPr id="247" name="テキスト ボックス 246">
            <a:extLst>
              <a:ext uri="{FF2B5EF4-FFF2-40B4-BE49-F238E27FC236}">
                <a16:creationId xmlns:a16="http://schemas.microsoft.com/office/drawing/2014/main" id="{58AA5EB3-F9FC-6AE4-E669-9AA5F41B92F0}"/>
              </a:ext>
            </a:extLst>
          </p:cNvPr>
          <p:cNvSpPr txBox="1"/>
          <p:nvPr/>
        </p:nvSpPr>
        <p:spPr>
          <a:xfrm>
            <a:off x="8720352" y="2214372"/>
            <a:ext cx="1368000" cy="244800"/>
          </a:xfrm>
          <a:prstGeom prst="rect">
            <a:avLst/>
          </a:prstGeom>
          <a:noFill/>
        </p:spPr>
        <p:txBody>
          <a:bodyPr wrap="square" rtlCol="0" anchor="ctr">
            <a:spAutoFit/>
          </a:bodyPr>
          <a:lstStyle/>
          <a:p>
            <a:r>
              <a:rPr kumimoji="1" lang="ja-JP" altLang="en-US" sz="1000" b="1" spc="-130" dirty="0">
                <a:latin typeface="UD デジタル 教科書体 NP-B" panose="02020700000000000000" pitchFamily="18" charset="-128"/>
                <a:ea typeface="UD デジタル 教科書体 NP-B" panose="02020700000000000000" pitchFamily="18" charset="-128"/>
              </a:rPr>
              <a:t>やく              まんえん</a:t>
            </a:r>
          </a:p>
        </p:txBody>
      </p:sp>
      <p:sp>
        <p:nvSpPr>
          <p:cNvPr id="248" name="テキスト ボックス 247">
            <a:extLst>
              <a:ext uri="{FF2B5EF4-FFF2-40B4-BE49-F238E27FC236}">
                <a16:creationId xmlns:a16="http://schemas.microsoft.com/office/drawing/2014/main" id="{7A2FB46F-ECDD-3432-DC06-C17B4AEF3EA3}"/>
              </a:ext>
            </a:extLst>
          </p:cNvPr>
          <p:cNvSpPr txBox="1"/>
          <p:nvPr/>
        </p:nvSpPr>
        <p:spPr>
          <a:xfrm>
            <a:off x="3180657" y="3558450"/>
            <a:ext cx="864000" cy="244800"/>
          </a:xfrm>
          <a:prstGeom prst="rect">
            <a:avLst/>
          </a:prstGeom>
          <a:noFill/>
        </p:spPr>
        <p:txBody>
          <a:bodyPr wrap="square" rtlCol="0" anchor="ctr">
            <a:spAutoFit/>
          </a:bodyPr>
          <a:lstStyle/>
          <a:p>
            <a:r>
              <a:rPr kumimoji="1" lang="ja-JP" altLang="en-US" sz="1000" b="1" spc="-100" dirty="0">
                <a:latin typeface="UD デジタル 教科書体 NP-B" panose="02020700000000000000" pitchFamily="18" charset="-128"/>
                <a:ea typeface="UD デジタル 教科書体 NP-B" panose="02020700000000000000" pitchFamily="18" charset="-128"/>
              </a:rPr>
              <a:t>げつがく</a:t>
            </a:r>
          </a:p>
        </p:txBody>
      </p:sp>
      <p:sp>
        <p:nvSpPr>
          <p:cNvPr id="249" name="テキスト ボックス 248">
            <a:extLst>
              <a:ext uri="{FF2B5EF4-FFF2-40B4-BE49-F238E27FC236}">
                <a16:creationId xmlns:a16="http://schemas.microsoft.com/office/drawing/2014/main" id="{1CBDCF1B-F5AC-1DE1-2B40-5864D87475EC}"/>
              </a:ext>
            </a:extLst>
          </p:cNvPr>
          <p:cNvSpPr txBox="1"/>
          <p:nvPr/>
        </p:nvSpPr>
        <p:spPr>
          <a:xfrm>
            <a:off x="2775975" y="3935978"/>
            <a:ext cx="1512000" cy="244800"/>
          </a:xfrm>
          <a:prstGeom prst="rect">
            <a:avLst/>
          </a:prstGeom>
          <a:noFill/>
        </p:spPr>
        <p:txBody>
          <a:bodyPr wrap="square" rtlCol="0" anchor="ctr">
            <a:spAutoFit/>
          </a:bodyPr>
          <a:lstStyle/>
          <a:p>
            <a:r>
              <a:rPr kumimoji="1" lang="ja-JP" altLang="en-US" sz="1000" b="1" spc="-100" dirty="0">
                <a:latin typeface="UD デジタル 教科書体 NP-B" panose="02020700000000000000" pitchFamily="18" charset="-128"/>
                <a:ea typeface="UD デジタル 教科書体 NP-B" panose="02020700000000000000" pitchFamily="18" charset="-128"/>
              </a:rPr>
              <a:t>やく                           えん</a:t>
            </a:r>
          </a:p>
        </p:txBody>
      </p:sp>
      <p:sp>
        <p:nvSpPr>
          <p:cNvPr id="250" name="テキスト ボックス 249">
            <a:extLst>
              <a:ext uri="{FF2B5EF4-FFF2-40B4-BE49-F238E27FC236}">
                <a16:creationId xmlns:a16="http://schemas.microsoft.com/office/drawing/2014/main" id="{4A8C1AE6-6B4A-832A-1F90-4BA9BE1776D6}"/>
              </a:ext>
            </a:extLst>
          </p:cNvPr>
          <p:cNvSpPr txBox="1"/>
          <p:nvPr/>
        </p:nvSpPr>
        <p:spPr>
          <a:xfrm>
            <a:off x="5107678" y="3198653"/>
            <a:ext cx="864000" cy="244800"/>
          </a:xfrm>
          <a:prstGeom prst="rect">
            <a:avLst/>
          </a:prstGeom>
          <a:noFill/>
        </p:spPr>
        <p:txBody>
          <a:bodyPr wrap="square" rtlCol="0" anchor="ctr">
            <a:spAutoFit/>
          </a:bodyPr>
          <a:lstStyle/>
          <a:p>
            <a:r>
              <a:rPr kumimoji="1" lang="ja-JP" altLang="en-US" sz="1000" b="1" spc="-100" dirty="0">
                <a:latin typeface="UD デジタル 教科書体 NP-B" panose="02020700000000000000" pitchFamily="18" charset="-128"/>
                <a:ea typeface="UD デジタル 教科書体 NP-B" panose="02020700000000000000" pitchFamily="18" charset="-128"/>
              </a:rPr>
              <a:t>ねんかん</a:t>
            </a:r>
          </a:p>
        </p:txBody>
      </p:sp>
      <p:sp>
        <p:nvSpPr>
          <p:cNvPr id="251" name="テキスト ボックス 250">
            <a:extLst>
              <a:ext uri="{FF2B5EF4-FFF2-40B4-BE49-F238E27FC236}">
                <a16:creationId xmlns:a16="http://schemas.microsoft.com/office/drawing/2014/main" id="{A47B9202-BBD9-8CDC-6C70-821E8399CA3C}"/>
              </a:ext>
            </a:extLst>
          </p:cNvPr>
          <p:cNvSpPr txBox="1"/>
          <p:nvPr/>
        </p:nvSpPr>
        <p:spPr>
          <a:xfrm>
            <a:off x="4549365" y="3568881"/>
            <a:ext cx="1692000" cy="246221"/>
          </a:xfrm>
          <a:prstGeom prst="rect">
            <a:avLst/>
          </a:prstGeom>
          <a:noFill/>
        </p:spPr>
        <p:txBody>
          <a:bodyPr wrap="square" rtlCol="0" anchor="ctr">
            <a:spAutoFit/>
          </a:bodyPr>
          <a:lstStyle/>
          <a:p>
            <a:r>
              <a:rPr kumimoji="1" lang="ja-JP" altLang="en-US" sz="1000" b="1" spc="-100" dirty="0">
                <a:latin typeface="UD デジタル 教科書体 NP-B" panose="02020700000000000000" pitchFamily="18" charset="-128"/>
                <a:ea typeface="UD デジタル 教科書体 NP-B" panose="02020700000000000000" pitchFamily="18" charset="-128"/>
              </a:rPr>
              <a:t>ちゅうかん                        えん</a:t>
            </a:r>
          </a:p>
        </p:txBody>
      </p:sp>
      <p:sp>
        <p:nvSpPr>
          <p:cNvPr id="252" name="テキスト ボックス 251">
            <a:extLst>
              <a:ext uri="{FF2B5EF4-FFF2-40B4-BE49-F238E27FC236}">
                <a16:creationId xmlns:a16="http://schemas.microsoft.com/office/drawing/2014/main" id="{C18E2CD1-4907-E3A0-BB0F-F9C9087D28D8}"/>
              </a:ext>
            </a:extLst>
          </p:cNvPr>
          <p:cNvSpPr txBox="1"/>
          <p:nvPr/>
        </p:nvSpPr>
        <p:spPr>
          <a:xfrm>
            <a:off x="4622191" y="3954162"/>
            <a:ext cx="1738921" cy="250837"/>
          </a:xfrm>
          <a:prstGeom prst="rect">
            <a:avLst/>
          </a:prstGeom>
          <a:noFill/>
        </p:spPr>
        <p:txBody>
          <a:bodyPr wrap="square" rtlCol="0" anchor="ctr">
            <a:spAutoFit/>
          </a:bodyPr>
          <a:lstStyle/>
          <a:p>
            <a:r>
              <a:rPr kumimoji="1" lang="ja-JP" altLang="en-US" sz="1000" b="1" spc="-100" dirty="0">
                <a:latin typeface="UD デジタル 教科書体 NP-B" panose="02020700000000000000" pitchFamily="18" charset="-128"/>
                <a:ea typeface="UD デジタル 教科書体 NP-B" panose="02020700000000000000" pitchFamily="18" charset="-128"/>
              </a:rPr>
              <a:t>や  かん                            えん</a:t>
            </a:r>
          </a:p>
        </p:txBody>
      </p:sp>
      <p:sp>
        <p:nvSpPr>
          <p:cNvPr id="254" name="テキスト ボックス 253">
            <a:extLst>
              <a:ext uri="{FF2B5EF4-FFF2-40B4-BE49-F238E27FC236}">
                <a16:creationId xmlns:a16="http://schemas.microsoft.com/office/drawing/2014/main" id="{A17F36B0-1D4D-D13F-834A-897E007778CE}"/>
              </a:ext>
            </a:extLst>
          </p:cNvPr>
          <p:cNvSpPr txBox="1"/>
          <p:nvPr/>
        </p:nvSpPr>
        <p:spPr>
          <a:xfrm>
            <a:off x="8980672" y="3535037"/>
            <a:ext cx="864000" cy="244800"/>
          </a:xfrm>
          <a:prstGeom prst="rect">
            <a:avLst/>
          </a:prstGeom>
          <a:noFill/>
        </p:spPr>
        <p:txBody>
          <a:bodyPr wrap="square" rtlCol="0" anchor="ctr">
            <a:spAutoFit/>
          </a:bodyPr>
          <a:lstStyle/>
          <a:p>
            <a:r>
              <a:rPr kumimoji="1" lang="ja-JP" altLang="en-US" sz="1000" b="1" spc="-100" dirty="0">
                <a:latin typeface="UD デジタル 教科書体 NP-B" panose="02020700000000000000" pitchFamily="18" charset="-128"/>
                <a:ea typeface="UD デジタル 教科書体 NP-B" panose="02020700000000000000" pitchFamily="18" charset="-128"/>
              </a:rPr>
              <a:t>ねんかん</a:t>
            </a:r>
          </a:p>
        </p:txBody>
      </p:sp>
      <p:sp>
        <p:nvSpPr>
          <p:cNvPr id="255" name="テキスト ボックス 254">
            <a:extLst>
              <a:ext uri="{FF2B5EF4-FFF2-40B4-BE49-F238E27FC236}">
                <a16:creationId xmlns:a16="http://schemas.microsoft.com/office/drawing/2014/main" id="{8BB70E74-8BB3-D677-A499-2311F945F6C6}"/>
              </a:ext>
            </a:extLst>
          </p:cNvPr>
          <p:cNvSpPr txBox="1"/>
          <p:nvPr/>
        </p:nvSpPr>
        <p:spPr>
          <a:xfrm>
            <a:off x="7019686" y="3383496"/>
            <a:ext cx="864000" cy="244800"/>
          </a:xfrm>
          <a:prstGeom prst="rect">
            <a:avLst/>
          </a:prstGeom>
          <a:noFill/>
        </p:spPr>
        <p:txBody>
          <a:bodyPr wrap="square" rtlCol="0" anchor="ctr">
            <a:spAutoFit/>
          </a:bodyPr>
          <a:lstStyle/>
          <a:p>
            <a:r>
              <a:rPr kumimoji="1" lang="ja-JP" altLang="en-US" sz="1000" b="1" spc="-100" dirty="0">
                <a:latin typeface="UD デジタル 教科書体 NP-B" panose="02020700000000000000" pitchFamily="18" charset="-128"/>
                <a:ea typeface="UD デジタル 教科書体 NP-B" panose="02020700000000000000" pitchFamily="18" charset="-128"/>
              </a:rPr>
              <a:t>ねんかん</a:t>
            </a:r>
          </a:p>
        </p:txBody>
      </p:sp>
      <p:sp>
        <p:nvSpPr>
          <p:cNvPr id="257" name="テキスト ボックス 256">
            <a:extLst>
              <a:ext uri="{FF2B5EF4-FFF2-40B4-BE49-F238E27FC236}">
                <a16:creationId xmlns:a16="http://schemas.microsoft.com/office/drawing/2014/main" id="{88A283F9-A519-A769-F9F9-1C67E3A110AA}"/>
              </a:ext>
            </a:extLst>
          </p:cNvPr>
          <p:cNvSpPr txBox="1"/>
          <p:nvPr/>
        </p:nvSpPr>
        <p:spPr>
          <a:xfrm>
            <a:off x="4601490" y="4747847"/>
            <a:ext cx="1656000" cy="244800"/>
          </a:xfrm>
          <a:prstGeom prst="rect">
            <a:avLst/>
          </a:prstGeom>
          <a:noFill/>
        </p:spPr>
        <p:txBody>
          <a:bodyPr wrap="square" rtlCol="0" anchor="ctr">
            <a:spAutoFit/>
          </a:bodyPr>
          <a:lstStyle/>
          <a:p>
            <a:r>
              <a:rPr kumimoji="1" lang="ja-JP" altLang="en-US" sz="1000" b="1" spc="-100" dirty="0">
                <a:latin typeface="UD デジタル 教科書体 NP-B" panose="02020700000000000000" pitchFamily="18" charset="-128"/>
                <a:ea typeface="UD デジタル 教科書体 NP-B" panose="02020700000000000000" pitchFamily="18" charset="-128"/>
              </a:rPr>
              <a:t>げつがく                           えん</a:t>
            </a:r>
          </a:p>
        </p:txBody>
      </p:sp>
      <p:sp>
        <p:nvSpPr>
          <p:cNvPr id="258" name="テキスト ボックス 257">
            <a:extLst>
              <a:ext uri="{FF2B5EF4-FFF2-40B4-BE49-F238E27FC236}">
                <a16:creationId xmlns:a16="http://schemas.microsoft.com/office/drawing/2014/main" id="{AC314251-0D0E-B3E5-D5A5-3BF668B9F95C}"/>
              </a:ext>
            </a:extLst>
          </p:cNvPr>
          <p:cNvSpPr txBox="1"/>
          <p:nvPr/>
        </p:nvSpPr>
        <p:spPr>
          <a:xfrm>
            <a:off x="1273970" y="4906119"/>
            <a:ext cx="1008000" cy="244800"/>
          </a:xfrm>
          <a:prstGeom prst="rect">
            <a:avLst/>
          </a:prstGeom>
          <a:noFill/>
        </p:spPr>
        <p:txBody>
          <a:bodyPr wrap="square" rtlCol="0" anchor="ctr">
            <a:spAutoFit/>
          </a:bodyPr>
          <a:lstStyle/>
          <a:p>
            <a:r>
              <a:rPr kumimoji="1" lang="ja-JP" altLang="en-US" sz="1000" b="1" spc="-100" dirty="0">
                <a:latin typeface="UD デジタル 教科書体 NP-B" panose="02020700000000000000" pitchFamily="18" charset="-128"/>
                <a:ea typeface="UD デジタル 教科書体 NP-B" panose="02020700000000000000" pitchFamily="18" charset="-128"/>
              </a:rPr>
              <a:t>きゅうしょくひ</a:t>
            </a:r>
          </a:p>
        </p:txBody>
      </p:sp>
      <p:sp>
        <p:nvSpPr>
          <p:cNvPr id="259" name="テキスト ボックス 258">
            <a:extLst>
              <a:ext uri="{FF2B5EF4-FFF2-40B4-BE49-F238E27FC236}">
                <a16:creationId xmlns:a16="http://schemas.microsoft.com/office/drawing/2014/main" id="{306FF2CA-30E2-AE9F-9B5F-2C360D11BF69}"/>
              </a:ext>
            </a:extLst>
          </p:cNvPr>
          <p:cNvSpPr txBox="1"/>
          <p:nvPr/>
        </p:nvSpPr>
        <p:spPr>
          <a:xfrm>
            <a:off x="2845595" y="5099480"/>
            <a:ext cx="1008000" cy="246221"/>
          </a:xfrm>
          <a:prstGeom prst="rect">
            <a:avLst/>
          </a:prstGeom>
          <a:noFill/>
        </p:spPr>
        <p:txBody>
          <a:bodyPr wrap="square" rtlCol="0" anchor="ctr">
            <a:spAutoFit/>
          </a:bodyPr>
          <a:lstStyle/>
          <a:p>
            <a:r>
              <a:rPr kumimoji="1" lang="ja-JP" altLang="en-US" sz="1000" b="1" spc="-100" dirty="0">
                <a:latin typeface="UD デジタル 教科書体 NP-B" panose="02020700000000000000" pitchFamily="18" charset="-128"/>
                <a:ea typeface="UD デジタル 教科書体 NP-B" panose="02020700000000000000" pitchFamily="18" charset="-128"/>
              </a:rPr>
              <a:t>きゅうしょく</a:t>
            </a:r>
            <a:endParaRPr kumimoji="1" lang="en-US" altLang="ja-JP" sz="1000" b="1" spc="-100" dirty="0">
              <a:latin typeface="UD デジタル 教科書体 NP-B" panose="02020700000000000000" pitchFamily="18" charset="-128"/>
              <a:ea typeface="UD デジタル 教科書体 NP-B" panose="02020700000000000000" pitchFamily="18" charset="-128"/>
            </a:endParaRPr>
          </a:p>
        </p:txBody>
      </p:sp>
      <p:sp>
        <p:nvSpPr>
          <p:cNvPr id="261" name="テキスト ボックス 260">
            <a:extLst>
              <a:ext uri="{FF2B5EF4-FFF2-40B4-BE49-F238E27FC236}">
                <a16:creationId xmlns:a16="http://schemas.microsoft.com/office/drawing/2014/main" id="{B03057F0-08F0-4679-EB96-2FB1610B9132}"/>
              </a:ext>
            </a:extLst>
          </p:cNvPr>
          <p:cNvSpPr txBox="1"/>
          <p:nvPr/>
        </p:nvSpPr>
        <p:spPr>
          <a:xfrm>
            <a:off x="3626636" y="2723036"/>
            <a:ext cx="540000" cy="180000"/>
          </a:xfrm>
          <a:prstGeom prst="rect">
            <a:avLst/>
          </a:prstGeom>
          <a:noFill/>
        </p:spPr>
        <p:txBody>
          <a:bodyPr wrap="square" rtlCol="0" anchor="ctr">
            <a:spAutoFit/>
          </a:bodyPr>
          <a:lstStyle/>
          <a:p>
            <a:r>
              <a:rPr kumimoji="1" lang="ja-JP" altLang="en-US" sz="1000" b="1" spc="-130" dirty="0">
                <a:latin typeface="UD デジタル 教科書体 NP-B" panose="02020700000000000000" pitchFamily="18" charset="-128"/>
                <a:ea typeface="UD デジタル 教科書体 NP-B" panose="02020700000000000000" pitchFamily="18" charset="-128"/>
              </a:rPr>
              <a:t>えん</a:t>
            </a:r>
          </a:p>
        </p:txBody>
      </p:sp>
      <p:sp>
        <p:nvSpPr>
          <p:cNvPr id="262" name="テキスト ボックス 261">
            <a:extLst>
              <a:ext uri="{FF2B5EF4-FFF2-40B4-BE49-F238E27FC236}">
                <a16:creationId xmlns:a16="http://schemas.microsoft.com/office/drawing/2014/main" id="{FA389C95-CC0E-FF9E-6DB1-7739BC46C4CE}"/>
              </a:ext>
            </a:extLst>
          </p:cNvPr>
          <p:cNvSpPr txBox="1"/>
          <p:nvPr/>
        </p:nvSpPr>
        <p:spPr>
          <a:xfrm>
            <a:off x="8880510" y="2701396"/>
            <a:ext cx="1080000" cy="244800"/>
          </a:xfrm>
          <a:prstGeom prst="rect">
            <a:avLst/>
          </a:prstGeom>
          <a:noFill/>
        </p:spPr>
        <p:txBody>
          <a:bodyPr wrap="square" rtlCol="0" anchor="ctr">
            <a:spAutoFit/>
          </a:bodyPr>
          <a:lstStyle/>
          <a:p>
            <a:r>
              <a:rPr kumimoji="1" lang="ja-JP" altLang="en-US" sz="1000" b="1" spc="-130" dirty="0">
                <a:latin typeface="UD デジタル 教科書体 NP-B" panose="02020700000000000000" pitchFamily="18" charset="-128"/>
                <a:ea typeface="UD デジタル 教科書体 NP-B" panose="02020700000000000000" pitchFamily="18" charset="-128"/>
              </a:rPr>
              <a:t>まんえん  ぜんご</a:t>
            </a:r>
          </a:p>
        </p:txBody>
      </p:sp>
      <p:sp>
        <p:nvSpPr>
          <p:cNvPr id="263" name="テキスト ボックス 262">
            <a:extLst>
              <a:ext uri="{FF2B5EF4-FFF2-40B4-BE49-F238E27FC236}">
                <a16:creationId xmlns:a16="http://schemas.microsoft.com/office/drawing/2014/main" id="{457AF74E-4E2C-E94E-CE64-C663793C9799}"/>
              </a:ext>
            </a:extLst>
          </p:cNvPr>
          <p:cNvSpPr txBox="1"/>
          <p:nvPr/>
        </p:nvSpPr>
        <p:spPr>
          <a:xfrm>
            <a:off x="4893103" y="4319059"/>
            <a:ext cx="936000" cy="244800"/>
          </a:xfrm>
          <a:prstGeom prst="rect">
            <a:avLst/>
          </a:prstGeom>
          <a:noFill/>
        </p:spPr>
        <p:txBody>
          <a:bodyPr wrap="square" rtlCol="0" anchor="ctr">
            <a:spAutoFit/>
          </a:bodyPr>
          <a:lstStyle/>
          <a:p>
            <a:r>
              <a:rPr kumimoji="1" lang="ja-JP" altLang="en-US" sz="1000" b="1" spc="-100" dirty="0">
                <a:latin typeface="UD デジタル 教科書体 NP-B" panose="02020700000000000000" pitchFamily="18" charset="-128"/>
                <a:ea typeface="UD デジタル 教科書体 NP-B" panose="02020700000000000000" pitchFamily="18" charset="-128"/>
              </a:rPr>
              <a:t>つみたてふく</a:t>
            </a:r>
          </a:p>
        </p:txBody>
      </p:sp>
      <p:sp>
        <p:nvSpPr>
          <p:cNvPr id="264" name="テキスト ボックス 263">
            <a:extLst>
              <a:ext uri="{FF2B5EF4-FFF2-40B4-BE49-F238E27FC236}">
                <a16:creationId xmlns:a16="http://schemas.microsoft.com/office/drawing/2014/main" id="{ED04FF44-8171-38CA-52D3-68B00811F3CA}"/>
              </a:ext>
            </a:extLst>
          </p:cNvPr>
          <p:cNvSpPr txBox="1"/>
          <p:nvPr/>
        </p:nvSpPr>
        <p:spPr>
          <a:xfrm>
            <a:off x="6785561" y="5128769"/>
            <a:ext cx="1008000" cy="246221"/>
          </a:xfrm>
          <a:prstGeom prst="rect">
            <a:avLst/>
          </a:prstGeom>
          <a:noFill/>
        </p:spPr>
        <p:txBody>
          <a:bodyPr wrap="square" rtlCol="0" anchor="ctr">
            <a:spAutoFit/>
          </a:bodyPr>
          <a:lstStyle/>
          <a:p>
            <a:r>
              <a:rPr kumimoji="1" lang="ja-JP" altLang="en-US" sz="1000" b="1" spc="-100" dirty="0">
                <a:latin typeface="UD デジタル 教科書体 NP-B" panose="02020700000000000000" pitchFamily="18" charset="-128"/>
                <a:ea typeface="UD デジタル 教科書体 NP-B" panose="02020700000000000000" pitchFamily="18" charset="-128"/>
              </a:rPr>
              <a:t>きゅうしょく</a:t>
            </a:r>
            <a:endParaRPr kumimoji="1" lang="en-US" altLang="ja-JP" sz="1000" b="1" spc="-100" dirty="0">
              <a:latin typeface="UD デジタル 教科書体 NP-B" panose="02020700000000000000" pitchFamily="18" charset="-128"/>
              <a:ea typeface="UD デジタル 教科書体 NP-B" panose="02020700000000000000" pitchFamily="18" charset="-128"/>
            </a:endParaRPr>
          </a:p>
        </p:txBody>
      </p:sp>
      <p:sp>
        <p:nvSpPr>
          <p:cNvPr id="265" name="テキスト ボックス 264">
            <a:extLst>
              <a:ext uri="{FF2B5EF4-FFF2-40B4-BE49-F238E27FC236}">
                <a16:creationId xmlns:a16="http://schemas.microsoft.com/office/drawing/2014/main" id="{E072C7B8-94EA-F84C-0A76-36F26B4CEC15}"/>
              </a:ext>
            </a:extLst>
          </p:cNvPr>
          <p:cNvSpPr txBox="1"/>
          <p:nvPr/>
        </p:nvSpPr>
        <p:spPr>
          <a:xfrm>
            <a:off x="8645632" y="5126752"/>
            <a:ext cx="1008000" cy="246221"/>
          </a:xfrm>
          <a:prstGeom prst="rect">
            <a:avLst/>
          </a:prstGeom>
          <a:noFill/>
        </p:spPr>
        <p:txBody>
          <a:bodyPr wrap="square" rtlCol="0" anchor="ctr">
            <a:spAutoFit/>
          </a:bodyPr>
          <a:lstStyle/>
          <a:p>
            <a:r>
              <a:rPr kumimoji="1" lang="ja-JP" altLang="en-US" sz="1000" b="1" spc="-100" dirty="0">
                <a:latin typeface="UD デジタル 教科書体 NP-B" panose="02020700000000000000" pitchFamily="18" charset="-128"/>
                <a:ea typeface="UD デジタル 教科書体 NP-B" panose="02020700000000000000" pitchFamily="18" charset="-128"/>
              </a:rPr>
              <a:t>きゅうしょく</a:t>
            </a:r>
            <a:endParaRPr kumimoji="1" lang="en-US" altLang="ja-JP" sz="1000" b="1" spc="-100" dirty="0">
              <a:latin typeface="UD デジタル 教科書体 NP-B" panose="02020700000000000000" pitchFamily="18" charset="-128"/>
              <a:ea typeface="UD デジタル 教科書体 NP-B" panose="02020700000000000000" pitchFamily="18" charset="-128"/>
            </a:endParaRPr>
          </a:p>
        </p:txBody>
      </p:sp>
      <p:sp>
        <p:nvSpPr>
          <p:cNvPr id="266" name="テキスト ボックス 265">
            <a:extLst>
              <a:ext uri="{FF2B5EF4-FFF2-40B4-BE49-F238E27FC236}">
                <a16:creationId xmlns:a16="http://schemas.microsoft.com/office/drawing/2014/main" id="{AF40A882-D73F-A94C-DF89-E22B55D471CB}"/>
              </a:ext>
            </a:extLst>
          </p:cNvPr>
          <p:cNvSpPr txBox="1"/>
          <p:nvPr/>
        </p:nvSpPr>
        <p:spPr>
          <a:xfrm>
            <a:off x="3313595" y="4783067"/>
            <a:ext cx="540000" cy="180000"/>
          </a:xfrm>
          <a:prstGeom prst="rect">
            <a:avLst/>
          </a:prstGeom>
          <a:noFill/>
        </p:spPr>
        <p:txBody>
          <a:bodyPr wrap="square" rtlCol="0" anchor="ctr">
            <a:spAutoFit/>
          </a:bodyPr>
          <a:lstStyle/>
          <a:p>
            <a:r>
              <a:rPr kumimoji="1" lang="ja-JP" altLang="en-US" sz="1000" b="1" spc="-130" dirty="0">
                <a:latin typeface="UD デジタル 教科書体 NP-B" panose="02020700000000000000" pitchFamily="18" charset="-128"/>
                <a:ea typeface="UD デジタル 教科書体 NP-B" panose="02020700000000000000" pitchFamily="18" charset="-128"/>
              </a:rPr>
              <a:t>えん</a:t>
            </a:r>
          </a:p>
        </p:txBody>
      </p:sp>
      <p:sp>
        <p:nvSpPr>
          <p:cNvPr id="267" name="テキスト ボックス 266">
            <a:extLst>
              <a:ext uri="{FF2B5EF4-FFF2-40B4-BE49-F238E27FC236}">
                <a16:creationId xmlns:a16="http://schemas.microsoft.com/office/drawing/2014/main" id="{A52601B5-D6E5-BE2F-1D75-A3FDF7AABA70}"/>
              </a:ext>
            </a:extLst>
          </p:cNvPr>
          <p:cNvSpPr txBox="1"/>
          <p:nvPr/>
        </p:nvSpPr>
        <p:spPr>
          <a:xfrm>
            <a:off x="7192951" y="4774778"/>
            <a:ext cx="540000" cy="180000"/>
          </a:xfrm>
          <a:prstGeom prst="rect">
            <a:avLst/>
          </a:prstGeom>
          <a:noFill/>
        </p:spPr>
        <p:txBody>
          <a:bodyPr wrap="square" rtlCol="0" anchor="ctr">
            <a:spAutoFit/>
          </a:bodyPr>
          <a:lstStyle/>
          <a:p>
            <a:r>
              <a:rPr kumimoji="1" lang="ja-JP" altLang="en-US" sz="1000" b="1" spc="-130" dirty="0">
                <a:latin typeface="UD デジタル 教科書体 NP-B" panose="02020700000000000000" pitchFamily="18" charset="-128"/>
                <a:ea typeface="UD デジタル 教科書体 NP-B" panose="02020700000000000000" pitchFamily="18" charset="-128"/>
              </a:rPr>
              <a:t>えん</a:t>
            </a:r>
          </a:p>
        </p:txBody>
      </p:sp>
      <p:sp>
        <p:nvSpPr>
          <p:cNvPr id="268" name="テキスト ボックス 267">
            <a:extLst>
              <a:ext uri="{FF2B5EF4-FFF2-40B4-BE49-F238E27FC236}">
                <a16:creationId xmlns:a16="http://schemas.microsoft.com/office/drawing/2014/main" id="{F8AAEA69-9FBD-A621-DA2D-CD33642B6765}"/>
              </a:ext>
            </a:extLst>
          </p:cNvPr>
          <p:cNvSpPr txBox="1"/>
          <p:nvPr/>
        </p:nvSpPr>
        <p:spPr>
          <a:xfrm>
            <a:off x="9111815" y="4774778"/>
            <a:ext cx="540000" cy="180000"/>
          </a:xfrm>
          <a:prstGeom prst="rect">
            <a:avLst/>
          </a:prstGeom>
          <a:noFill/>
        </p:spPr>
        <p:txBody>
          <a:bodyPr wrap="square" rtlCol="0" anchor="ctr">
            <a:spAutoFit/>
          </a:bodyPr>
          <a:lstStyle/>
          <a:p>
            <a:r>
              <a:rPr kumimoji="1" lang="ja-JP" altLang="en-US" sz="1000" b="1" spc="-130" dirty="0">
                <a:latin typeface="UD デジタル 教科書体 NP-B" panose="02020700000000000000" pitchFamily="18" charset="-128"/>
                <a:ea typeface="UD デジタル 教科書体 NP-B" panose="02020700000000000000" pitchFamily="18" charset="-128"/>
              </a:rPr>
              <a:t>えん</a:t>
            </a:r>
          </a:p>
        </p:txBody>
      </p:sp>
      <p:sp>
        <p:nvSpPr>
          <p:cNvPr id="269" name="テキスト ボックス 268">
            <a:extLst>
              <a:ext uri="{FF2B5EF4-FFF2-40B4-BE49-F238E27FC236}">
                <a16:creationId xmlns:a16="http://schemas.microsoft.com/office/drawing/2014/main" id="{9335B6C8-8663-5B38-0074-C3CB71D8AE5C}"/>
              </a:ext>
            </a:extLst>
          </p:cNvPr>
          <p:cNvSpPr txBox="1"/>
          <p:nvPr/>
        </p:nvSpPr>
        <p:spPr>
          <a:xfrm>
            <a:off x="3626636" y="5760484"/>
            <a:ext cx="540000" cy="180000"/>
          </a:xfrm>
          <a:prstGeom prst="rect">
            <a:avLst/>
          </a:prstGeom>
          <a:noFill/>
        </p:spPr>
        <p:txBody>
          <a:bodyPr wrap="square" rtlCol="0" anchor="ctr">
            <a:spAutoFit/>
          </a:bodyPr>
          <a:lstStyle/>
          <a:p>
            <a:r>
              <a:rPr kumimoji="1" lang="ja-JP" altLang="en-US" sz="1000" b="1" spc="-130" dirty="0">
                <a:latin typeface="UD デジタル 教科書体 NP-B" panose="02020700000000000000" pitchFamily="18" charset="-128"/>
                <a:ea typeface="UD デジタル 教科書体 NP-B" panose="02020700000000000000" pitchFamily="18" charset="-128"/>
              </a:rPr>
              <a:t>えん</a:t>
            </a:r>
          </a:p>
        </p:txBody>
      </p:sp>
      <p:sp>
        <p:nvSpPr>
          <p:cNvPr id="270" name="テキスト ボックス 269">
            <a:extLst>
              <a:ext uri="{FF2B5EF4-FFF2-40B4-BE49-F238E27FC236}">
                <a16:creationId xmlns:a16="http://schemas.microsoft.com/office/drawing/2014/main" id="{EA434E84-F9A0-F7FF-C267-3A5629C59FD1}"/>
              </a:ext>
            </a:extLst>
          </p:cNvPr>
          <p:cNvSpPr txBox="1"/>
          <p:nvPr/>
        </p:nvSpPr>
        <p:spPr>
          <a:xfrm>
            <a:off x="5412958" y="5756289"/>
            <a:ext cx="540000" cy="180000"/>
          </a:xfrm>
          <a:prstGeom prst="rect">
            <a:avLst/>
          </a:prstGeom>
          <a:noFill/>
        </p:spPr>
        <p:txBody>
          <a:bodyPr wrap="square" rtlCol="0" anchor="ctr">
            <a:spAutoFit/>
          </a:bodyPr>
          <a:lstStyle/>
          <a:p>
            <a:r>
              <a:rPr kumimoji="1" lang="ja-JP" altLang="en-US" sz="1000" b="1" spc="-130" dirty="0">
                <a:latin typeface="UD デジタル 教科書体 NP-B" panose="02020700000000000000" pitchFamily="18" charset="-128"/>
                <a:ea typeface="UD デジタル 教科書体 NP-B" panose="02020700000000000000" pitchFamily="18" charset="-128"/>
              </a:rPr>
              <a:t>えん</a:t>
            </a:r>
          </a:p>
        </p:txBody>
      </p:sp>
      <p:sp>
        <p:nvSpPr>
          <p:cNvPr id="271" name="テキスト ボックス 270">
            <a:extLst>
              <a:ext uri="{FF2B5EF4-FFF2-40B4-BE49-F238E27FC236}">
                <a16:creationId xmlns:a16="http://schemas.microsoft.com/office/drawing/2014/main" id="{99690DB7-B3B9-2FD6-6D56-962EC3328F40}"/>
              </a:ext>
            </a:extLst>
          </p:cNvPr>
          <p:cNvSpPr txBox="1"/>
          <p:nvPr/>
        </p:nvSpPr>
        <p:spPr>
          <a:xfrm>
            <a:off x="7181686" y="5761871"/>
            <a:ext cx="540000" cy="180000"/>
          </a:xfrm>
          <a:prstGeom prst="rect">
            <a:avLst/>
          </a:prstGeom>
          <a:noFill/>
        </p:spPr>
        <p:txBody>
          <a:bodyPr wrap="square" rtlCol="0" anchor="ctr">
            <a:spAutoFit/>
          </a:bodyPr>
          <a:lstStyle/>
          <a:p>
            <a:r>
              <a:rPr kumimoji="1" lang="ja-JP" altLang="en-US" sz="1000" b="1" spc="-130" dirty="0">
                <a:latin typeface="UD デジタル 教科書体 NP-B" panose="02020700000000000000" pitchFamily="18" charset="-128"/>
                <a:ea typeface="UD デジタル 教科書体 NP-B" panose="02020700000000000000" pitchFamily="18" charset="-128"/>
              </a:rPr>
              <a:t>えん</a:t>
            </a:r>
          </a:p>
        </p:txBody>
      </p:sp>
      <p:sp>
        <p:nvSpPr>
          <p:cNvPr id="272" name="テキスト ボックス 271">
            <a:extLst>
              <a:ext uri="{FF2B5EF4-FFF2-40B4-BE49-F238E27FC236}">
                <a16:creationId xmlns:a16="http://schemas.microsoft.com/office/drawing/2014/main" id="{881BF697-4BFD-1958-84D1-EB7EC1B33A03}"/>
              </a:ext>
            </a:extLst>
          </p:cNvPr>
          <p:cNvSpPr txBox="1"/>
          <p:nvPr/>
        </p:nvSpPr>
        <p:spPr>
          <a:xfrm>
            <a:off x="8494116" y="5710279"/>
            <a:ext cx="1584000" cy="244800"/>
          </a:xfrm>
          <a:prstGeom prst="rect">
            <a:avLst/>
          </a:prstGeom>
          <a:noFill/>
        </p:spPr>
        <p:txBody>
          <a:bodyPr wrap="square" rtlCol="0" anchor="ctr">
            <a:spAutoFit/>
          </a:bodyPr>
          <a:lstStyle/>
          <a:p>
            <a:pPr>
              <a:spcBef>
                <a:spcPts val="600"/>
              </a:spcBef>
              <a:tabLst>
                <a:tab pos="1074738" algn="l"/>
                <a:tab pos="1165225" algn="l"/>
              </a:tabLst>
            </a:pPr>
            <a:r>
              <a:rPr kumimoji="1" lang="ja-JP" altLang="en-US" sz="1000" b="1" spc="-100" dirty="0">
                <a:latin typeface="UD デジタル 教科書体 NP-B" panose="02020700000000000000" pitchFamily="18" charset="-128"/>
                <a:ea typeface="UD デジタル 教科書体 NP-B" panose="02020700000000000000" pitchFamily="18" charset="-128"/>
              </a:rPr>
              <a:t>やく                                 えん</a:t>
            </a:r>
          </a:p>
        </p:txBody>
      </p:sp>
      <p:sp>
        <p:nvSpPr>
          <p:cNvPr id="273" name="テキスト ボックス 272">
            <a:extLst>
              <a:ext uri="{FF2B5EF4-FFF2-40B4-BE49-F238E27FC236}">
                <a16:creationId xmlns:a16="http://schemas.microsoft.com/office/drawing/2014/main" id="{F236E33F-E730-2AAE-8184-209D6135A191}"/>
              </a:ext>
            </a:extLst>
          </p:cNvPr>
          <p:cNvSpPr txBox="1"/>
          <p:nvPr/>
        </p:nvSpPr>
        <p:spPr>
          <a:xfrm>
            <a:off x="1292080" y="5544774"/>
            <a:ext cx="1008000" cy="244800"/>
          </a:xfrm>
          <a:prstGeom prst="rect">
            <a:avLst/>
          </a:prstGeom>
          <a:noFill/>
        </p:spPr>
        <p:txBody>
          <a:bodyPr wrap="square" rtlCol="0" anchor="ctr">
            <a:spAutoFit/>
          </a:bodyPr>
          <a:lstStyle/>
          <a:p>
            <a:r>
              <a:rPr kumimoji="1" lang="ja-JP" altLang="en-US" sz="1000" b="1" spc="-100" dirty="0">
                <a:latin typeface="UD デジタル 教科書体 NP-B" panose="02020700000000000000" pitchFamily="18" charset="-128"/>
                <a:ea typeface="UD デジタル 教科書体 NP-B" panose="02020700000000000000" pitchFamily="18" charset="-128"/>
              </a:rPr>
              <a:t>けんていりょう</a:t>
            </a:r>
          </a:p>
        </p:txBody>
      </p:sp>
      <p:sp>
        <p:nvSpPr>
          <p:cNvPr id="274" name="テキスト ボックス 273">
            <a:extLst>
              <a:ext uri="{FF2B5EF4-FFF2-40B4-BE49-F238E27FC236}">
                <a16:creationId xmlns:a16="http://schemas.microsoft.com/office/drawing/2014/main" id="{4235B5FD-C8AB-CF13-B394-41117B978C35}"/>
              </a:ext>
            </a:extLst>
          </p:cNvPr>
          <p:cNvSpPr txBox="1"/>
          <p:nvPr/>
        </p:nvSpPr>
        <p:spPr>
          <a:xfrm>
            <a:off x="1385877" y="5890284"/>
            <a:ext cx="1008000" cy="244800"/>
          </a:xfrm>
          <a:prstGeom prst="rect">
            <a:avLst/>
          </a:prstGeom>
          <a:noFill/>
        </p:spPr>
        <p:txBody>
          <a:bodyPr wrap="square" rtlCol="0" anchor="ctr">
            <a:spAutoFit/>
          </a:bodyPr>
          <a:lstStyle/>
          <a:p>
            <a:r>
              <a:rPr kumimoji="1" lang="ja-JP" altLang="en-US" sz="1000" b="1" spc="-100" dirty="0">
                <a:latin typeface="UD デジタル 教科書体 NP-B" panose="02020700000000000000" pitchFamily="18" charset="-128"/>
                <a:ea typeface="UD デジタル 教科書体 NP-B" panose="02020700000000000000" pitchFamily="18" charset="-128"/>
              </a:rPr>
              <a:t>じゅけんりょう</a:t>
            </a:r>
          </a:p>
        </p:txBody>
      </p:sp>
      <p:sp>
        <p:nvSpPr>
          <p:cNvPr id="275" name="テキスト ボックス 274">
            <a:extLst>
              <a:ext uri="{FF2B5EF4-FFF2-40B4-BE49-F238E27FC236}">
                <a16:creationId xmlns:a16="http://schemas.microsoft.com/office/drawing/2014/main" id="{D9494F4E-CE4A-EE87-09AE-AC1554822467}"/>
              </a:ext>
            </a:extLst>
          </p:cNvPr>
          <p:cNvSpPr txBox="1"/>
          <p:nvPr/>
        </p:nvSpPr>
        <p:spPr>
          <a:xfrm>
            <a:off x="6567852" y="3757085"/>
            <a:ext cx="1657884" cy="246221"/>
          </a:xfrm>
          <a:prstGeom prst="rect">
            <a:avLst/>
          </a:prstGeom>
          <a:noFill/>
        </p:spPr>
        <p:txBody>
          <a:bodyPr wrap="square" rtlCol="0" anchor="ctr">
            <a:spAutoFit/>
          </a:bodyPr>
          <a:lstStyle/>
          <a:p>
            <a:r>
              <a:rPr kumimoji="1" lang="ja-JP" altLang="en-US" sz="1000" b="1" spc="-100" dirty="0">
                <a:latin typeface="UD デジタル 教科書体 NP-B" panose="02020700000000000000" pitchFamily="18" charset="-128"/>
                <a:ea typeface="UD デジタル 教科書体 NP-B" panose="02020700000000000000" pitchFamily="18" charset="-128"/>
              </a:rPr>
              <a:t>やく                                 えん</a:t>
            </a:r>
          </a:p>
        </p:txBody>
      </p:sp>
      <p:sp>
        <p:nvSpPr>
          <p:cNvPr id="276" name="テキスト ボックス 275">
            <a:extLst>
              <a:ext uri="{FF2B5EF4-FFF2-40B4-BE49-F238E27FC236}">
                <a16:creationId xmlns:a16="http://schemas.microsoft.com/office/drawing/2014/main" id="{4C4CEDE7-E04B-D676-2097-C92DFF7C0936}"/>
              </a:ext>
            </a:extLst>
          </p:cNvPr>
          <p:cNvSpPr txBox="1"/>
          <p:nvPr/>
        </p:nvSpPr>
        <p:spPr>
          <a:xfrm>
            <a:off x="8524868" y="3918093"/>
            <a:ext cx="1657884" cy="246221"/>
          </a:xfrm>
          <a:prstGeom prst="rect">
            <a:avLst/>
          </a:prstGeom>
          <a:noFill/>
        </p:spPr>
        <p:txBody>
          <a:bodyPr wrap="square" rtlCol="0" anchor="ctr">
            <a:spAutoFit/>
          </a:bodyPr>
          <a:lstStyle/>
          <a:p>
            <a:r>
              <a:rPr kumimoji="1" lang="ja-JP" altLang="en-US" sz="1000" b="1" spc="-100" dirty="0">
                <a:latin typeface="UD デジタル 教科書体 NP-B" panose="02020700000000000000" pitchFamily="18" charset="-128"/>
                <a:ea typeface="UD デジタル 教科書体 NP-B" panose="02020700000000000000" pitchFamily="18" charset="-128"/>
              </a:rPr>
              <a:t>やく                                 えん</a:t>
            </a:r>
          </a:p>
        </p:txBody>
      </p:sp>
      <p:sp>
        <p:nvSpPr>
          <p:cNvPr id="59" name="テキスト ボックス 58">
            <a:extLst>
              <a:ext uri="{FF2B5EF4-FFF2-40B4-BE49-F238E27FC236}">
                <a16:creationId xmlns:a16="http://schemas.microsoft.com/office/drawing/2014/main" id="{385C62C6-B7CD-4324-8D2E-15F4FAA1A5F5}"/>
              </a:ext>
            </a:extLst>
          </p:cNvPr>
          <p:cNvSpPr txBox="1"/>
          <p:nvPr/>
        </p:nvSpPr>
        <p:spPr>
          <a:xfrm>
            <a:off x="6508703" y="4124331"/>
            <a:ext cx="1738921" cy="255278"/>
          </a:xfrm>
          <a:prstGeom prst="rect">
            <a:avLst/>
          </a:prstGeom>
          <a:noFill/>
        </p:spPr>
        <p:txBody>
          <a:bodyPr wrap="square" rtlCol="0" anchor="ctr">
            <a:spAutoFit/>
          </a:bodyPr>
          <a:lstStyle/>
          <a:p>
            <a:r>
              <a:rPr kumimoji="1" lang="ja-JP" altLang="en-US" sz="1000" b="1" spc="-100" dirty="0">
                <a:latin typeface="UD デジタル 教科書体 NP-B" panose="02020700000000000000" pitchFamily="18" charset="-128"/>
                <a:ea typeface="UD デジタル 教科書体 NP-B" panose="02020700000000000000" pitchFamily="18" charset="-128"/>
              </a:rPr>
              <a:t>がっこうちょうしゅうきん</a:t>
            </a:r>
          </a:p>
        </p:txBody>
      </p:sp>
      <p:sp>
        <p:nvSpPr>
          <p:cNvPr id="61" name="テキスト ボックス 60">
            <a:extLst>
              <a:ext uri="{FF2B5EF4-FFF2-40B4-BE49-F238E27FC236}">
                <a16:creationId xmlns:a16="http://schemas.microsoft.com/office/drawing/2014/main" id="{616EE3A0-14B8-49DA-9102-97BD57C61A0C}"/>
              </a:ext>
            </a:extLst>
          </p:cNvPr>
          <p:cNvSpPr txBox="1"/>
          <p:nvPr/>
        </p:nvSpPr>
        <p:spPr>
          <a:xfrm>
            <a:off x="4925490" y="5103559"/>
            <a:ext cx="1008000" cy="246221"/>
          </a:xfrm>
          <a:prstGeom prst="rect">
            <a:avLst/>
          </a:prstGeom>
          <a:noFill/>
        </p:spPr>
        <p:txBody>
          <a:bodyPr wrap="square" rtlCol="0" anchor="ctr">
            <a:spAutoFit/>
          </a:bodyPr>
          <a:lstStyle/>
          <a:p>
            <a:r>
              <a:rPr kumimoji="1" lang="ja-JP" altLang="en-US" sz="1000" b="1" spc="-100" dirty="0">
                <a:latin typeface="UD デジタル 教科書体 NP-B" panose="02020700000000000000" pitchFamily="18" charset="-128"/>
                <a:ea typeface="UD デジタル 教科書体 NP-B" panose="02020700000000000000" pitchFamily="18" charset="-128"/>
              </a:rPr>
              <a:t>やかん</a:t>
            </a:r>
            <a:endParaRPr kumimoji="1" lang="en-US" altLang="ja-JP" sz="1000" b="1" spc="-100" dirty="0">
              <a:latin typeface="UD デジタル 教科書体 NP-B" panose="02020700000000000000" pitchFamily="18" charset="-128"/>
              <a:ea typeface="UD デジタル 教科書体 NP-B" panose="02020700000000000000" pitchFamily="18" charset="-128"/>
            </a:endParaRPr>
          </a:p>
        </p:txBody>
      </p:sp>
    </p:spTree>
    <p:extLst>
      <p:ext uri="{BB962C8B-B14F-4D97-AF65-F5344CB8AC3E}">
        <p14:creationId xmlns:p14="http://schemas.microsoft.com/office/powerpoint/2010/main" val="1381797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a:extLst>
              <a:ext uri="{FF2B5EF4-FFF2-40B4-BE49-F238E27FC236}">
                <a16:creationId xmlns:a16="http://schemas.microsoft.com/office/drawing/2014/main" id="{688677BC-461E-2D45-86A5-FB4582DE0B7D}"/>
              </a:ext>
            </a:extLst>
          </p:cNvPr>
          <p:cNvSpPr/>
          <p:nvPr/>
        </p:nvSpPr>
        <p:spPr>
          <a:xfrm>
            <a:off x="918831" y="507999"/>
            <a:ext cx="9583033" cy="6585501"/>
          </a:xfrm>
          <a:prstGeom prst="roundRect">
            <a:avLst>
              <a:gd name="adj" fmla="val 2401"/>
            </a:avLst>
          </a:prstGeom>
          <a:solidFill>
            <a:schemeClr val="bg1"/>
          </a:solidFill>
          <a:ln w="25400">
            <a:solidFill>
              <a:srgbClr val="F9B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v</a:t>
            </a:r>
            <a:endParaRPr kumimoji="1" lang="ja-JP" altLang="en-US"/>
          </a:p>
        </p:txBody>
      </p:sp>
      <p:sp>
        <p:nvSpPr>
          <p:cNvPr id="8" name="テキスト ボックス 7">
            <a:extLst>
              <a:ext uri="{FF2B5EF4-FFF2-40B4-BE49-F238E27FC236}">
                <a16:creationId xmlns:a16="http://schemas.microsoft.com/office/drawing/2014/main" id="{22CD82AB-254E-404E-939A-8FFECD13E09F}"/>
              </a:ext>
            </a:extLst>
          </p:cNvPr>
          <p:cNvSpPr txBox="1"/>
          <p:nvPr/>
        </p:nvSpPr>
        <p:spPr>
          <a:xfrm>
            <a:off x="1187083" y="965055"/>
            <a:ext cx="3175377" cy="523220"/>
          </a:xfrm>
          <a:prstGeom prst="rect">
            <a:avLst/>
          </a:prstGeom>
          <a:noFill/>
        </p:spPr>
        <p:txBody>
          <a:bodyPr wrap="square" rtlCol="0">
            <a:spAutoFit/>
          </a:bodyPr>
          <a:lstStyle/>
          <a:p>
            <a:pPr marL="342900" indent="-342900">
              <a:spcBef>
                <a:spcPts val="1200"/>
              </a:spcBef>
              <a:buClr>
                <a:srgbClr val="FF3399"/>
              </a:buClr>
              <a:buFont typeface="Wingdings" panose="05000000000000000000" pitchFamily="2" charset="2"/>
              <a:buChar char="u"/>
            </a:pPr>
            <a:r>
              <a:rPr kumimoji="1" lang="ja-JP" altLang="en-US" sz="2800" b="1" dirty="0">
                <a:latin typeface="UD デジタル 教科書体 NP-B" panose="02020700000000000000" pitchFamily="18" charset="-128"/>
                <a:ea typeface="UD デジタル 教科書体 NP-B" panose="02020700000000000000" pitchFamily="18" charset="-128"/>
              </a:rPr>
              <a:t>主な補助制度</a:t>
            </a:r>
            <a:endParaRPr kumimoji="1" lang="en-US" altLang="ja-JP" sz="2800" b="1" dirty="0">
              <a:latin typeface="UD デジタル 教科書体 NP-B" panose="02020700000000000000" pitchFamily="18" charset="-128"/>
              <a:ea typeface="UD デジタル 教科書体 NP-B" panose="02020700000000000000" pitchFamily="18" charset="-128"/>
            </a:endParaRPr>
          </a:p>
        </p:txBody>
      </p:sp>
      <p:sp>
        <p:nvSpPr>
          <p:cNvPr id="6" name="テキスト ボックス 5">
            <a:extLst>
              <a:ext uri="{FF2B5EF4-FFF2-40B4-BE49-F238E27FC236}">
                <a16:creationId xmlns:a16="http://schemas.microsoft.com/office/drawing/2014/main" id="{22CD82AB-254E-404E-939A-8FFECD13E09F}"/>
              </a:ext>
            </a:extLst>
          </p:cNvPr>
          <p:cNvSpPr txBox="1"/>
          <p:nvPr/>
        </p:nvSpPr>
        <p:spPr>
          <a:xfrm>
            <a:off x="5667371" y="924446"/>
            <a:ext cx="4105611" cy="647627"/>
          </a:xfrm>
          <a:prstGeom prst="roundRect">
            <a:avLst>
              <a:gd name="adj" fmla="val 47333"/>
            </a:avLst>
          </a:prstGeom>
          <a:solidFill>
            <a:schemeClr val="accent4">
              <a:lumMod val="40000"/>
              <a:lumOff val="60000"/>
            </a:schemeClr>
          </a:solidFill>
          <a:ln>
            <a:noFill/>
          </a:ln>
        </p:spPr>
        <p:txBody>
          <a:bodyPr wrap="square" rtlCol="0" anchor="b" anchorCtr="0">
            <a:spAutoFit/>
          </a:bodyPr>
          <a:lstStyle/>
          <a:p>
            <a:pPr algn="ctr">
              <a:lnSpc>
                <a:spcPct val="150000"/>
              </a:lnSpc>
              <a:buClr>
                <a:srgbClr val="FF3399"/>
              </a:buClr>
            </a:pPr>
            <a:r>
              <a:rPr kumimoji="1" lang="ja-JP" altLang="en-US" b="1" dirty="0">
                <a:latin typeface="UD デジタル 教科書体 NP-B" panose="02020700000000000000" pitchFamily="18" charset="-128"/>
                <a:ea typeface="UD デジタル 教科書体 NP-B" panose="02020700000000000000" pitchFamily="18" charset="-128"/>
              </a:rPr>
              <a:t>入学した高校で申し込みをします</a:t>
            </a:r>
            <a:endParaRPr kumimoji="1" lang="en-US" altLang="ja-JP" b="1" dirty="0">
              <a:latin typeface="UD デジタル 教科書体 NP-B" panose="02020700000000000000" pitchFamily="18" charset="-128"/>
              <a:ea typeface="UD デジタル 教科書体 NP-B" panose="02020700000000000000" pitchFamily="18" charset="-128"/>
            </a:endParaRPr>
          </a:p>
        </p:txBody>
      </p:sp>
      <p:sp>
        <p:nvSpPr>
          <p:cNvPr id="7" name="テキスト ボックス 6">
            <a:extLst>
              <a:ext uri="{FF2B5EF4-FFF2-40B4-BE49-F238E27FC236}">
                <a16:creationId xmlns:a16="http://schemas.microsoft.com/office/drawing/2014/main" id="{BBC0C83D-AE56-494A-B7C4-39418126E389}"/>
              </a:ext>
            </a:extLst>
          </p:cNvPr>
          <p:cNvSpPr txBox="1"/>
          <p:nvPr/>
        </p:nvSpPr>
        <p:spPr>
          <a:xfrm>
            <a:off x="1574460" y="744956"/>
            <a:ext cx="2347300" cy="344261"/>
          </a:xfrm>
          <a:prstGeom prst="rect">
            <a:avLst/>
          </a:prstGeom>
          <a:noFill/>
        </p:spPr>
        <p:txBody>
          <a:bodyPr wrap="square" rtlCol="0" anchor="ctr">
            <a:spAutoFit/>
          </a:bodyPr>
          <a:lstStyle/>
          <a:p>
            <a:pPr>
              <a:lnSpc>
                <a:spcPct val="150000"/>
              </a:lnSpc>
            </a:pPr>
            <a:r>
              <a:rPr kumimoji="1" lang="ja-JP" altLang="en-US" sz="1200" b="1" dirty="0">
                <a:latin typeface="UD デジタル 教科書体 NP-B" panose="02020700000000000000" pitchFamily="18" charset="-128"/>
                <a:ea typeface="UD デジタル 教科書体 NP-B" panose="02020700000000000000" pitchFamily="18" charset="-128"/>
              </a:rPr>
              <a:t>おも　 　　ほ  じょ せい  ど   </a:t>
            </a:r>
            <a:endParaRPr kumimoji="1" lang="ja-JP" altLang="en-US" sz="1000" dirty="0">
              <a:latin typeface="UD デジタル 教科書体 NP-B" panose="02020700000000000000" pitchFamily="18" charset="-128"/>
              <a:ea typeface="UD デジタル 教科書体 NP-B" panose="02020700000000000000" pitchFamily="18" charset="-128"/>
            </a:endParaRPr>
          </a:p>
        </p:txBody>
      </p:sp>
      <p:sp>
        <p:nvSpPr>
          <p:cNvPr id="9" name="テキスト ボックス 8">
            <a:extLst>
              <a:ext uri="{FF2B5EF4-FFF2-40B4-BE49-F238E27FC236}">
                <a16:creationId xmlns:a16="http://schemas.microsoft.com/office/drawing/2014/main" id="{BBC0C83D-AE56-494A-B7C4-39418126E389}"/>
              </a:ext>
            </a:extLst>
          </p:cNvPr>
          <p:cNvSpPr txBox="1"/>
          <p:nvPr/>
        </p:nvSpPr>
        <p:spPr>
          <a:xfrm>
            <a:off x="5859998" y="974925"/>
            <a:ext cx="3492000" cy="261610"/>
          </a:xfrm>
          <a:prstGeom prst="rect">
            <a:avLst/>
          </a:prstGeom>
          <a:noFill/>
        </p:spPr>
        <p:txBody>
          <a:bodyPr wrap="square" rtlCol="0" anchor="ctr">
            <a:spAutoFit/>
          </a:bodyPr>
          <a:lstStyle/>
          <a:p>
            <a:pPr marL="36000"/>
            <a:r>
              <a:rPr kumimoji="1" lang="ja-JP" altLang="en-US" sz="1100" spc="-100" dirty="0">
                <a:latin typeface="UD デジタル 教科書体 NP-B" panose="02020700000000000000" pitchFamily="18" charset="-128"/>
                <a:ea typeface="UD デジタル 教科書体 NP-B" panose="02020700000000000000" pitchFamily="18" charset="-128"/>
              </a:rPr>
              <a:t>にゅうがく　       こうこう  　もう         こ   </a:t>
            </a:r>
            <a:endParaRPr kumimoji="1" lang="ja-JP" altLang="en-US" sz="900" spc="-100" dirty="0">
              <a:latin typeface="UD デジタル 教科書体 NP-B" panose="02020700000000000000" pitchFamily="18" charset="-128"/>
              <a:ea typeface="UD デジタル 教科書体 NP-B" panose="02020700000000000000" pitchFamily="18" charset="-128"/>
            </a:endParaRPr>
          </a:p>
        </p:txBody>
      </p:sp>
      <p:sp>
        <p:nvSpPr>
          <p:cNvPr id="39" name="スライド番号プレースホルダー 3"/>
          <p:cNvSpPr>
            <a:spLocks noGrp="1"/>
          </p:cNvSpPr>
          <p:nvPr>
            <p:ph type="sldNum" sz="quarter" idx="4294967295"/>
          </p:nvPr>
        </p:nvSpPr>
        <p:spPr>
          <a:xfrm>
            <a:off x="4143079" y="7227490"/>
            <a:ext cx="2405658" cy="276999"/>
          </a:xfrm>
          <a:prstGeom prst="rect">
            <a:avLst/>
          </a:prstGeom>
        </p:spPr>
        <p:txBody>
          <a:bodyPr/>
          <a:lstStyle/>
          <a:p>
            <a:pPr algn="ctr"/>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fld id="{DFE08C22-053B-3C49-B8BB-21FC17935DB3}" type="slidenum">
              <a:rPr lang="en-US" altLang="ja-JP" sz="1200" smtClean="0">
                <a:solidFill>
                  <a:schemeClr val="tx1"/>
                </a:solidFill>
                <a:latin typeface="UD デジタル 教科書体 NP-B" panose="02020700000000000000" pitchFamily="18" charset="-128"/>
                <a:ea typeface="UD デジタル 教科書体 NP-B" panose="02020700000000000000" pitchFamily="18" charset="-128"/>
              </a:rPr>
              <a:pPr algn="ctr"/>
              <a:t>17</a:t>
            </a:fld>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p>
        </p:txBody>
      </p:sp>
      <p:graphicFrame>
        <p:nvGraphicFramePr>
          <p:cNvPr id="2" name="表 1">
            <a:extLst>
              <a:ext uri="{FF2B5EF4-FFF2-40B4-BE49-F238E27FC236}">
                <a16:creationId xmlns:a16="http://schemas.microsoft.com/office/drawing/2014/main" id="{B779928E-25FC-EF50-E789-2EFFF409B00B}"/>
              </a:ext>
            </a:extLst>
          </p:cNvPr>
          <p:cNvGraphicFramePr>
            <a:graphicFrameLocks noGrp="1"/>
          </p:cNvGraphicFramePr>
          <p:nvPr>
            <p:extLst>
              <p:ext uri="{D42A27DB-BD31-4B8C-83A1-F6EECF244321}">
                <p14:modId xmlns:p14="http://schemas.microsoft.com/office/powerpoint/2010/main" val="2810875086"/>
              </p:ext>
            </p:extLst>
          </p:nvPr>
        </p:nvGraphicFramePr>
        <p:xfrm>
          <a:off x="1124706" y="1799509"/>
          <a:ext cx="9100816" cy="4824000"/>
        </p:xfrm>
        <a:graphic>
          <a:graphicData uri="http://schemas.openxmlformats.org/drawingml/2006/table">
            <a:tbl>
              <a:tblPr firstRow="1" bandRow="1">
                <a:tableStyleId>{93296810-A885-4BE3-A3E7-6D5BEEA58F35}</a:tableStyleId>
              </a:tblPr>
              <a:tblGrid>
                <a:gridCol w="2756414">
                  <a:extLst>
                    <a:ext uri="{9D8B030D-6E8A-4147-A177-3AD203B41FA5}">
                      <a16:colId xmlns:a16="http://schemas.microsoft.com/office/drawing/2014/main" val="3265908141"/>
                    </a:ext>
                  </a:extLst>
                </a:gridCol>
                <a:gridCol w="1686560">
                  <a:extLst>
                    <a:ext uri="{9D8B030D-6E8A-4147-A177-3AD203B41FA5}">
                      <a16:colId xmlns:a16="http://schemas.microsoft.com/office/drawing/2014/main" val="2038933338"/>
                    </a:ext>
                  </a:extLst>
                </a:gridCol>
                <a:gridCol w="1201255">
                  <a:extLst>
                    <a:ext uri="{9D8B030D-6E8A-4147-A177-3AD203B41FA5}">
                      <a16:colId xmlns:a16="http://schemas.microsoft.com/office/drawing/2014/main" val="2840290565"/>
                    </a:ext>
                  </a:extLst>
                </a:gridCol>
                <a:gridCol w="3456587">
                  <a:extLst>
                    <a:ext uri="{9D8B030D-6E8A-4147-A177-3AD203B41FA5}">
                      <a16:colId xmlns:a16="http://schemas.microsoft.com/office/drawing/2014/main" val="3335863799"/>
                    </a:ext>
                  </a:extLst>
                </a:gridCol>
              </a:tblGrid>
              <a:tr h="540000">
                <a:tc>
                  <a:txBody>
                    <a:bodyPr/>
                    <a:lstStyle/>
                    <a:p>
                      <a:pPr algn="ctr">
                        <a:lnSpc>
                          <a:spcPts val="2900"/>
                        </a:lnSpc>
                      </a:pPr>
                      <a:r>
                        <a:rPr kumimoji="1" lang="ja-JP" altLang="en-US" sz="2000" dirty="0">
                          <a:solidFill>
                            <a:schemeClr val="bg1"/>
                          </a:solidFill>
                          <a:latin typeface="UD デジタル 教科書体 NP-B" panose="02020700000000000000" pitchFamily="18" charset="-128"/>
                          <a:ea typeface="UD デジタル 教科書体 NP-B" panose="02020700000000000000" pitchFamily="18" charset="-128"/>
                        </a:rPr>
                        <a:t>補助金・奨学金</a:t>
                      </a:r>
                    </a:p>
                  </a:txBody>
                  <a:tcPr anchor="b"/>
                </a:tc>
                <a:tc>
                  <a:txBody>
                    <a:bodyPr/>
                    <a:lstStyle/>
                    <a:p>
                      <a:pPr algn="ctr">
                        <a:lnSpc>
                          <a:spcPts val="2900"/>
                        </a:lnSpc>
                      </a:pPr>
                      <a:r>
                        <a:rPr kumimoji="1" lang="ja-JP" altLang="en-US" sz="2000" dirty="0">
                          <a:solidFill>
                            <a:schemeClr val="bg1"/>
                          </a:solidFill>
                          <a:latin typeface="UD デジタル 教科書体 NP-B" panose="02020700000000000000" pitchFamily="18" charset="-128"/>
                          <a:ea typeface="UD デジタル 教科書体 NP-B" panose="02020700000000000000" pitchFamily="18" charset="-128"/>
                        </a:rPr>
                        <a:t>対象</a:t>
                      </a:r>
                    </a:p>
                  </a:txBody>
                  <a:tcPr anchor="b">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70AD47"/>
                    </a:solidFill>
                  </a:tcPr>
                </a:tc>
                <a:tc>
                  <a:txBody>
                    <a:bodyPr/>
                    <a:lstStyle/>
                    <a:p>
                      <a:pPr algn="ctr">
                        <a:lnSpc>
                          <a:spcPts val="2900"/>
                        </a:lnSpc>
                      </a:pPr>
                      <a:r>
                        <a:rPr kumimoji="1" lang="ja-JP" altLang="en-US" sz="2000" dirty="0">
                          <a:solidFill>
                            <a:schemeClr val="bg1"/>
                          </a:solidFill>
                          <a:latin typeface="UD デジタル 教科書体 NP-B" panose="02020700000000000000" pitchFamily="18" charset="-128"/>
                          <a:ea typeface="UD デジタル 教科書体 NP-B" panose="02020700000000000000" pitchFamily="18" charset="-128"/>
                        </a:rPr>
                        <a:t>返済義務</a:t>
                      </a:r>
                    </a:p>
                  </a:txBody>
                  <a:tcPr anchor="b">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70AD47"/>
                    </a:solidFill>
                  </a:tcPr>
                </a:tc>
                <a:tc>
                  <a:txBody>
                    <a:bodyPr/>
                    <a:lstStyle/>
                    <a:p>
                      <a:pPr algn="ctr">
                        <a:lnSpc>
                          <a:spcPts val="2900"/>
                        </a:lnSpc>
                      </a:pPr>
                      <a:r>
                        <a:rPr kumimoji="1" lang="ja-JP" altLang="en-US" sz="2000" dirty="0">
                          <a:solidFill>
                            <a:schemeClr val="bg1"/>
                          </a:solidFill>
                          <a:latin typeface="UD デジタル 教科書体 NP-B" panose="02020700000000000000" pitchFamily="18" charset="-128"/>
                          <a:ea typeface="UD デジタル 教科書体 NP-B" panose="02020700000000000000" pitchFamily="18" charset="-128"/>
                        </a:rPr>
                        <a:t>内容</a:t>
                      </a:r>
                    </a:p>
                  </a:txBody>
                  <a:tcPr anchor="b">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70AD47"/>
                    </a:solidFill>
                  </a:tcPr>
                </a:tc>
                <a:extLst>
                  <a:ext uri="{0D108BD9-81ED-4DB2-BD59-A6C34878D82A}">
                    <a16:rowId xmlns:a16="http://schemas.microsoft.com/office/drawing/2014/main" val="770731697"/>
                  </a:ext>
                </a:extLst>
              </a:tr>
              <a:tr h="1044000">
                <a:tc>
                  <a:txBody>
                    <a:bodyPr/>
                    <a:lstStyle/>
                    <a:p>
                      <a:pPr algn="ctr">
                        <a:lnSpc>
                          <a:spcPct val="150000"/>
                        </a:lnSpc>
                      </a:pPr>
                      <a:r>
                        <a:rPr kumimoji="1" lang="ja-JP" altLang="en-US" sz="2000" dirty="0">
                          <a:latin typeface="UD デジタル 教科書体 NP-B" panose="02020700000000000000" pitchFamily="18" charset="-128"/>
                          <a:ea typeface="UD デジタル 教科書体 NP-B" panose="02020700000000000000" pitchFamily="18" charset="-128"/>
                        </a:rPr>
                        <a:t>高等学校等</a:t>
                      </a:r>
                      <a:br>
                        <a:rPr kumimoji="1" lang="en-US" altLang="ja-JP" sz="2000" dirty="0">
                          <a:latin typeface="UD デジタル 教科書体 NP-B" panose="02020700000000000000" pitchFamily="18" charset="-128"/>
                          <a:ea typeface="UD デジタル 教科書体 NP-B" panose="02020700000000000000" pitchFamily="18" charset="-128"/>
                        </a:rPr>
                      </a:br>
                      <a:r>
                        <a:rPr kumimoji="1" lang="ja-JP" altLang="en-US" sz="2000" dirty="0">
                          <a:latin typeface="UD デジタル 教科書体 NP-B" panose="02020700000000000000" pitchFamily="18" charset="-128"/>
                          <a:ea typeface="UD デジタル 教科書体 NP-B" panose="02020700000000000000" pitchFamily="18" charset="-128"/>
                        </a:rPr>
                        <a:t>就学支援金</a:t>
                      </a:r>
                    </a:p>
                  </a:txBody>
                  <a:tcPr anchor="ctr">
                    <a:lnR w="12700" cap="flat" cmpd="sng" algn="ctr">
                      <a:solidFill>
                        <a:schemeClr val="bg1"/>
                      </a:solidFill>
                      <a:prstDash val="solid"/>
                      <a:round/>
                      <a:headEnd type="none" w="med" len="med"/>
                      <a:tailEnd type="none" w="med" len="med"/>
                    </a:lnR>
                  </a:tcPr>
                </a:tc>
                <a:tc>
                  <a:txBody>
                    <a:bodyPr/>
                    <a:lstStyle/>
                    <a:p>
                      <a:pPr algn="ctr">
                        <a:lnSpc>
                          <a:spcPct val="150000"/>
                        </a:lnSpc>
                      </a:pPr>
                      <a:r>
                        <a:rPr kumimoji="1" lang="ja-JP" altLang="en-US" sz="2000" dirty="0">
                          <a:latin typeface="UD デジタル 教科書体 NP-B" panose="02020700000000000000" pitchFamily="18" charset="-128"/>
                          <a:ea typeface="UD デジタル 教科書体 NP-B" panose="02020700000000000000" pitchFamily="18" charset="-128"/>
                        </a:rPr>
                        <a:t>国立・公立</a:t>
                      </a:r>
                      <a:br>
                        <a:rPr kumimoji="1" lang="en-US" altLang="ja-JP" sz="2000" dirty="0">
                          <a:latin typeface="UD デジタル 教科書体 NP-B" panose="02020700000000000000" pitchFamily="18" charset="-128"/>
                          <a:ea typeface="UD デジタル 教科書体 NP-B" panose="02020700000000000000" pitchFamily="18" charset="-128"/>
                        </a:rPr>
                      </a:br>
                      <a:r>
                        <a:rPr kumimoji="1" lang="ja-JP" altLang="en-US" sz="2000" dirty="0">
                          <a:latin typeface="UD デジタル 教科書体 NP-B" panose="02020700000000000000" pitchFamily="18" charset="-128"/>
                          <a:ea typeface="UD デジタル 教科書体 NP-B" panose="02020700000000000000" pitchFamily="18" charset="-128"/>
                        </a:rPr>
                        <a:t>・私立</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tcPr>
                </a:tc>
                <a:tc>
                  <a:txBody>
                    <a:bodyPr/>
                    <a:lstStyle/>
                    <a:p>
                      <a:pPr algn="ctr">
                        <a:lnSpc>
                          <a:spcPct val="150000"/>
                        </a:lnSpc>
                      </a:pPr>
                      <a:r>
                        <a:rPr kumimoji="1" lang="ja-JP" altLang="en-US" sz="2000" dirty="0">
                          <a:latin typeface="UD デジタル 教科書体 NP-B" panose="02020700000000000000" pitchFamily="18" charset="-128"/>
                          <a:ea typeface="UD デジタル 教科書体 NP-B" panose="02020700000000000000" pitchFamily="18" charset="-128"/>
                        </a:rPr>
                        <a:t>なし</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tcPr>
                </a:tc>
                <a:tc>
                  <a:txBody>
                    <a:bodyPr/>
                    <a:lstStyle/>
                    <a:p>
                      <a:pPr algn="ctr">
                        <a:lnSpc>
                          <a:spcPct val="150000"/>
                        </a:lnSpc>
                      </a:pPr>
                      <a:r>
                        <a:rPr kumimoji="1" lang="ja-JP" altLang="en-US" sz="2000" dirty="0">
                          <a:latin typeface="UD デジタル 教科書体 NP-B" panose="02020700000000000000" pitchFamily="18" charset="-128"/>
                          <a:ea typeface="UD デジタル 教科書体 NP-B" panose="02020700000000000000" pitchFamily="18" charset="-128"/>
                        </a:rPr>
                        <a:t>授業が無償になる</a:t>
                      </a:r>
                      <a:endParaRPr kumimoji="1" lang="en-US" altLang="ja-JP" sz="2000" dirty="0">
                        <a:latin typeface="UD デジタル 教科書体 NP-B" panose="02020700000000000000" pitchFamily="18" charset="-128"/>
                        <a:ea typeface="UD デジタル 教科書体 NP-B" panose="02020700000000000000" pitchFamily="18" charset="-128"/>
                      </a:endParaRPr>
                    </a:p>
                    <a:p>
                      <a:pPr algn="ctr">
                        <a:lnSpc>
                          <a:spcPct val="150000"/>
                        </a:lnSpc>
                      </a:pPr>
                      <a:r>
                        <a:rPr kumimoji="1" lang="en-US" altLang="ja-JP" sz="2000" dirty="0">
                          <a:latin typeface="UD デジタル 教科書体 NP-B" panose="02020700000000000000" pitchFamily="18" charset="-128"/>
                          <a:ea typeface="UD デジタル 教科書体 NP-B" panose="02020700000000000000" pitchFamily="18" charset="-128"/>
                        </a:rPr>
                        <a:t>※</a:t>
                      </a:r>
                      <a:r>
                        <a:rPr kumimoji="1" lang="ja-JP" altLang="en-US" sz="2000" dirty="0">
                          <a:latin typeface="UD デジタル 教科書体 NP-B" panose="02020700000000000000" pitchFamily="18" charset="-128"/>
                          <a:ea typeface="UD デジタル 教科書体 NP-B" panose="02020700000000000000" pitchFamily="18" charset="-128"/>
                        </a:rPr>
                        <a:t>金額に上限あり</a:t>
                      </a:r>
                    </a:p>
                  </a:txBody>
                  <a:tcPr anchor="ctr">
                    <a:lnL w="12700"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707937893"/>
                  </a:ext>
                </a:extLst>
              </a:tr>
              <a:tr h="576000">
                <a:tc>
                  <a:txBody>
                    <a:bodyPr/>
                    <a:lstStyle/>
                    <a:p>
                      <a:pPr algn="ctr">
                        <a:lnSpc>
                          <a:spcPct val="150000"/>
                        </a:lnSpc>
                      </a:pPr>
                      <a:r>
                        <a:rPr kumimoji="1" lang="ja-JP" altLang="en-US" sz="2000" dirty="0">
                          <a:latin typeface="UD デジタル 教科書体 NP-B" panose="02020700000000000000" pitchFamily="18" charset="-128"/>
                          <a:ea typeface="UD デジタル 教科書体 NP-B" panose="02020700000000000000" pitchFamily="18" charset="-128"/>
                        </a:rPr>
                        <a:t>入学納付金の補助</a:t>
                      </a:r>
                    </a:p>
                  </a:txBody>
                  <a:tcPr anchor="ctr">
                    <a:lnR w="12700" cap="flat" cmpd="sng" algn="ctr">
                      <a:solidFill>
                        <a:schemeClr val="bg1"/>
                      </a:solidFill>
                      <a:prstDash val="solid"/>
                      <a:round/>
                      <a:headEnd type="none" w="med" len="med"/>
                      <a:tailEnd type="none" w="med" len="med"/>
                    </a:lnR>
                  </a:tcPr>
                </a:tc>
                <a:tc>
                  <a:txBody>
                    <a:bodyPr/>
                    <a:lstStyle/>
                    <a:p>
                      <a:pPr algn="ctr">
                        <a:lnSpc>
                          <a:spcPct val="150000"/>
                        </a:lnSpc>
                      </a:pPr>
                      <a:r>
                        <a:rPr kumimoji="1" lang="ja-JP" altLang="en-US" sz="2000" dirty="0">
                          <a:latin typeface="UD デジタル 教科書体 NP-B" panose="02020700000000000000" pitchFamily="18" charset="-128"/>
                          <a:ea typeface="UD デジタル 教科書体 NP-B" panose="02020700000000000000" pitchFamily="18" charset="-128"/>
                        </a:rPr>
                        <a:t>私立</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lnSpc>
                          <a:spcPct val="150000"/>
                        </a:lnSpc>
                      </a:pPr>
                      <a:r>
                        <a:rPr kumimoji="1" lang="ja-JP" altLang="en-US" sz="2000" dirty="0">
                          <a:latin typeface="UD デジタル 教科書体 NP-B" panose="02020700000000000000" pitchFamily="18" charset="-128"/>
                          <a:ea typeface="UD デジタル 教科書体 NP-B" panose="02020700000000000000" pitchFamily="18" charset="-128"/>
                        </a:rPr>
                        <a:t>なし</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lnSpc>
                          <a:spcPct val="150000"/>
                        </a:lnSpc>
                      </a:pPr>
                      <a:r>
                        <a:rPr kumimoji="1" lang="ja-JP" altLang="en-US" sz="2000" dirty="0">
                          <a:latin typeface="UD デジタル 教科書体 NP-B" panose="02020700000000000000" pitchFamily="18" charset="-128"/>
                          <a:ea typeface="UD デジタル 教科書体 NP-B" panose="02020700000000000000" pitchFamily="18" charset="-128"/>
                        </a:rPr>
                        <a:t>入学金の一部が補助される</a:t>
                      </a:r>
                    </a:p>
                  </a:txBody>
                  <a:tcPr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828037753"/>
                  </a:ext>
                </a:extLst>
              </a:tr>
              <a:tr h="576000">
                <a:tc>
                  <a:txBody>
                    <a:bodyPr/>
                    <a:lstStyle/>
                    <a:p>
                      <a:pPr algn="ctr">
                        <a:lnSpc>
                          <a:spcPct val="150000"/>
                        </a:lnSpc>
                      </a:pPr>
                      <a:r>
                        <a:rPr kumimoji="1" lang="ja-JP" altLang="en-US" sz="2000" dirty="0">
                          <a:latin typeface="UD デジタル 教科書体 NP-B" panose="02020700000000000000" pitchFamily="18" charset="-128"/>
                          <a:ea typeface="UD デジタル 教科書体 NP-B" panose="02020700000000000000" pitchFamily="18" charset="-128"/>
                        </a:rPr>
                        <a:t>授業料の補助</a:t>
                      </a:r>
                    </a:p>
                  </a:txBody>
                  <a:tcPr anchor="ctr">
                    <a:lnR w="12700" cap="flat" cmpd="sng" algn="ctr">
                      <a:solidFill>
                        <a:schemeClr val="bg1"/>
                      </a:solidFill>
                      <a:prstDash val="solid"/>
                      <a:round/>
                      <a:headEnd type="none" w="med" len="med"/>
                      <a:tailEnd type="none" w="med" len="med"/>
                    </a:lnR>
                  </a:tcPr>
                </a:tc>
                <a:tc>
                  <a:txBody>
                    <a:bodyPr/>
                    <a:lstStyle/>
                    <a:p>
                      <a:pPr algn="ctr">
                        <a:lnSpc>
                          <a:spcPct val="150000"/>
                        </a:lnSpc>
                      </a:pPr>
                      <a:r>
                        <a:rPr kumimoji="1" lang="ja-JP" altLang="en-US" sz="2000" dirty="0">
                          <a:latin typeface="UD デジタル 教科書体 NP-B" panose="02020700000000000000" pitchFamily="18" charset="-128"/>
                          <a:ea typeface="UD デジタル 教科書体 NP-B" panose="02020700000000000000" pitchFamily="18" charset="-128"/>
                        </a:rPr>
                        <a:t>私立</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lnSpc>
                          <a:spcPct val="150000"/>
                        </a:lnSpc>
                      </a:pPr>
                      <a:r>
                        <a:rPr kumimoji="1" lang="ja-JP" altLang="en-US" sz="2000" dirty="0">
                          <a:latin typeface="UD デジタル 教科書体 NP-B" panose="02020700000000000000" pitchFamily="18" charset="-128"/>
                          <a:ea typeface="UD デジタル 教科書体 NP-B" panose="02020700000000000000" pitchFamily="18" charset="-128"/>
                        </a:rPr>
                        <a:t>なし</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lnSpc>
                          <a:spcPct val="150000"/>
                        </a:lnSpc>
                      </a:pPr>
                      <a:r>
                        <a:rPr kumimoji="1" lang="ja-JP" altLang="en-US" sz="2000" dirty="0">
                          <a:latin typeface="UD デジタル 教科書体 NP-B" panose="02020700000000000000" pitchFamily="18" charset="-128"/>
                          <a:ea typeface="UD デジタル 教科書体 NP-B" panose="02020700000000000000" pitchFamily="18" charset="-128"/>
                        </a:rPr>
                        <a:t>授業料の一部が補助される</a:t>
                      </a:r>
                    </a:p>
                  </a:txBody>
                  <a:tcPr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2238484983"/>
                  </a:ext>
                </a:extLst>
              </a:tr>
              <a:tr h="1044000">
                <a:tc>
                  <a:txBody>
                    <a:bodyPr/>
                    <a:lstStyle/>
                    <a:p>
                      <a:pPr algn="ctr">
                        <a:lnSpc>
                          <a:spcPct val="150000"/>
                        </a:lnSpc>
                      </a:pPr>
                      <a:r>
                        <a:rPr kumimoji="1" lang="ja-JP" altLang="en-US" sz="2000" dirty="0">
                          <a:latin typeface="UD デジタル 教科書体 NP-B" panose="02020700000000000000" pitchFamily="18" charset="-128"/>
                          <a:ea typeface="UD デジタル 教科書体 NP-B" panose="02020700000000000000" pitchFamily="18" charset="-128"/>
                        </a:rPr>
                        <a:t>奨学資金の貸し付け</a:t>
                      </a:r>
                    </a:p>
                  </a:txBody>
                  <a:tcPr anchor="ctr">
                    <a:lnR w="12700" cap="flat" cmpd="sng" algn="ctr">
                      <a:solidFill>
                        <a:schemeClr val="bg1"/>
                      </a:solidFill>
                      <a:prstDash val="solid"/>
                      <a:round/>
                      <a:headEnd type="none" w="med" len="med"/>
                      <a:tailEnd type="none" w="med" len="med"/>
                    </a:lnR>
                  </a:tcPr>
                </a:tc>
                <a:tc>
                  <a:txBody>
                    <a:bodyPr/>
                    <a:lstStyle/>
                    <a:p>
                      <a:pPr algn="ctr">
                        <a:lnSpc>
                          <a:spcPct val="150000"/>
                        </a:lnSpc>
                      </a:pPr>
                      <a:r>
                        <a:rPr kumimoji="1" lang="ja-JP" altLang="en-US" sz="2000" dirty="0">
                          <a:latin typeface="UD デジタル 教科書体 NP-B" panose="02020700000000000000" pitchFamily="18" charset="-128"/>
                          <a:ea typeface="UD デジタル 教科書体 NP-B" panose="02020700000000000000" pitchFamily="18" charset="-128"/>
                        </a:rPr>
                        <a:t>国立・公立</a:t>
                      </a:r>
                      <a:br>
                        <a:rPr kumimoji="1" lang="en-US" altLang="ja-JP" sz="2000" dirty="0">
                          <a:latin typeface="UD デジタル 教科書体 NP-B" panose="02020700000000000000" pitchFamily="18" charset="-128"/>
                          <a:ea typeface="UD デジタル 教科書体 NP-B" panose="02020700000000000000" pitchFamily="18" charset="-128"/>
                        </a:rPr>
                      </a:br>
                      <a:r>
                        <a:rPr kumimoji="1" lang="ja-JP" altLang="en-US" sz="2000" dirty="0">
                          <a:latin typeface="UD デジタル 教科書体 NP-B" panose="02020700000000000000" pitchFamily="18" charset="-128"/>
                          <a:ea typeface="UD デジタル 教科書体 NP-B" panose="02020700000000000000" pitchFamily="18" charset="-128"/>
                        </a:rPr>
                        <a:t>・私立</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lnSpc>
                          <a:spcPct val="150000"/>
                        </a:lnSpc>
                      </a:pPr>
                      <a:r>
                        <a:rPr kumimoji="1" lang="ja-JP" altLang="en-US" sz="2000" dirty="0">
                          <a:latin typeface="UD デジタル 教科書体 NP-B" panose="02020700000000000000" pitchFamily="18" charset="-128"/>
                          <a:ea typeface="UD デジタル 教科書体 NP-B" panose="02020700000000000000" pitchFamily="18" charset="-128"/>
                        </a:rPr>
                        <a:t>あり</a:t>
                      </a:r>
                      <a:endParaRPr kumimoji="1" lang="en-US" altLang="ja-JP" sz="2000" dirty="0">
                        <a:latin typeface="UD デジタル 教科書体 NP-B" panose="02020700000000000000" pitchFamily="18" charset="-128"/>
                        <a:ea typeface="UD デジタル 教科書体 NP-B" panose="02020700000000000000" pitchFamily="18"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lnSpc>
                          <a:spcPct val="150000"/>
                        </a:lnSpc>
                      </a:pPr>
                      <a:r>
                        <a:rPr kumimoji="1" lang="ja-JP" altLang="en-US" sz="2000" dirty="0">
                          <a:latin typeface="UD デジタル 教科書体 NP-B" panose="02020700000000000000" pitchFamily="18" charset="-128"/>
                          <a:ea typeface="UD デジタル 教科書体 NP-B" panose="02020700000000000000" pitchFamily="18" charset="-128"/>
                        </a:rPr>
                        <a:t>月額</a:t>
                      </a:r>
                      <a:r>
                        <a:rPr kumimoji="1" lang="en-US" altLang="ja-JP" sz="2000" dirty="0">
                          <a:latin typeface="UD デジタル 教科書体 NP-B" panose="02020700000000000000" pitchFamily="18" charset="-128"/>
                          <a:ea typeface="UD デジタル 教科書体 NP-B" panose="02020700000000000000" pitchFamily="18" charset="-128"/>
                        </a:rPr>
                        <a:t>11,000</a:t>
                      </a:r>
                      <a:r>
                        <a:rPr kumimoji="1" lang="ja-JP" altLang="en-US" sz="2000" dirty="0">
                          <a:latin typeface="UD デジタル 教科書体 NP-B" panose="02020700000000000000" pitchFamily="18" charset="-128"/>
                          <a:ea typeface="UD デジタル 教科書体 NP-B" panose="02020700000000000000" pitchFamily="18" charset="-128"/>
                        </a:rPr>
                        <a:t>～</a:t>
                      </a:r>
                      <a:r>
                        <a:rPr kumimoji="1" lang="en-US" altLang="ja-JP" sz="2000" dirty="0">
                          <a:latin typeface="UD デジタル 教科書体 NP-B" panose="02020700000000000000" pitchFamily="18" charset="-128"/>
                          <a:ea typeface="UD デジタル 教科書体 NP-B" panose="02020700000000000000" pitchFamily="18" charset="-128"/>
                        </a:rPr>
                        <a:t>35,000</a:t>
                      </a:r>
                      <a:r>
                        <a:rPr kumimoji="1" lang="ja-JP" altLang="en-US" sz="2000" dirty="0">
                          <a:latin typeface="UD デジタル 教科書体 NP-B" panose="02020700000000000000" pitchFamily="18" charset="-128"/>
                          <a:ea typeface="UD デジタル 教科書体 NP-B" panose="02020700000000000000" pitchFamily="18" charset="-128"/>
                        </a:rPr>
                        <a:t>円</a:t>
                      </a:r>
                    </a:p>
                  </a:txBody>
                  <a:tcPr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4269425652"/>
                  </a:ext>
                </a:extLst>
              </a:tr>
              <a:tr h="1044000">
                <a:tc>
                  <a:txBody>
                    <a:bodyPr/>
                    <a:lstStyle/>
                    <a:p>
                      <a:pPr algn="ctr">
                        <a:lnSpc>
                          <a:spcPct val="150000"/>
                        </a:lnSpc>
                      </a:pPr>
                      <a:r>
                        <a:rPr kumimoji="1" lang="ja-JP" altLang="en-US" sz="2000" dirty="0">
                          <a:latin typeface="UD デジタル 教科書体 NP-B" panose="02020700000000000000" pitchFamily="18" charset="-128"/>
                          <a:ea typeface="UD デジタル 教科書体 NP-B" panose="02020700000000000000" pitchFamily="18" charset="-128"/>
                        </a:rPr>
                        <a:t>高等学校等</a:t>
                      </a:r>
                      <a:endParaRPr kumimoji="1" lang="en-US" altLang="ja-JP" sz="2000" dirty="0">
                        <a:latin typeface="UD デジタル 教科書体 NP-B" panose="02020700000000000000" pitchFamily="18" charset="-128"/>
                        <a:ea typeface="UD デジタル 教科書体 NP-B" panose="02020700000000000000" pitchFamily="18" charset="-128"/>
                      </a:endParaRPr>
                    </a:p>
                    <a:p>
                      <a:pPr algn="ctr">
                        <a:lnSpc>
                          <a:spcPct val="150000"/>
                        </a:lnSpc>
                      </a:pPr>
                      <a:r>
                        <a:rPr kumimoji="1" lang="ja-JP" altLang="en-US" sz="2000" dirty="0">
                          <a:latin typeface="UD デジタル 教科書体 NP-B" panose="02020700000000000000" pitchFamily="18" charset="-128"/>
                          <a:ea typeface="UD デジタル 教科書体 NP-B" panose="02020700000000000000" pitchFamily="18" charset="-128"/>
                        </a:rPr>
                        <a:t>奨学給付金</a:t>
                      </a:r>
                    </a:p>
                  </a:txBody>
                  <a:tcPr anchor="ctr">
                    <a:lnR w="12700" cap="flat" cmpd="sng" algn="ctr">
                      <a:solidFill>
                        <a:schemeClr val="bg1"/>
                      </a:solidFill>
                      <a:prstDash val="solid"/>
                      <a:round/>
                      <a:headEnd type="none" w="med" len="med"/>
                      <a:tailEnd type="none" w="med" len="med"/>
                    </a:lnR>
                  </a:tcPr>
                </a:tc>
                <a:tc>
                  <a:txBody>
                    <a:bodyPr/>
                    <a:lstStyle/>
                    <a:p>
                      <a:pPr algn="ctr">
                        <a:lnSpc>
                          <a:spcPct val="150000"/>
                        </a:lnSpc>
                      </a:pPr>
                      <a:r>
                        <a:rPr kumimoji="1" lang="ja-JP" altLang="en-US" sz="2000" dirty="0">
                          <a:latin typeface="UD デジタル 教科書体 NP-B" panose="02020700000000000000" pitchFamily="18" charset="-128"/>
                          <a:ea typeface="UD デジタル 教科書体 NP-B" panose="02020700000000000000" pitchFamily="18" charset="-128"/>
                        </a:rPr>
                        <a:t>国立・公立</a:t>
                      </a:r>
                      <a:br>
                        <a:rPr kumimoji="1" lang="en-US" altLang="ja-JP" sz="2000" dirty="0">
                          <a:latin typeface="UD デジタル 教科書体 NP-B" panose="02020700000000000000" pitchFamily="18" charset="-128"/>
                          <a:ea typeface="UD デジタル 教科書体 NP-B" panose="02020700000000000000" pitchFamily="18" charset="-128"/>
                        </a:rPr>
                      </a:br>
                      <a:r>
                        <a:rPr kumimoji="1" lang="ja-JP" altLang="en-US" sz="2000" dirty="0">
                          <a:latin typeface="UD デジタル 教科書体 NP-B" panose="02020700000000000000" pitchFamily="18" charset="-128"/>
                          <a:ea typeface="UD デジタル 教科書体 NP-B" panose="02020700000000000000" pitchFamily="18" charset="-128"/>
                        </a:rPr>
                        <a:t>・私立</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lnSpc>
                          <a:spcPct val="150000"/>
                        </a:lnSpc>
                      </a:pPr>
                      <a:r>
                        <a:rPr kumimoji="1" lang="ja-JP" altLang="en-US" sz="2000" dirty="0">
                          <a:latin typeface="UD デジタル 教科書体 NP-B" panose="02020700000000000000" pitchFamily="18" charset="-128"/>
                          <a:ea typeface="UD デジタル 教科書体 NP-B" panose="02020700000000000000" pitchFamily="18" charset="-128"/>
                        </a:rPr>
                        <a:t>なし</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lnSpc>
                          <a:spcPct val="150000"/>
                        </a:lnSpc>
                      </a:pPr>
                      <a:r>
                        <a:rPr kumimoji="1" lang="ja-JP" altLang="en-US" sz="2000" dirty="0">
                          <a:latin typeface="UD デジタル 教科書体 NP-B" panose="02020700000000000000" pitchFamily="18" charset="-128"/>
                          <a:ea typeface="UD デジタル 教科書体 NP-B" panose="02020700000000000000" pitchFamily="18" charset="-128"/>
                        </a:rPr>
                        <a:t>教科書代等、授業料以外の教育費を支援する</a:t>
                      </a:r>
                    </a:p>
                  </a:txBody>
                  <a:tcPr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2612654316"/>
                  </a:ext>
                </a:extLst>
              </a:tr>
            </a:tbl>
          </a:graphicData>
        </a:graphic>
      </p:graphicFrame>
      <p:sp>
        <p:nvSpPr>
          <p:cNvPr id="5" name="テキスト ボックス 4">
            <a:extLst>
              <a:ext uri="{FF2B5EF4-FFF2-40B4-BE49-F238E27FC236}">
                <a16:creationId xmlns:a16="http://schemas.microsoft.com/office/drawing/2014/main" id="{5EF0BFD3-85DF-9E32-7EBC-6C227187C26C}"/>
              </a:ext>
            </a:extLst>
          </p:cNvPr>
          <p:cNvSpPr txBox="1"/>
          <p:nvPr/>
        </p:nvSpPr>
        <p:spPr>
          <a:xfrm>
            <a:off x="1783429" y="2380309"/>
            <a:ext cx="1526173" cy="246221"/>
          </a:xfrm>
          <a:prstGeom prst="rect">
            <a:avLst/>
          </a:prstGeom>
          <a:noFill/>
        </p:spPr>
        <p:txBody>
          <a:bodyPr wrap="square" rtlCol="0" anchor="ctr">
            <a:spAutoFit/>
          </a:bodyPr>
          <a:lstStyle/>
          <a:p>
            <a:r>
              <a:rPr kumimoji="1" lang="ja-JP" altLang="en-US" sz="1000" b="1" spc="-130" dirty="0">
                <a:latin typeface="UD デジタル 教科書体 NP-B" panose="02020700000000000000" pitchFamily="18" charset="-128"/>
                <a:ea typeface="UD デジタル 教科書体 NP-B" panose="02020700000000000000" pitchFamily="18" charset="-128"/>
              </a:rPr>
              <a:t>こうとう   がっこう  とう</a:t>
            </a:r>
          </a:p>
        </p:txBody>
      </p:sp>
      <p:sp>
        <p:nvSpPr>
          <p:cNvPr id="10" name="テキスト ボックス 9">
            <a:extLst>
              <a:ext uri="{FF2B5EF4-FFF2-40B4-BE49-F238E27FC236}">
                <a16:creationId xmlns:a16="http://schemas.microsoft.com/office/drawing/2014/main" id="{44D42F3D-9F9F-0BDE-6E7B-605CEF01E636}"/>
              </a:ext>
            </a:extLst>
          </p:cNvPr>
          <p:cNvSpPr txBox="1"/>
          <p:nvPr/>
        </p:nvSpPr>
        <p:spPr>
          <a:xfrm>
            <a:off x="1485873" y="3413810"/>
            <a:ext cx="2304000" cy="244800"/>
          </a:xfrm>
          <a:prstGeom prst="rect">
            <a:avLst/>
          </a:prstGeom>
          <a:noFill/>
        </p:spPr>
        <p:txBody>
          <a:bodyPr wrap="square" rtlCol="0" anchor="ctr">
            <a:spAutoFit/>
          </a:bodyPr>
          <a:lstStyle/>
          <a:p>
            <a:r>
              <a:rPr kumimoji="1" lang="ja-JP" altLang="en-US" sz="1000" b="1" spc="-130" dirty="0">
                <a:latin typeface="UD デジタル 教科書体 NP-B" panose="02020700000000000000" pitchFamily="18" charset="-128"/>
                <a:ea typeface="UD デジタル 教科書体 NP-B" panose="02020700000000000000" pitchFamily="18" charset="-128"/>
              </a:rPr>
              <a:t>にゅうがくのうふきん                 ほじょ</a:t>
            </a:r>
          </a:p>
        </p:txBody>
      </p:sp>
      <p:sp>
        <p:nvSpPr>
          <p:cNvPr id="12" name="テキスト ボックス 11">
            <a:extLst>
              <a:ext uri="{FF2B5EF4-FFF2-40B4-BE49-F238E27FC236}">
                <a16:creationId xmlns:a16="http://schemas.microsoft.com/office/drawing/2014/main" id="{84C8E1D6-C59A-8247-9079-F1CBB22CEC94}"/>
              </a:ext>
            </a:extLst>
          </p:cNvPr>
          <p:cNvSpPr txBox="1"/>
          <p:nvPr/>
        </p:nvSpPr>
        <p:spPr>
          <a:xfrm>
            <a:off x="1783429" y="5595258"/>
            <a:ext cx="1484444" cy="244800"/>
          </a:xfrm>
          <a:prstGeom prst="rect">
            <a:avLst/>
          </a:prstGeom>
          <a:noFill/>
        </p:spPr>
        <p:txBody>
          <a:bodyPr wrap="square" rtlCol="0" anchor="ctr">
            <a:spAutoFit/>
          </a:bodyPr>
          <a:lstStyle/>
          <a:p>
            <a:r>
              <a:rPr kumimoji="1" lang="ja-JP" altLang="en-US" sz="1000" b="1" spc="-230" dirty="0">
                <a:latin typeface="UD デジタル 教科書体 NP-B" panose="02020700000000000000" pitchFamily="18" charset="-128"/>
                <a:ea typeface="UD デジタル 教科書体 NP-B" panose="02020700000000000000" pitchFamily="18" charset="-128"/>
              </a:rPr>
              <a:t>こう       とう       がっこう       とう</a:t>
            </a:r>
            <a:endParaRPr kumimoji="1" lang="ja-JP" altLang="en-US" sz="1000" b="1" spc="-100" dirty="0">
              <a:latin typeface="UD デジタル 教科書体 NP-B" panose="02020700000000000000" pitchFamily="18" charset="-128"/>
              <a:ea typeface="UD デジタル 教科書体 NP-B" panose="02020700000000000000" pitchFamily="18" charset="-128"/>
            </a:endParaRPr>
          </a:p>
        </p:txBody>
      </p:sp>
      <p:sp>
        <p:nvSpPr>
          <p:cNvPr id="13" name="テキスト ボックス 12">
            <a:extLst>
              <a:ext uri="{FF2B5EF4-FFF2-40B4-BE49-F238E27FC236}">
                <a16:creationId xmlns:a16="http://schemas.microsoft.com/office/drawing/2014/main" id="{77DE7867-EBF2-DDFA-511B-17E8DAC3A2EA}"/>
              </a:ext>
            </a:extLst>
          </p:cNvPr>
          <p:cNvSpPr txBox="1"/>
          <p:nvPr/>
        </p:nvSpPr>
        <p:spPr>
          <a:xfrm>
            <a:off x="1187083" y="4744997"/>
            <a:ext cx="2482232" cy="246221"/>
          </a:xfrm>
          <a:prstGeom prst="rect">
            <a:avLst/>
          </a:prstGeom>
          <a:noFill/>
        </p:spPr>
        <p:txBody>
          <a:bodyPr wrap="square" rtlCol="0" anchor="ctr">
            <a:spAutoFit/>
          </a:bodyPr>
          <a:lstStyle/>
          <a:p>
            <a:r>
              <a:rPr kumimoji="1" lang="ja-JP" altLang="en-US" sz="1000" b="1" spc="-100" dirty="0">
                <a:latin typeface="UD デジタル 教科書体 NP-B" panose="02020700000000000000" pitchFamily="18" charset="-128"/>
                <a:ea typeface="UD デジタル 教科書体 NP-B" panose="02020700000000000000" pitchFamily="18" charset="-128"/>
              </a:rPr>
              <a:t>しょうがく  し   きん             か              つ</a:t>
            </a:r>
          </a:p>
        </p:txBody>
      </p:sp>
      <p:sp>
        <p:nvSpPr>
          <p:cNvPr id="15" name="テキスト ボックス 14">
            <a:extLst>
              <a:ext uri="{FF2B5EF4-FFF2-40B4-BE49-F238E27FC236}">
                <a16:creationId xmlns:a16="http://schemas.microsoft.com/office/drawing/2014/main" id="{27E3CB71-04D1-A04F-61CC-58224694F041}"/>
              </a:ext>
            </a:extLst>
          </p:cNvPr>
          <p:cNvSpPr txBox="1"/>
          <p:nvPr/>
        </p:nvSpPr>
        <p:spPr>
          <a:xfrm>
            <a:off x="1600376" y="1828379"/>
            <a:ext cx="2016000" cy="246221"/>
          </a:xfrm>
          <a:prstGeom prst="rect">
            <a:avLst/>
          </a:prstGeom>
          <a:noFill/>
        </p:spPr>
        <p:txBody>
          <a:bodyPr wrap="square" rtlCol="0" anchor="ctr">
            <a:spAutoFit/>
          </a:bodyPr>
          <a:lstStyle/>
          <a:p>
            <a:r>
              <a:rPr kumimoji="1" lang="ja-JP" altLang="en-US" sz="1000" b="1" spc="-130" dirty="0">
                <a:solidFill>
                  <a:schemeClr val="bg1"/>
                </a:solidFill>
                <a:latin typeface="UD デジタル 教科書体 NP-B" panose="02020700000000000000" pitchFamily="18" charset="-128"/>
                <a:ea typeface="UD デジタル 教科書体 NP-B" panose="02020700000000000000" pitchFamily="18" charset="-128"/>
              </a:rPr>
              <a:t>ほ   じょ きん           しょうがくきん</a:t>
            </a:r>
          </a:p>
        </p:txBody>
      </p:sp>
      <p:sp>
        <p:nvSpPr>
          <p:cNvPr id="16" name="テキスト ボックス 15">
            <a:extLst>
              <a:ext uri="{FF2B5EF4-FFF2-40B4-BE49-F238E27FC236}">
                <a16:creationId xmlns:a16="http://schemas.microsoft.com/office/drawing/2014/main" id="{967248A8-C490-BE81-25FE-068F91F1E1C2}"/>
              </a:ext>
            </a:extLst>
          </p:cNvPr>
          <p:cNvSpPr txBox="1"/>
          <p:nvPr/>
        </p:nvSpPr>
        <p:spPr>
          <a:xfrm>
            <a:off x="4330747" y="1826071"/>
            <a:ext cx="1116000" cy="250838"/>
          </a:xfrm>
          <a:prstGeom prst="rect">
            <a:avLst/>
          </a:prstGeom>
          <a:noFill/>
        </p:spPr>
        <p:txBody>
          <a:bodyPr wrap="square" rtlCol="0" anchor="ctr">
            <a:spAutoFit/>
          </a:bodyPr>
          <a:lstStyle/>
          <a:p>
            <a:r>
              <a:rPr kumimoji="1" lang="ja-JP" altLang="en-US" sz="1000" b="1" spc="-130" dirty="0">
                <a:solidFill>
                  <a:schemeClr val="bg1"/>
                </a:solidFill>
                <a:latin typeface="UD デジタル 教科書体 NP-B" panose="02020700000000000000" pitchFamily="18" charset="-128"/>
                <a:ea typeface="UD デジタル 教科書体 NP-B" panose="02020700000000000000" pitchFamily="18" charset="-128"/>
              </a:rPr>
              <a:t>たいしょう</a:t>
            </a:r>
          </a:p>
        </p:txBody>
      </p:sp>
      <p:sp>
        <p:nvSpPr>
          <p:cNvPr id="17" name="テキスト ボックス 16">
            <a:extLst>
              <a:ext uri="{FF2B5EF4-FFF2-40B4-BE49-F238E27FC236}">
                <a16:creationId xmlns:a16="http://schemas.microsoft.com/office/drawing/2014/main" id="{C27A2708-CD49-DE76-46EF-EE7A81819642}"/>
              </a:ext>
            </a:extLst>
          </p:cNvPr>
          <p:cNvSpPr txBox="1"/>
          <p:nvPr/>
        </p:nvSpPr>
        <p:spPr>
          <a:xfrm>
            <a:off x="5532725" y="1826071"/>
            <a:ext cx="1331963" cy="246221"/>
          </a:xfrm>
          <a:prstGeom prst="rect">
            <a:avLst/>
          </a:prstGeom>
          <a:noFill/>
        </p:spPr>
        <p:txBody>
          <a:bodyPr wrap="square" rtlCol="0" anchor="ctr">
            <a:spAutoFit/>
          </a:bodyPr>
          <a:lstStyle/>
          <a:p>
            <a:r>
              <a:rPr kumimoji="1" lang="ja-JP" altLang="en-US" sz="1000" b="1" spc="-130" dirty="0">
                <a:solidFill>
                  <a:schemeClr val="bg1"/>
                </a:solidFill>
                <a:latin typeface="UD デジタル 教科書体 NP-B" panose="02020700000000000000" pitchFamily="18" charset="-128"/>
                <a:ea typeface="UD デジタル 教科書体 NP-B" panose="02020700000000000000" pitchFamily="18" charset="-128"/>
              </a:rPr>
              <a:t>へん   さい    ぎ    む</a:t>
            </a:r>
          </a:p>
        </p:txBody>
      </p:sp>
      <p:sp>
        <p:nvSpPr>
          <p:cNvPr id="19" name="テキスト ボックス 18">
            <a:extLst>
              <a:ext uri="{FF2B5EF4-FFF2-40B4-BE49-F238E27FC236}">
                <a16:creationId xmlns:a16="http://schemas.microsoft.com/office/drawing/2014/main" id="{2301C11A-6948-F8CE-51DA-0DA07B87A6E0}"/>
              </a:ext>
            </a:extLst>
          </p:cNvPr>
          <p:cNvSpPr txBox="1"/>
          <p:nvPr/>
        </p:nvSpPr>
        <p:spPr>
          <a:xfrm>
            <a:off x="8173894" y="1826033"/>
            <a:ext cx="1116000" cy="250838"/>
          </a:xfrm>
          <a:prstGeom prst="rect">
            <a:avLst/>
          </a:prstGeom>
          <a:noFill/>
        </p:spPr>
        <p:txBody>
          <a:bodyPr wrap="square" rtlCol="0" anchor="ctr">
            <a:spAutoFit/>
          </a:bodyPr>
          <a:lstStyle/>
          <a:p>
            <a:r>
              <a:rPr kumimoji="1" lang="ja-JP" altLang="en-US" sz="1000" b="1" spc="-130" dirty="0">
                <a:solidFill>
                  <a:schemeClr val="bg1"/>
                </a:solidFill>
                <a:latin typeface="UD デジタル 教科書体 NP-B" panose="02020700000000000000" pitchFamily="18" charset="-128"/>
                <a:ea typeface="UD デジタル 教科書体 NP-B" panose="02020700000000000000" pitchFamily="18" charset="-128"/>
              </a:rPr>
              <a:t>ないよう</a:t>
            </a:r>
          </a:p>
        </p:txBody>
      </p:sp>
      <p:sp>
        <p:nvSpPr>
          <p:cNvPr id="20" name="テキスト ボックス 19">
            <a:extLst>
              <a:ext uri="{FF2B5EF4-FFF2-40B4-BE49-F238E27FC236}">
                <a16:creationId xmlns:a16="http://schemas.microsoft.com/office/drawing/2014/main" id="{90B3EA94-FF4F-D370-BAA7-445214F8B993}"/>
              </a:ext>
            </a:extLst>
          </p:cNvPr>
          <p:cNvSpPr txBox="1"/>
          <p:nvPr/>
        </p:nvSpPr>
        <p:spPr>
          <a:xfrm>
            <a:off x="4019155" y="2385723"/>
            <a:ext cx="1440000" cy="246221"/>
          </a:xfrm>
          <a:prstGeom prst="rect">
            <a:avLst/>
          </a:prstGeom>
          <a:noFill/>
        </p:spPr>
        <p:txBody>
          <a:bodyPr wrap="square" rtlCol="0" anchor="ctr">
            <a:spAutoFit/>
          </a:bodyPr>
          <a:lstStyle/>
          <a:p>
            <a:r>
              <a:rPr kumimoji="1" lang="ja-JP" altLang="en-US" sz="1000" b="1" spc="-130" dirty="0">
                <a:latin typeface="UD デジタル 教科書体 NP-B" panose="02020700000000000000" pitchFamily="18" charset="-128"/>
                <a:ea typeface="UD デジタル 教科書体 NP-B" panose="02020700000000000000" pitchFamily="18" charset="-128"/>
              </a:rPr>
              <a:t>こくりつ              こうりつ</a:t>
            </a:r>
          </a:p>
        </p:txBody>
      </p:sp>
      <p:sp>
        <p:nvSpPr>
          <p:cNvPr id="25" name="テキスト ボックス 24">
            <a:extLst>
              <a:ext uri="{FF2B5EF4-FFF2-40B4-BE49-F238E27FC236}">
                <a16:creationId xmlns:a16="http://schemas.microsoft.com/office/drawing/2014/main" id="{472858EB-02A4-B77E-21D0-8FAA2E2B835C}"/>
              </a:ext>
            </a:extLst>
          </p:cNvPr>
          <p:cNvSpPr txBox="1"/>
          <p:nvPr/>
        </p:nvSpPr>
        <p:spPr>
          <a:xfrm>
            <a:off x="1783429" y="2804603"/>
            <a:ext cx="1736444" cy="244800"/>
          </a:xfrm>
          <a:prstGeom prst="rect">
            <a:avLst/>
          </a:prstGeom>
          <a:noFill/>
        </p:spPr>
        <p:txBody>
          <a:bodyPr wrap="square" rtlCol="0" anchor="ctr">
            <a:spAutoFit/>
          </a:bodyPr>
          <a:lstStyle/>
          <a:p>
            <a:r>
              <a:rPr kumimoji="1" lang="ja-JP" altLang="en-US" sz="1000" b="1" spc="-130" dirty="0">
                <a:latin typeface="UD デジタル 教科書体 NP-B" panose="02020700000000000000" pitchFamily="18" charset="-128"/>
                <a:ea typeface="UD デジタル 教科書体 NP-B" panose="02020700000000000000" pitchFamily="18" charset="-128"/>
              </a:rPr>
              <a:t>しゅうがくし   えん   きん</a:t>
            </a:r>
          </a:p>
        </p:txBody>
      </p:sp>
      <p:sp>
        <p:nvSpPr>
          <p:cNvPr id="29" name="テキスト ボックス 28">
            <a:extLst>
              <a:ext uri="{FF2B5EF4-FFF2-40B4-BE49-F238E27FC236}">
                <a16:creationId xmlns:a16="http://schemas.microsoft.com/office/drawing/2014/main" id="{59CA8237-EAB2-C2D5-DC01-2139A56B80E2}"/>
              </a:ext>
            </a:extLst>
          </p:cNvPr>
          <p:cNvSpPr txBox="1"/>
          <p:nvPr/>
        </p:nvSpPr>
        <p:spPr>
          <a:xfrm>
            <a:off x="7410338" y="2354461"/>
            <a:ext cx="1728000" cy="246221"/>
          </a:xfrm>
          <a:prstGeom prst="rect">
            <a:avLst/>
          </a:prstGeom>
          <a:noFill/>
        </p:spPr>
        <p:txBody>
          <a:bodyPr wrap="square" rtlCol="0" anchor="ctr">
            <a:spAutoFit/>
          </a:bodyPr>
          <a:lstStyle/>
          <a:p>
            <a:r>
              <a:rPr kumimoji="1" lang="ja-JP" altLang="en-US" sz="1000" b="1" spc="-100" dirty="0">
                <a:latin typeface="UD デジタル 教科書体 NP-B" panose="02020700000000000000" pitchFamily="18" charset="-128"/>
                <a:ea typeface="UD デジタル 教科書体 NP-B" panose="02020700000000000000" pitchFamily="18" charset="-128"/>
              </a:rPr>
              <a:t>じゅぎょう        むしょう</a:t>
            </a:r>
          </a:p>
        </p:txBody>
      </p:sp>
      <p:sp>
        <p:nvSpPr>
          <p:cNvPr id="40" name="テキスト ボックス 39">
            <a:extLst>
              <a:ext uri="{FF2B5EF4-FFF2-40B4-BE49-F238E27FC236}">
                <a16:creationId xmlns:a16="http://schemas.microsoft.com/office/drawing/2014/main" id="{E2568FC5-8A85-9F26-9032-EA5B577F9BED}"/>
              </a:ext>
            </a:extLst>
          </p:cNvPr>
          <p:cNvSpPr txBox="1"/>
          <p:nvPr/>
        </p:nvSpPr>
        <p:spPr>
          <a:xfrm>
            <a:off x="4557109" y="2822718"/>
            <a:ext cx="666531" cy="246221"/>
          </a:xfrm>
          <a:prstGeom prst="rect">
            <a:avLst/>
          </a:prstGeom>
          <a:noFill/>
        </p:spPr>
        <p:txBody>
          <a:bodyPr wrap="square" rtlCol="0" anchor="ctr">
            <a:spAutoFit/>
          </a:bodyPr>
          <a:lstStyle/>
          <a:p>
            <a:r>
              <a:rPr kumimoji="1" lang="ja-JP" altLang="en-US" sz="1000" b="1" spc="-130" dirty="0">
                <a:latin typeface="UD デジタル 教科書体 NP-B" panose="02020700000000000000" pitchFamily="18" charset="-128"/>
                <a:ea typeface="UD デジタル 教科書体 NP-B" panose="02020700000000000000" pitchFamily="18" charset="-128"/>
              </a:rPr>
              <a:t>し  りつ</a:t>
            </a:r>
          </a:p>
        </p:txBody>
      </p:sp>
      <p:sp>
        <p:nvSpPr>
          <p:cNvPr id="44" name="テキスト ボックス 43">
            <a:extLst>
              <a:ext uri="{FF2B5EF4-FFF2-40B4-BE49-F238E27FC236}">
                <a16:creationId xmlns:a16="http://schemas.microsoft.com/office/drawing/2014/main" id="{0EC0FB7F-7FC5-8430-1542-A265533092D5}"/>
              </a:ext>
            </a:extLst>
          </p:cNvPr>
          <p:cNvSpPr txBox="1"/>
          <p:nvPr/>
        </p:nvSpPr>
        <p:spPr>
          <a:xfrm>
            <a:off x="7410338" y="6057254"/>
            <a:ext cx="1728000" cy="246221"/>
          </a:xfrm>
          <a:prstGeom prst="rect">
            <a:avLst/>
          </a:prstGeom>
          <a:noFill/>
        </p:spPr>
        <p:txBody>
          <a:bodyPr wrap="square" rtlCol="0" anchor="ctr">
            <a:spAutoFit/>
          </a:bodyPr>
          <a:lstStyle/>
          <a:p>
            <a:r>
              <a:rPr kumimoji="1" lang="ja-JP" altLang="en-US" sz="1000" b="1" spc="-100" dirty="0">
                <a:latin typeface="UD デジタル 教科書体 NP-B" panose="02020700000000000000" pitchFamily="18" charset="-128"/>
                <a:ea typeface="UD デジタル 教科書体 NP-B" panose="02020700000000000000" pitchFamily="18" charset="-128"/>
              </a:rPr>
              <a:t>きょういくひ             し   えん</a:t>
            </a:r>
            <a:endParaRPr kumimoji="1" lang="en-US" altLang="ja-JP" sz="1000" b="1" spc="-100" dirty="0">
              <a:latin typeface="UD デジタル 教科書体 NP-B" panose="02020700000000000000" pitchFamily="18" charset="-128"/>
              <a:ea typeface="UD デジタル 教科書体 NP-B" panose="02020700000000000000" pitchFamily="18" charset="-128"/>
            </a:endParaRPr>
          </a:p>
        </p:txBody>
      </p:sp>
      <p:sp>
        <p:nvSpPr>
          <p:cNvPr id="56" name="テキスト ボックス 55">
            <a:extLst>
              <a:ext uri="{FF2B5EF4-FFF2-40B4-BE49-F238E27FC236}">
                <a16:creationId xmlns:a16="http://schemas.microsoft.com/office/drawing/2014/main" id="{56CD4953-CB54-08F5-8678-313BB0EF11C2}"/>
              </a:ext>
            </a:extLst>
          </p:cNvPr>
          <p:cNvSpPr txBox="1"/>
          <p:nvPr/>
        </p:nvSpPr>
        <p:spPr>
          <a:xfrm>
            <a:off x="4439510" y="3401612"/>
            <a:ext cx="657600" cy="246221"/>
          </a:xfrm>
          <a:prstGeom prst="rect">
            <a:avLst/>
          </a:prstGeom>
          <a:noFill/>
        </p:spPr>
        <p:txBody>
          <a:bodyPr wrap="square" rtlCol="0" anchor="ctr">
            <a:spAutoFit/>
          </a:bodyPr>
          <a:lstStyle/>
          <a:p>
            <a:r>
              <a:rPr kumimoji="1" lang="ja-JP" altLang="en-US" sz="1000" b="1" spc="-130" dirty="0">
                <a:latin typeface="UD デジタル 教科書体 NP-B" panose="02020700000000000000" pitchFamily="18" charset="-128"/>
                <a:ea typeface="UD デジタル 教科書体 NP-B" panose="02020700000000000000" pitchFamily="18" charset="-128"/>
              </a:rPr>
              <a:t>し  りつ</a:t>
            </a:r>
          </a:p>
        </p:txBody>
      </p:sp>
      <p:sp>
        <p:nvSpPr>
          <p:cNvPr id="57" name="テキスト ボックス 56">
            <a:extLst>
              <a:ext uri="{FF2B5EF4-FFF2-40B4-BE49-F238E27FC236}">
                <a16:creationId xmlns:a16="http://schemas.microsoft.com/office/drawing/2014/main" id="{0FC93AC5-9822-D133-F933-A4CBDA5276DD}"/>
              </a:ext>
            </a:extLst>
          </p:cNvPr>
          <p:cNvSpPr txBox="1"/>
          <p:nvPr/>
        </p:nvSpPr>
        <p:spPr>
          <a:xfrm>
            <a:off x="4426140" y="3991283"/>
            <a:ext cx="670970" cy="246221"/>
          </a:xfrm>
          <a:prstGeom prst="rect">
            <a:avLst/>
          </a:prstGeom>
          <a:noFill/>
        </p:spPr>
        <p:txBody>
          <a:bodyPr wrap="square" rtlCol="0" anchor="ctr">
            <a:spAutoFit/>
          </a:bodyPr>
          <a:lstStyle/>
          <a:p>
            <a:r>
              <a:rPr kumimoji="1" lang="ja-JP" altLang="en-US" sz="1000" b="1" spc="-130" dirty="0">
                <a:latin typeface="UD デジタル 教科書体 NP-B" panose="02020700000000000000" pitchFamily="18" charset="-128"/>
                <a:ea typeface="UD デジタル 教科書体 NP-B" panose="02020700000000000000" pitchFamily="18" charset="-128"/>
              </a:rPr>
              <a:t>し  りつ </a:t>
            </a:r>
          </a:p>
        </p:txBody>
      </p:sp>
      <p:sp>
        <p:nvSpPr>
          <p:cNvPr id="58" name="テキスト ボックス 57">
            <a:extLst>
              <a:ext uri="{FF2B5EF4-FFF2-40B4-BE49-F238E27FC236}">
                <a16:creationId xmlns:a16="http://schemas.microsoft.com/office/drawing/2014/main" id="{A5065CC5-F4FF-A79E-C458-01F0F5744F96}"/>
              </a:ext>
            </a:extLst>
          </p:cNvPr>
          <p:cNvSpPr txBox="1"/>
          <p:nvPr/>
        </p:nvSpPr>
        <p:spPr>
          <a:xfrm>
            <a:off x="4019155" y="4589178"/>
            <a:ext cx="1440000" cy="246221"/>
          </a:xfrm>
          <a:prstGeom prst="rect">
            <a:avLst/>
          </a:prstGeom>
          <a:noFill/>
        </p:spPr>
        <p:txBody>
          <a:bodyPr wrap="square" rtlCol="0" anchor="ctr">
            <a:spAutoFit/>
          </a:bodyPr>
          <a:lstStyle/>
          <a:p>
            <a:r>
              <a:rPr kumimoji="1" lang="ja-JP" altLang="en-US" sz="1000" b="1" spc="-130" dirty="0">
                <a:latin typeface="UD デジタル 教科書体 NP-B" panose="02020700000000000000" pitchFamily="18" charset="-128"/>
                <a:ea typeface="UD デジタル 教科書体 NP-B" panose="02020700000000000000" pitchFamily="18" charset="-128"/>
              </a:rPr>
              <a:t>こくりつ              こうりつ</a:t>
            </a:r>
          </a:p>
        </p:txBody>
      </p:sp>
      <p:sp>
        <p:nvSpPr>
          <p:cNvPr id="59" name="テキスト ボックス 58">
            <a:extLst>
              <a:ext uri="{FF2B5EF4-FFF2-40B4-BE49-F238E27FC236}">
                <a16:creationId xmlns:a16="http://schemas.microsoft.com/office/drawing/2014/main" id="{89299FBE-375E-8B0C-2F36-F4DA3AD720F2}"/>
              </a:ext>
            </a:extLst>
          </p:cNvPr>
          <p:cNvSpPr txBox="1"/>
          <p:nvPr/>
        </p:nvSpPr>
        <p:spPr>
          <a:xfrm>
            <a:off x="4557110" y="5026173"/>
            <a:ext cx="720000" cy="246221"/>
          </a:xfrm>
          <a:prstGeom prst="rect">
            <a:avLst/>
          </a:prstGeom>
          <a:noFill/>
        </p:spPr>
        <p:txBody>
          <a:bodyPr wrap="square" rtlCol="0" anchor="ctr">
            <a:spAutoFit/>
          </a:bodyPr>
          <a:lstStyle/>
          <a:p>
            <a:r>
              <a:rPr kumimoji="1" lang="ja-JP" altLang="en-US" sz="1000" b="1" spc="-130" dirty="0">
                <a:latin typeface="UD デジタル 教科書体 NP-B" panose="02020700000000000000" pitchFamily="18" charset="-128"/>
                <a:ea typeface="UD デジタル 教科書体 NP-B" panose="02020700000000000000" pitchFamily="18" charset="-128"/>
              </a:rPr>
              <a:t>し  りつ</a:t>
            </a:r>
          </a:p>
        </p:txBody>
      </p:sp>
      <p:sp>
        <p:nvSpPr>
          <p:cNvPr id="60" name="テキスト ボックス 59">
            <a:extLst>
              <a:ext uri="{FF2B5EF4-FFF2-40B4-BE49-F238E27FC236}">
                <a16:creationId xmlns:a16="http://schemas.microsoft.com/office/drawing/2014/main" id="{E2C2EA2B-FA93-AD22-DCA7-AC898D7A4B67}"/>
              </a:ext>
            </a:extLst>
          </p:cNvPr>
          <p:cNvSpPr txBox="1"/>
          <p:nvPr/>
        </p:nvSpPr>
        <p:spPr>
          <a:xfrm>
            <a:off x="4006747" y="5636993"/>
            <a:ext cx="1440000" cy="246221"/>
          </a:xfrm>
          <a:prstGeom prst="rect">
            <a:avLst/>
          </a:prstGeom>
          <a:noFill/>
        </p:spPr>
        <p:txBody>
          <a:bodyPr wrap="square" rtlCol="0" anchor="ctr">
            <a:spAutoFit/>
          </a:bodyPr>
          <a:lstStyle/>
          <a:p>
            <a:r>
              <a:rPr kumimoji="1" lang="ja-JP" altLang="en-US" sz="1000" b="1" spc="-130" dirty="0">
                <a:latin typeface="UD デジタル 教科書体 NP-B" panose="02020700000000000000" pitchFamily="18" charset="-128"/>
                <a:ea typeface="UD デジタル 教科書体 NP-B" panose="02020700000000000000" pitchFamily="18" charset="-128"/>
              </a:rPr>
              <a:t>こくりつ              こうりつ</a:t>
            </a:r>
          </a:p>
        </p:txBody>
      </p:sp>
      <p:sp>
        <p:nvSpPr>
          <p:cNvPr id="61" name="テキスト ボックス 60">
            <a:extLst>
              <a:ext uri="{FF2B5EF4-FFF2-40B4-BE49-F238E27FC236}">
                <a16:creationId xmlns:a16="http://schemas.microsoft.com/office/drawing/2014/main" id="{724B1430-2697-BA4A-A43E-BF00AB887148}"/>
              </a:ext>
            </a:extLst>
          </p:cNvPr>
          <p:cNvSpPr txBox="1"/>
          <p:nvPr/>
        </p:nvSpPr>
        <p:spPr>
          <a:xfrm>
            <a:off x="4544702" y="6073988"/>
            <a:ext cx="732408" cy="246221"/>
          </a:xfrm>
          <a:prstGeom prst="rect">
            <a:avLst/>
          </a:prstGeom>
          <a:noFill/>
        </p:spPr>
        <p:txBody>
          <a:bodyPr wrap="square" rtlCol="0" anchor="ctr">
            <a:spAutoFit/>
          </a:bodyPr>
          <a:lstStyle/>
          <a:p>
            <a:r>
              <a:rPr kumimoji="1" lang="ja-JP" altLang="en-US" sz="1000" b="1" spc="-130" dirty="0">
                <a:latin typeface="UD デジタル 教科書体 NP-B" panose="02020700000000000000" pitchFamily="18" charset="-128"/>
                <a:ea typeface="UD デジタル 教科書体 NP-B" panose="02020700000000000000" pitchFamily="18" charset="-128"/>
              </a:rPr>
              <a:t>し  りつ</a:t>
            </a:r>
          </a:p>
        </p:txBody>
      </p:sp>
      <p:sp>
        <p:nvSpPr>
          <p:cNvPr id="62" name="テキスト ボックス 61">
            <a:extLst>
              <a:ext uri="{FF2B5EF4-FFF2-40B4-BE49-F238E27FC236}">
                <a16:creationId xmlns:a16="http://schemas.microsoft.com/office/drawing/2014/main" id="{82E6FBAF-F7FE-2DA6-D41E-236BE35799A1}"/>
              </a:ext>
            </a:extLst>
          </p:cNvPr>
          <p:cNvSpPr txBox="1"/>
          <p:nvPr/>
        </p:nvSpPr>
        <p:spPr>
          <a:xfrm>
            <a:off x="1638273" y="3981784"/>
            <a:ext cx="2304000" cy="244800"/>
          </a:xfrm>
          <a:prstGeom prst="rect">
            <a:avLst/>
          </a:prstGeom>
          <a:noFill/>
        </p:spPr>
        <p:txBody>
          <a:bodyPr wrap="square" rtlCol="0" anchor="ctr">
            <a:spAutoFit/>
          </a:bodyPr>
          <a:lstStyle/>
          <a:p>
            <a:r>
              <a:rPr kumimoji="1" lang="ja-JP" altLang="en-US" sz="1000" b="1" spc="-130" dirty="0">
                <a:latin typeface="UD デジタル 教科書体 NP-B" panose="02020700000000000000" pitchFamily="18" charset="-128"/>
                <a:ea typeface="UD デジタル 教科書体 NP-B" panose="02020700000000000000" pitchFamily="18" charset="-128"/>
              </a:rPr>
              <a:t>じゅぎょうりょう        ほ    じょ</a:t>
            </a:r>
          </a:p>
        </p:txBody>
      </p:sp>
      <p:sp>
        <p:nvSpPr>
          <p:cNvPr id="63" name="テキスト ボックス 62">
            <a:extLst>
              <a:ext uri="{FF2B5EF4-FFF2-40B4-BE49-F238E27FC236}">
                <a16:creationId xmlns:a16="http://schemas.microsoft.com/office/drawing/2014/main" id="{8B75F629-E6ED-EE1A-EDC9-E67706A1D3AE}"/>
              </a:ext>
            </a:extLst>
          </p:cNvPr>
          <p:cNvSpPr txBox="1"/>
          <p:nvPr/>
        </p:nvSpPr>
        <p:spPr>
          <a:xfrm>
            <a:off x="1783429" y="6051218"/>
            <a:ext cx="1440000" cy="244800"/>
          </a:xfrm>
          <a:prstGeom prst="rect">
            <a:avLst/>
          </a:prstGeom>
          <a:noFill/>
        </p:spPr>
        <p:txBody>
          <a:bodyPr wrap="square" rtlCol="0" anchor="ctr">
            <a:spAutoFit/>
          </a:bodyPr>
          <a:lstStyle/>
          <a:p>
            <a:r>
              <a:rPr kumimoji="1" lang="ja-JP" altLang="en-US" sz="1000" b="1" spc="-230" dirty="0">
                <a:latin typeface="UD デジタル 教科書体 NP-B" panose="02020700000000000000" pitchFamily="18" charset="-128"/>
                <a:ea typeface="UD デジタル 教科書体 NP-B" panose="02020700000000000000" pitchFamily="18" charset="-128"/>
              </a:rPr>
              <a:t>しょうがく  きゅうふ     きん</a:t>
            </a:r>
            <a:endParaRPr kumimoji="1" lang="ja-JP" altLang="en-US" sz="1000" b="1" spc="-100" dirty="0">
              <a:latin typeface="UD デジタル 教科書体 NP-B" panose="02020700000000000000" pitchFamily="18" charset="-128"/>
              <a:ea typeface="UD デジタル 教科書体 NP-B" panose="02020700000000000000" pitchFamily="18" charset="-128"/>
            </a:endParaRPr>
          </a:p>
        </p:txBody>
      </p:sp>
      <p:sp>
        <p:nvSpPr>
          <p:cNvPr id="64" name="テキスト ボックス 63">
            <a:extLst>
              <a:ext uri="{FF2B5EF4-FFF2-40B4-BE49-F238E27FC236}">
                <a16:creationId xmlns:a16="http://schemas.microsoft.com/office/drawing/2014/main" id="{355A85CB-61ED-031C-6B3E-75F1FA03D316}"/>
              </a:ext>
            </a:extLst>
          </p:cNvPr>
          <p:cNvSpPr txBox="1"/>
          <p:nvPr/>
        </p:nvSpPr>
        <p:spPr>
          <a:xfrm>
            <a:off x="7651770" y="2827106"/>
            <a:ext cx="1584000" cy="244800"/>
          </a:xfrm>
          <a:prstGeom prst="rect">
            <a:avLst/>
          </a:prstGeom>
          <a:noFill/>
        </p:spPr>
        <p:txBody>
          <a:bodyPr wrap="square" rtlCol="0" anchor="ctr">
            <a:spAutoFit/>
          </a:bodyPr>
          <a:lstStyle/>
          <a:p>
            <a:r>
              <a:rPr kumimoji="1" lang="ja-JP" altLang="en-US" sz="1000" b="1" spc="-100" dirty="0">
                <a:latin typeface="UD デジタル 教科書体 NP-B" panose="02020700000000000000" pitchFamily="18" charset="-128"/>
                <a:ea typeface="UD デジタル 教科書体 NP-B" panose="02020700000000000000" pitchFamily="18" charset="-128"/>
              </a:rPr>
              <a:t>きんがく           じょうげん</a:t>
            </a:r>
          </a:p>
        </p:txBody>
      </p:sp>
      <p:sp>
        <p:nvSpPr>
          <p:cNvPr id="65" name="テキスト ボックス 64">
            <a:extLst>
              <a:ext uri="{FF2B5EF4-FFF2-40B4-BE49-F238E27FC236}">
                <a16:creationId xmlns:a16="http://schemas.microsoft.com/office/drawing/2014/main" id="{5CD4F7AE-51DF-8775-2DB3-152D3AFFA203}"/>
              </a:ext>
            </a:extLst>
          </p:cNvPr>
          <p:cNvSpPr txBox="1"/>
          <p:nvPr/>
        </p:nvSpPr>
        <p:spPr>
          <a:xfrm>
            <a:off x="6888404" y="3402322"/>
            <a:ext cx="2412000" cy="246221"/>
          </a:xfrm>
          <a:prstGeom prst="rect">
            <a:avLst/>
          </a:prstGeom>
          <a:noFill/>
        </p:spPr>
        <p:txBody>
          <a:bodyPr wrap="square" rtlCol="0" anchor="ctr">
            <a:spAutoFit/>
          </a:bodyPr>
          <a:lstStyle/>
          <a:p>
            <a:r>
              <a:rPr kumimoji="1" lang="ja-JP" altLang="en-US" sz="1000" b="1" spc="-130" dirty="0">
                <a:latin typeface="UD デジタル 教科書体 NP-B" panose="02020700000000000000" pitchFamily="18" charset="-128"/>
                <a:ea typeface="UD デジタル 教科書体 NP-B" panose="02020700000000000000" pitchFamily="18" charset="-128"/>
              </a:rPr>
              <a:t>にゅうがくきん            いち ぶ                  ほ   じょ   </a:t>
            </a:r>
            <a:endParaRPr kumimoji="1" lang="en-US" altLang="ja-JP" sz="1000" b="1" spc="-130" dirty="0">
              <a:latin typeface="UD デジタル 教科書体 NP-B" panose="02020700000000000000" pitchFamily="18" charset="-128"/>
              <a:ea typeface="UD デジタル 教科書体 NP-B" panose="02020700000000000000" pitchFamily="18" charset="-128"/>
            </a:endParaRPr>
          </a:p>
        </p:txBody>
      </p:sp>
      <p:sp>
        <p:nvSpPr>
          <p:cNvPr id="66" name="テキスト ボックス 65">
            <a:extLst>
              <a:ext uri="{FF2B5EF4-FFF2-40B4-BE49-F238E27FC236}">
                <a16:creationId xmlns:a16="http://schemas.microsoft.com/office/drawing/2014/main" id="{2C5E5EC6-F506-9783-8C9D-B794850DC3D7}"/>
              </a:ext>
            </a:extLst>
          </p:cNvPr>
          <p:cNvSpPr txBox="1"/>
          <p:nvPr/>
        </p:nvSpPr>
        <p:spPr>
          <a:xfrm>
            <a:off x="6888404" y="3965992"/>
            <a:ext cx="2736000" cy="246221"/>
          </a:xfrm>
          <a:prstGeom prst="rect">
            <a:avLst/>
          </a:prstGeom>
          <a:noFill/>
        </p:spPr>
        <p:txBody>
          <a:bodyPr wrap="square" rtlCol="0" anchor="ctr">
            <a:spAutoFit/>
          </a:bodyPr>
          <a:lstStyle/>
          <a:p>
            <a:r>
              <a:rPr kumimoji="1" lang="ja-JP" altLang="en-US" sz="1000" b="1" spc="-130" dirty="0">
                <a:latin typeface="UD デジタル 教科書体 NP-B" panose="02020700000000000000" pitchFamily="18" charset="-128"/>
                <a:ea typeface="UD デジタル 教科書体 NP-B" panose="02020700000000000000" pitchFamily="18" charset="-128"/>
              </a:rPr>
              <a:t>じゅぎょうりょう        いち ぶ                 ほ    じょ   </a:t>
            </a:r>
            <a:endParaRPr kumimoji="1" lang="en-US" altLang="ja-JP" sz="1000" b="1" spc="-130" dirty="0">
              <a:latin typeface="UD デジタル 教科書体 NP-B" panose="02020700000000000000" pitchFamily="18" charset="-128"/>
              <a:ea typeface="UD デジタル 教科書体 NP-B" panose="02020700000000000000" pitchFamily="18" charset="-128"/>
            </a:endParaRPr>
          </a:p>
        </p:txBody>
      </p:sp>
      <p:sp>
        <p:nvSpPr>
          <p:cNvPr id="67" name="テキスト ボックス 66">
            <a:extLst>
              <a:ext uri="{FF2B5EF4-FFF2-40B4-BE49-F238E27FC236}">
                <a16:creationId xmlns:a16="http://schemas.microsoft.com/office/drawing/2014/main" id="{8888D817-9702-259C-9017-3392F346B617}"/>
              </a:ext>
            </a:extLst>
          </p:cNvPr>
          <p:cNvSpPr txBox="1"/>
          <p:nvPr/>
        </p:nvSpPr>
        <p:spPr>
          <a:xfrm>
            <a:off x="6928176" y="4765744"/>
            <a:ext cx="828000" cy="246221"/>
          </a:xfrm>
          <a:prstGeom prst="rect">
            <a:avLst/>
          </a:prstGeom>
          <a:noFill/>
        </p:spPr>
        <p:txBody>
          <a:bodyPr wrap="square" rtlCol="0" anchor="ctr">
            <a:spAutoFit/>
          </a:bodyPr>
          <a:lstStyle/>
          <a:p>
            <a:r>
              <a:rPr kumimoji="1" lang="ja-JP" altLang="en-US" sz="1000" b="1" spc="-100" dirty="0">
                <a:latin typeface="UD デジタル 教科書体 NP-B" panose="02020700000000000000" pitchFamily="18" charset="-128"/>
                <a:ea typeface="UD デジタル 教科書体 NP-B" panose="02020700000000000000" pitchFamily="18" charset="-128"/>
              </a:rPr>
              <a:t>げつがく</a:t>
            </a:r>
          </a:p>
        </p:txBody>
      </p:sp>
      <p:sp>
        <p:nvSpPr>
          <p:cNvPr id="68" name="テキスト ボックス 67">
            <a:extLst>
              <a:ext uri="{FF2B5EF4-FFF2-40B4-BE49-F238E27FC236}">
                <a16:creationId xmlns:a16="http://schemas.microsoft.com/office/drawing/2014/main" id="{3FC73C77-165E-C81E-AFCE-07D509A094F4}"/>
              </a:ext>
            </a:extLst>
          </p:cNvPr>
          <p:cNvSpPr txBox="1"/>
          <p:nvPr/>
        </p:nvSpPr>
        <p:spPr>
          <a:xfrm>
            <a:off x="9661780" y="4763545"/>
            <a:ext cx="720000" cy="246221"/>
          </a:xfrm>
          <a:prstGeom prst="rect">
            <a:avLst/>
          </a:prstGeom>
          <a:noFill/>
        </p:spPr>
        <p:txBody>
          <a:bodyPr wrap="square" rtlCol="0" anchor="ctr">
            <a:spAutoFit/>
          </a:bodyPr>
          <a:lstStyle/>
          <a:p>
            <a:r>
              <a:rPr kumimoji="1" lang="ja-JP" altLang="en-US" sz="1000" b="1" spc="-100" dirty="0">
                <a:latin typeface="UD デジタル 教科書体 NP-B" panose="02020700000000000000" pitchFamily="18" charset="-128"/>
                <a:ea typeface="UD デジタル 教科書体 NP-B" panose="02020700000000000000" pitchFamily="18" charset="-128"/>
              </a:rPr>
              <a:t>えん</a:t>
            </a:r>
          </a:p>
        </p:txBody>
      </p:sp>
      <p:sp>
        <p:nvSpPr>
          <p:cNvPr id="69" name="テキスト ボックス 68">
            <a:extLst>
              <a:ext uri="{FF2B5EF4-FFF2-40B4-BE49-F238E27FC236}">
                <a16:creationId xmlns:a16="http://schemas.microsoft.com/office/drawing/2014/main" id="{EAAE9A0A-8C09-5A96-3FBB-923006A94DE0}"/>
              </a:ext>
            </a:extLst>
          </p:cNvPr>
          <p:cNvSpPr txBox="1"/>
          <p:nvPr/>
        </p:nvSpPr>
        <p:spPr>
          <a:xfrm>
            <a:off x="6888404" y="5570226"/>
            <a:ext cx="3276000" cy="244800"/>
          </a:xfrm>
          <a:prstGeom prst="rect">
            <a:avLst/>
          </a:prstGeom>
          <a:noFill/>
        </p:spPr>
        <p:txBody>
          <a:bodyPr wrap="square" rtlCol="0" anchor="ctr">
            <a:spAutoFit/>
          </a:bodyPr>
          <a:lstStyle/>
          <a:p>
            <a:r>
              <a:rPr kumimoji="1" lang="ja-JP" altLang="en-US" sz="1000" b="1" spc="-100" dirty="0">
                <a:latin typeface="UD デジタル 教科書体 NP-B" panose="02020700000000000000" pitchFamily="18" charset="-128"/>
                <a:ea typeface="UD デジタル 教科書体 NP-B" panose="02020700000000000000" pitchFamily="18" charset="-128"/>
              </a:rPr>
              <a:t>きょうか しょ  だいとう         じゅぎょうりょういがい</a:t>
            </a:r>
          </a:p>
        </p:txBody>
      </p:sp>
    </p:spTree>
    <p:extLst>
      <p:ext uri="{BB962C8B-B14F-4D97-AF65-F5344CB8AC3E}">
        <p14:creationId xmlns:p14="http://schemas.microsoft.com/office/powerpoint/2010/main" val="852084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a:extLst>
              <a:ext uri="{FF2B5EF4-FFF2-40B4-BE49-F238E27FC236}">
                <a16:creationId xmlns:a16="http://schemas.microsoft.com/office/drawing/2014/main" id="{2FD42157-BCB3-A40B-E82A-435C7B130169}"/>
              </a:ext>
            </a:extLst>
          </p:cNvPr>
          <p:cNvSpPr/>
          <p:nvPr/>
        </p:nvSpPr>
        <p:spPr>
          <a:xfrm>
            <a:off x="757196" y="305758"/>
            <a:ext cx="9624963" cy="6921732"/>
          </a:xfrm>
          <a:prstGeom prst="roundRect">
            <a:avLst>
              <a:gd name="adj" fmla="val 2401"/>
            </a:avLst>
          </a:prstGeom>
          <a:solidFill>
            <a:schemeClr val="bg1"/>
          </a:solidFill>
          <a:ln w="25400">
            <a:solidFill>
              <a:srgbClr val="F9B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b="0" i="0" dirty="0">
              <a:solidFill>
                <a:srgbClr val="000000"/>
              </a:solidFill>
              <a:effectLst/>
              <a:latin typeface="Noto Sans JP"/>
            </a:endParaRPr>
          </a:p>
          <a:p>
            <a:pPr algn="ctr"/>
            <a:endParaRPr lang="en-US" altLang="ja-JP" dirty="0">
              <a:solidFill>
                <a:srgbClr val="000000"/>
              </a:solidFill>
              <a:latin typeface="Noto Sans JP"/>
            </a:endParaRPr>
          </a:p>
          <a:p>
            <a:endParaRPr lang="en-US" altLang="ja-JP" dirty="0">
              <a:solidFill>
                <a:srgbClr val="000000"/>
              </a:solidFill>
              <a:latin typeface="Noto Sans JP"/>
            </a:endParaRPr>
          </a:p>
          <a:p>
            <a:r>
              <a:rPr lang="ja-JP" altLang="en-US" dirty="0">
                <a:latin typeface="ＭＳ ゴシック" panose="020B0609070205080204" pitchFamily="49" charset="-128"/>
                <a:ea typeface="ＭＳ ゴシック" panose="020B0609070205080204" pitchFamily="49" charset="-128"/>
              </a:rPr>
              <a:t>豊田西高校</a:t>
            </a:r>
            <a:endParaRPr kumimoji="1" lang="ja-JP" altLang="en-US" dirty="0"/>
          </a:p>
        </p:txBody>
      </p:sp>
      <p:grpSp>
        <p:nvGrpSpPr>
          <p:cNvPr id="20" name="グループ化 19">
            <a:extLst>
              <a:ext uri="{FF2B5EF4-FFF2-40B4-BE49-F238E27FC236}">
                <a16:creationId xmlns:a16="http://schemas.microsoft.com/office/drawing/2014/main" id="{7F982A81-F186-4873-B7FF-0A940CCD367D}"/>
              </a:ext>
            </a:extLst>
          </p:cNvPr>
          <p:cNvGrpSpPr/>
          <p:nvPr/>
        </p:nvGrpSpPr>
        <p:grpSpPr>
          <a:xfrm>
            <a:off x="1422305" y="1094772"/>
            <a:ext cx="8366466" cy="770842"/>
            <a:chOff x="1391847" y="545866"/>
            <a:chExt cx="8366466" cy="770842"/>
          </a:xfrm>
        </p:grpSpPr>
        <p:sp>
          <p:nvSpPr>
            <p:cNvPr id="8" name="四角形: 角を丸くする 2">
              <a:extLst>
                <a:ext uri="{FF2B5EF4-FFF2-40B4-BE49-F238E27FC236}">
                  <a16:creationId xmlns:a16="http://schemas.microsoft.com/office/drawing/2014/main" id="{6E27DC12-4212-493A-995C-A3C1BF9B2F5D}"/>
                </a:ext>
              </a:extLst>
            </p:cNvPr>
            <p:cNvSpPr/>
            <p:nvPr/>
          </p:nvSpPr>
          <p:spPr>
            <a:xfrm>
              <a:off x="1391847" y="545866"/>
              <a:ext cx="8366466" cy="770842"/>
            </a:xfrm>
            <a:prstGeom prst="roundRect">
              <a:avLst/>
            </a:prstGeom>
            <a:solidFill>
              <a:srgbClr val="F3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kumimoji="1" lang="ja-JP" altLang="en-US" sz="2800" b="1" dirty="0">
                  <a:latin typeface="UD デジタル 教科書体 NP-B" panose="02020700000000000000" pitchFamily="18" charset="-128"/>
                  <a:ea typeface="UD デジタル 教科書体 NP-B" panose="02020700000000000000" pitchFamily="18" charset="-128"/>
                </a:rPr>
                <a:t>合格・不合格は、テストだけで決まる？</a:t>
              </a:r>
              <a:endParaRPr kumimoji="1" lang="ja-JP" altLang="en-US" sz="2000" b="1" dirty="0">
                <a:latin typeface="UD デジタル 教科書体 NP-B" panose="02020700000000000000" pitchFamily="18" charset="-128"/>
                <a:ea typeface="UD デジタル 教科書体 NP-B" panose="02020700000000000000" pitchFamily="18" charset="-128"/>
              </a:endParaRPr>
            </a:p>
          </p:txBody>
        </p:sp>
        <p:sp>
          <p:nvSpPr>
            <p:cNvPr id="10" name="テキスト ボックス 9">
              <a:extLst>
                <a:ext uri="{FF2B5EF4-FFF2-40B4-BE49-F238E27FC236}">
                  <a16:creationId xmlns:a16="http://schemas.microsoft.com/office/drawing/2014/main" id="{BBC0C83D-AE56-494A-B7C4-39418126E389}"/>
                </a:ext>
              </a:extLst>
            </p:cNvPr>
            <p:cNvSpPr txBox="1"/>
            <p:nvPr/>
          </p:nvSpPr>
          <p:spPr>
            <a:xfrm>
              <a:off x="2307059" y="586035"/>
              <a:ext cx="6915810" cy="276999"/>
            </a:xfrm>
            <a:prstGeom prst="rect">
              <a:avLst/>
            </a:prstGeom>
            <a:noFill/>
          </p:spPr>
          <p:txBody>
            <a:bodyPr wrap="square" rtlCol="0" anchor="ctr">
              <a:spAutoFit/>
            </a:bodyPr>
            <a:lstStyle/>
            <a:p>
              <a:r>
                <a:rPr kumimoji="1" lang="ja-JP" altLang="en-US" sz="1200" b="1" spc="100" dirty="0">
                  <a:solidFill>
                    <a:schemeClr val="bg1"/>
                  </a:solidFill>
                  <a:latin typeface="UD デジタル 教科書体 NP-B" panose="02020700000000000000" pitchFamily="18" charset="-128"/>
                  <a:ea typeface="UD デジタル 教科書体 NP-B" panose="02020700000000000000" pitchFamily="18" charset="-128"/>
                </a:rPr>
                <a:t>ごうかく　     ふ  ごう かく　　　　  て   す   と　　　　　　　  き　　</a:t>
              </a:r>
            </a:p>
          </p:txBody>
        </p:sp>
      </p:grpSp>
      <p:grpSp>
        <p:nvGrpSpPr>
          <p:cNvPr id="7" name="グループ化 6">
            <a:extLst>
              <a:ext uri="{FF2B5EF4-FFF2-40B4-BE49-F238E27FC236}">
                <a16:creationId xmlns:a16="http://schemas.microsoft.com/office/drawing/2014/main" id="{C39E2DFB-D6E8-485C-A1D1-00B3A6D85F1C}"/>
              </a:ext>
            </a:extLst>
          </p:cNvPr>
          <p:cNvGrpSpPr/>
          <p:nvPr/>
        </p:nvGrpSpPr>
        <p:grpSpPr>
          <a:xfrm>
            <a:off x="1217580" y="1921539"/>
            <a:ext cx="8708571" cy="856061"/>
            <a:chOff x="1233942" y="1312868"/>
            <a:chExt cx="8708571" cy="856061"/>
          </a:xfrm>
        </p:grpSpPr>
        <p:sp>
          <p:nvSpPr>
            <p:cNvPr id="9" name="テキスト ボックス 8">
              <a:extLst>
                <a:ext uri="{FF2B5EF4-FFF2-40B4-BE49-F238E27FC236}">
                  <a16:creationId xmlns:a16="http://schemas.microsoft.com/office/drawing/2014/main" id="{22CD82AB-254E-404E-939A-8FFECD13E09F}"/>
                </a:ext>
              </a:extLst>
            </p:cNvPr>
            <p:cNvSpPr txBox="1"/>
            <p:nvPr/>
          </p:nvSpPr>
          <p:spPr>
            <a:xfrm>
              <a:off x="1233942" y="1461043"/>
              <a:ext cx="8708571" cy="707886"/>
            </a:xfrm>
            <a:prstGeom prst="rect">
              <a:avLst/>
            </a:prstGeom>
            <a:noFill/>
          </p:spPr>
          <p:txBody>
            <a:bodyPr wrap="square" rtlCol="0">
              <a:spAutoFit/>
            </a:bodyPr>
            <a:lstStyle/>
            <a:p>
              <a:pPr algn="ctr"/>
              <a:r>
                <a:rPr kumimoji="1" lang="ja-JP" altLang="en-US" sz="2000" b="1" dirty="0">
                  <a:latin typeface="UD デジタル 教科書体 NP-B" panose="02020700000000000000" pitchFamily="18" charset="-128"/>
                  <a:ea typeface="UD デジタル 教科書体 NP-B" panose="02020700000000000000" pitchFamily="18" charset="-128"/>
                </a:rPr>
                <a:t>＜答え＞ </a:t>
              </a:r>
              <a:r>
                <a:rPr kumimoji="1" lang="ja-JP" altLang="en-US" sz="4000" b="1" dirty="0">
                  <a:solidFill>
                    <a:srgbClr val="FF0000"/>
                  </a:solidFill>
                  <a:latin typeface="UD デジタル 教科書体 NP-B" panose="02020700000000000000" pitchFamily="18" charset="-128"/>
                  <a:ea typeface="UD デジタル 教科書体 NP-B" panose="02020700000000000000" pitchFamily="18" charset="-128"/>
                </a:rPr>
                <a:t>テストだけでは決まらない！</a:t>
              </a:r>
              <a:endParaRPr kumimoji="1" lang="ja-JP" altLang="en-US" sz="4400" b="1" dirty="0">
                <a:solidFill>
                  <a:srgbClr val="FF0000"/>
                </a:solidFill>
                <a:latin typeface="UD デジタル 教科書体 NP-B" panose="02020700000000000000" pitchFamily="18" charset="-128"/>
                <a:ea typeface="UD デジタル 教科書体 NP-B" panose="02020700000000000000" pitchFamily="18" charset="-128"/>
              </a:endParaRPr>
            </a:p>
          </p:txBody>
        </p:sp>
        <p:sp>
          <p:nvSpPr>
            <p:cNvPr id="11" name="テキスト ボックス 10">
              <a:extLst>
                <a:ext uri="{FF2B5EF4-FFF2-40B4-BE49-F238E27FC236}">
                  <a16:creationId xmlns:a16="http://schemas.microsoft.com/office/drawing/2014/main" id="{BBC0C83D-AE56-494A-B7C4-39418126E389}"/>
                </a:ext>
              </a:extLst>
            </p:cNvPr>
            <p:cNvSpPr txBox="1"/>
            <p:nvPr/>
          </p:nvSpPr>
          <p:spPr>
            <a:xfrm>
              <a:off x="1857782" y="1556249"/>
              <a:ext cx="517405" cy="261610"/>
            </a:xfrm>
            <a:prstGeom prst="rect">
              <a:avLst/>
            </a:prstGeom>
            <a:noFill/>
          </p:spPr>
          <p:txBody>
            <a:bodyPr wrap="square" rtlCol="0" anchor="ctr">
              <a:spAutoFit/>
            </a:bodyPr>
            <a:lstStyle/>
            <a:p>
              <a:r>
                <a:rPr kumimoji="1" lang="ja-JP" altLang="en-US" sz="1100" b="1" dirty="0">
                  <a:latin typeface="UD デジタル 教科書体 NP-B" panose="02020700000000000000" pitchFamily="18" charset="-128"/>
                  <a:ea typeface="UD デジタル 教科書体 NP-B" panose="02020700000000000000" pitchFamily="18" charset="-128"/>
                </a:rPr>
                <a:t>こた</a:t>
              </a:r>
              <a:endParaRPr kumimoji="1" lang="ja-JP" altLang="en-US" sz="1600" b="1" dirty="0">
                <a:solidFill>
                  <a:schemeClr val="bg1"/>
                </a:solidFill>
                <a:latin typeface="UD デジタル 教科書体 NP-B" panose="02020700000000000000" pitchFamily="18" charset="-128"/>
                <a:ea typeface="UD デジタル 教科書体 NP-B" panose="02020700000000000000" pitchFamily="18" charset="-128"/>
              </a:endParaRPr>
            </a:p>
          </p:txBody>
        </p:sp>
        <p:sp>
          <p:nvSpPr>
            <p:cNvPr id="16" name="テキスト ボックス 15">
              <a:extLst>
                <a:ext uri="{FF2B5EF4-FFF2-40B4-BE49-F238E27FC236}">
                  <a16:creationId xmlns:a16="http://schemas.microsoft.com/office/drawing/2014/main" id="{BBC0C83D-AE56-494A-B7C4-39418126E389}"/>
                </a:ext>
              </a:extLst>
            </p:cNvPr>
            <p:cNvSpPr txBox="1"/>
            <p:nvPr/>
          </p:nvSpPr>
          <p:spPr>
            <a:xfrm>
              <a:off x="2862518" y="1312868"/>
              <a:ext cx="6915810" cy="307777"/>
            </a:xfrm>
            <a:prstGeom prst="rect">
              <a:avLst/>
            </a:prstGeom>
            <a:noFill/>
          </p:spPr>
          <p:txBody>
            <a:bodyPr wrap="square" rtlCol="0" anchor="ctr">
              <a:spAutoFit/>
            </a:bodyPr>
            <a:lstStyle/>
            <a:p>
              <a:r>
                <a:rPr kumimoji="1" lang="ja-JP" altLang="en-US" sz="1400" b="1" dirty="0">
                  <a:solidFill>
                    <a:srgbClr val="FF0000"/>
                  </a:solidFill>
                  <a:latin typeface="UD デジタル 教科書体 NP-B" panose="02020700000000000000" pitchFamily="18" charset="-128"/>
                  <a:ea typeface="UD デジタル 教科書体 NP-B" panose="02020700000000000000" pitchFamily="18" charset="-128"/>
                </a:rPr>
                <a:t> て　  す　   と　  　　　　　　　　      　  き　　</a:t>
              </a:r>
            </a:p>
          </p:txBody>
        </p:sp>
      </p:grpSp>
      <p:grpSp>
        <p:nvGrpSpPr>
          <p:cNvPr id="6" name="グループ化 5">
            <a:extLst>
              <a:ext uri="{FF2B5EF4-FFF2-40B4-BE49-F238E27FC236}">
                <a16:creationId xmlns:a16="http://schemas.microsoft.com/office/drawing/2014/main" id="{513142B4-FBD3-4CF0-8F24-A85BD1FBB3A9}"/>
              </a:ext>
            </a:extLst>
          </p:cNvPr>
          <p:cNvGrpSpPr/>
          <p:nvPr/>
        </p:nvGrpSpPr>
        <p:grpSpPr>
          <a:xfrm>
            <a:off x="1441125" y="2810187"/>
            <a:ext cx="8366466" cy="1296394"/>
            <a:chOff x="1441125" y="2211959"/>
            <a:chExt cx="8366466" cy="1449854"/>
          </a:xfrm>
        </p:grpSpPr>
        <p:sp>
          <p:nvSpPr>
            <p:cNvPr id="13" name="テキスト ボックス 12">
              <a:extLst>
                <a:ext uri="{FF2B5EF4-FFF2-40B4-BE49-F238E27FC236}">
                  <a16:creationId xmlns:a16="http://schemas.microsoft.com/office/drawing/2014/main" id="{22CD82AB-254E-404E-939A-8FFECD13E09F}"/>
                </a:ext>
              </a:extLst>
            </p:cNvPr>
            <p:cNvSpPr txBox="1"/>
            <p:nvPr/>
          </p:nvSpPr>
          <p:spPr>
            <a:xfrm>
              <a:off x="1441125" y="2211959"/>
              <a:ext cx="8366466" cy="1449854"/>
            </a:xfrm>
            <a:prstGeom prst="roundRect">
              <a:avLst>
                <a:gd name="adj" fmla="val 50000"/>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174625">
                <a:tabLst>
                  <a:tab pos="2147888" algn="l"/>
                </a:tabLst>
              </a:pPr>
              <a:r>
                <a:rPr kumimoji="1" lang="ja-JP" altLang="en-US" sz="3200" u="sng" dirty="0">
                  <a:solidFill>
                    <a:schemeClr val="accent6">
                      <a:lumMod val="50000"/>
                    </a:schemeClr>
                  </a:solidFill>
                  <a:latin typeface="UD デジタル 教科書体 NP-B" panose="02020700000000000000" pitchFamily="18" charset="-128"/>
                  <a:ea typeface="UD デジタル 教科書体 NP-B" panose="02020700000000000000" pitchFamily="18" charset="-128"/>
                </a:rPr>
                <a:t>調査書</a:t>
              </a:r>
              <a:r>
                <a:rPr kumimoji="1" lang="ja-JP" altLang="en-US" sz="3200" dirty="0">
                  <a:latin typeface="UD デジタル 教科書体 NP-B" panose="02020700000000000000" pitchFamily="18" charset="-128"/>
                  <a:ea typeface="UD デジタル 教科書体 NP-B" panose="02020700000000000000" pitchFamily="18" charset="-128"/>
                </a:rPr>
                <a:t> </a:t>
              </a:r>
              <a:r>
                <a:rPr kumimoji="1" lang="en-US" altLang="ja-JP" sz="2400" dirty="0">
                  <a:latin typeface="UD デジタル 教科書体 NP-B" panose="02020700000000000000" pitchFamily="18" charset="-128"/>
                  <a:ea typeface="UD デジタル 教科書体 NP-B" panose="02020700000000000000" pitchFamily="18" charset="-128"/>
                </a:rPr>
                <a:t>…	</a:t>
              </a:r>
              <a:r>
                <a:rPr kumimoji="1" lang="ja-JP" altLang="en-US" sz="2400" dirty="0">
                  <a:latin typeface="UD デジタル 教科書体 NP-B" panose="02020700000000000000" pitchFamily="18" charset="-128"/>
                  <a:ea typeface="UD デジタル 教科書体 NP-B" panose="02020700000000000000" pitchFamily="18" charset="-128"/>
                </a:rPr>
                <a:t>中学校から高校へ提出される書類の</a:t>
              </a:r>
              <a:endParaRPr kumimoji="1" lang="en-US" altLang="ja-JP" sz="2400" dirty="0">
                <a:latin typeface="UD デジタル 教科書体 NP-B" panose="02020700000000000000" pitchFamily="18" charset="-128"/>
                <a:ea typeface="UD デジタル 教科書体 NP-B" panose="02020700000000000000" pitchFamily="18" charset="-128"/>
              </a:endParaRPr>
            </a:p>
            <a:p>
              <a:pPr marL="174625">
                <a:spcBef>
                  <a:spcPts val="600"/>
                </a:spcBef>
                <a:tabLst>
                  <a:tab pos="2147888" algn="l"/>
                </a:tabLst>
              </a:pPr>
              <a:r>
                <a:rPr kumimoji="1" lang="en-US" altLang="ja-JP" sz="2400" dirty="0">
                  <a:latin typeface="UD デジタル 教科書体 NP-B" panose="02020700000000000000" pitchFamily="18" charset="-128"/>
                  <a:ea typeface="UD デジタル 教科書体 NP-B" panose="02020700000000000000" pitchFamily="18" charset="-128"/>
                </a:rPr>
                <a:t>	</a:t>
              </a:r>
              <a:r>
                <a:rPr kumimoji="1" lang="ja-JP" altLang="en-US" sz="2400" dirty="0">
                  <a:latin typeface="UD デジタル 教科書体 NP-B" panose="02020700000000000000" pitchFamily="18" charset="-128"/>
                  <a:ea typeface="UD デジタル 教科書体 NP-B" panose="02020700000000000000" pitchFamily="18" charset="-128"/>
                </a:rPr>
                <a:t>内容は、</a:t>
              </a:r>
              <a:r>
                <a:rPr kumimoji="1" lang="ja-JP" altLang="en-US" sz="2400" b="1" u="sng" dirty="0">
                  <a:solidFill>
                    <a:srgbClr val="FF0000"/>
                  </a:solidFill>
                  <a:latin typeface="UD デジタル 教科書体 NP-B" panose="02020700000000000000" pitchFamily="18" charset="-128"/>
                  <a:ea typeface="UD デジタル 教科書体 NP-B" panose="02020700000000000000" pitchFamily="18" charset="-128"/>
                </a:rPr>
                <a:t>通知表の評定</a:t>
              </a:r>
              <a:r>
                <a:rPr kumimoji="1" lang="ja-JP" altLang="en-US" sz="2400" dirty="0">
                  <a:latin typeface="UD デジタル 教科書体 NP-B" panose="02020700000000000000" pitchFamily="18" charset="-128"/>
                  <a:ea typeface="UD デジタル 教科書体 NP-B" panose="02020700000000000000" pitchFamily="18" charset="-128"/>
                </a:rPr>
                <a:t>と</a:t>
              </a:r>
              <a:r>
                <a:rPr kumimoji="1" lang="ja-JP" altLang="en-US" sz="2400" b="1" u="sng" dirty="0">
                  <a:solidFill>
                    <a:srgbClr val="FF0000"/>
                  </a:solidFill>
                  <a:latin typeface="UD デジタル 教科書体 NP-B" panose="02020700000000000000" pitchFamily="18" charset="-128"/>
                  <a:ea typeface="UD デジタル 教科書体 NP-B" panose="02020700000000000000" pitchFamily="18" charset="-128"/>
                </a:rPr>
                <a:t>学校生活の様子</a:t>
              </a:r>
              <a:endParaRPr kumimoji="1" lang="en-US" altLang="ja-JP" sz="2000" b="1" u="sng" dirty="0">
                <a:solidFill>
                  <a:srgbClr val="FF0000"/>
                </a:solidFill>
                <a:latin typeface="UD デジタル 教科書体 NP-B" panose="02020700000000000000" pitchFamily="18" charset="-128"/>
                <a:ea typeface="UD デジタル 教科書体 NP-B" panose="02020700000000000000" pitchFamily="18" charset="-128"/>
              </a:endParaRPr>
            </a:p>
          </p:txBody>
        </p:sp>
        <p:sp>
          <p:nvSpPr>
            <p:cNvPr id="18" name="テキスト ボックス 17">
              <a:extLst>
                <a:ext uri="{FF2B5EF4-FFF2-40B4-BE49-F238E27FC236}">
                  <a16:creationId xmlns:a16="http://schemas.microsoft.com/office/drawing/2014/main" id="{BBC0C83D-AE56-494A-B7C4-39418126E389}"/>
                </a:ext>
              </a:extLst>
            </p:cNvPr>
            <p:cNvSpPr txBox="1"/>
            <p:nvPr/>
          </p:nvSpPr>
          <p:spPr>
            <a:xfrm>
              <a:off x="1874715" y="2281260"/>
              <a:ext cx="1400243" cy="292578"/>
            </a:xfrm>
            <a:prstGeom prst="rect">
              <a:avLst/>
            </a:prstGeom>
            <a:noFill/>
          </p:spPr>
          <p:txBody>
            <a:bodyPr wrap="square" rtlCol="0" anchor="ctr">
              <a:spAutoFit/>
            </a:bodyPr>
            <a:lstStyle/>
            <a:p>
              <a:r>
                <a:rPr kumimoji="1" lang="ja-JP" altLang="en-US" sz="1100" b="1" spc="100" dirty="0">
                  <a:solidFill>
                    <a:schemeClr val="accent6">
                      <a:lumMod val="50000"/>
                    </a:schemeClr>
                  </a:solidFill>
                  <a:latin typeface="UD デジタル 教科書体 NP-B" panose="02020700000000000000" pitchFamily="18" charset="-128"/>
                  <a:ea typeface="UD デジタル 教科書体 NP-B" panose="02020700000000000000" pitchFamily="18" charset="-128"/>
                </a:rPr>
                <a:t>ちょうさ  しょ</a:t>
              </a:r>
              <a:endParaRPr kumimoji="1" lang="en-US" altLang="ja-JP" sz="1100" b="1" spc="100" dirty="0">
                <a:solidFill>
                  <a:schemeClr val="accent6">
                    <a:lumMod val="50000"/>
                  </a:schemeClr>
                </a:solidFill>
                <a:latin typeface="UD デジタル 教科書体 NP-B" panose="02020700000000000000" pitchFamily="18" charset="-128"/>
                <a:ea typeface="UD デジタル 教科書体 NP-B" panose="02020700000000000000" pitchFamily="18" charset="-128"/>
              </a:endParaRPr>
            </a:p>
          </p:txBody>
        </p:sp>
        <p:sp>
          <p:nvSpPr>
            <p:cNvPr id="19" name="テキスト ボックス 18">
              <a:extLst>
                <a:ext uri="{FF2B5EF4-FFF2-40B4-BE49-F238E27FC236}">
                  <a16:creationId xmlns:a16="http://schemas.microsoft.com/office/drawing/2014/main" id="{BBC0C83D-AE56-494A-B7C4-39418126E389}"/>
                </a:ext>
              </a:extLst>
            </p:cNvPr>
            <p:cNvSpPr txBox="1"/>
            <p:nvPr/>
          </p:nvSpPr>
          <p:spPr>
            <a:xfrm>
              <a:off x="3746213" y="2375735"/>
              <a:ext cx="5002568" cy="292578"/>
            </a:xfrm>
            <a:prstGeom prst="rect">
              <a:avLst/>
            </a:prstGeom>
            <a:noFill/>
          </p:spPr>
          <p:txBody>
            <a:bodyPr wrap="square" rtlCol="0" anchor="ctr">
              <a:spAutoFit/>
            </a:bodyPr>
            <a:lstStyle/>
            <a:p>
              <a:r>
                <a:rPr kumimoji="1" lang="ja-JP" altLang="en-US" sz="1100" b="1" dirty="0">
                  <a:latin typeface="UD デジタル 教科書体 NP-B" panose="02020700000000000000" pitchFamily="18" charset="-128"/>
                  <a:ea typeface="UD デジタル 教科書体 NP-B" panose="02020700000000000000" pitchFamily="18" charset="-128"/>
                </a:rPr>
                <a:t>ちゅうがっこう　　　　こうこう　　　ていしゅつ　　　　　　しょるい</a:t>
              </a:r>
              <a:endParaRPr kumimoji="1" lang="ja-JP" altLang="en-US" sz="1600" b="1" dirty="0">
                <a:solidFill>
                  <a:schemeClr val="bg1"/>
                </a:solidFill>
                <a:latin typeface="UD デジタル 教科書体 NP-B" panose="02020700000000000000" pitchFamily="18" charset="-128"/>
                <a:ea typeface="UD デジタル 教科書体 NP-B" panose="02020700000000000000" pitchFamily="18" charset="-128"/>
              </a:endParaRPr>
            </a:p>
          </p:txBody>
        </p:sp>
        <p:sp>
          <p:nvSpPr>
            <p:cNvPr id="21" name="テキスト ボックス 20">
              <a:extLst>
                <a:ext uri="{FF2B5EF4-FFF2-40B4-BE49-F238E27FC236}">
                  <a16:creationId xmlns:a16="http://schemas.microsoft.com/office/drawing/2014/main" id="{BBC0C83D-AE56-494A-B7C4-39418126E389}"/>
                </a:ext>
              </a:extLst>
            </p:cNvPr>
            <p:cNvSpPr txBox="1"/>
            <p:nvPr/>
          </p:nvSpPr>
          <p:spPr>
            <a:xfrm>
              <a:off x="3822117" y="2901616"/>
              <a:ext cx="5985474" cy="292578"/>
            </a:xfrm>
            <a:prstGeom prst="rect">
              <a:avLst/>
            </a:prstGeom>
            <a:noFill/>
          </p:spPr>
          <p:txBody>
            <a:bodyPr wrap="square" rtlCol="0" anchor="ctr">
              <a:spAutoFit/>
            </a:bodyPr>
            <a:lstStyle/>
            <a:p>
              <a:r>
                <a:rPr kumimoji="1" lang="ja-JP" altLang="en-US" sz="1100" b="1" dirty="0">
                  <a:latin typeface="UD デジタル 教科書体 NP-B" panose="02020700000000000000" pitchFamily="18" charset="-128"/>
                  <a:ea typeface="UD デジタル 教科書体 NP-B" panose="02020700000000000000" pitchFamily="18" charset="-128"/>
                </a:rPr>
                <a:t>ないよう　　　　　</a:t>
              </a:r>
              <a:r>
                <a:rPr kumimoji="1" lang="ja-JP" altLang="en-US" sz="1100" b="1" dirty="0">
                  <a:solidFill>
                    <a:srgbClr val="FF0000"/>
                  </a:solidFill>
                  <a:latin typeface="UD デジタル 教科書体 NP-B" panose="02020700000000000000" pitchFamily="18" charset="-128"/>
                  <a:ea typeface="UD デジタル 教科書体 NP-B" panose="02020700000000000000" pitchFamily="18" charset="-128"/>
                </a:rPr>
                <a:t>つうちひょう　　ひょうてい　　がっこうせいかつ　　　ようす</a:t>
              </a:r>
              <a:endParaRPr kumimoji="1" lang="ja-JP" altLang="en-US" sz="1600" b="1" dirty="0">
                <a:solidFill>
                  <a:srgbClr val="FF0000"/>
                </a:solidFill>
                <a:latin typeface="UD デジタル 教科書体 NP-B" panose="02020700000000000000" pitchFamily="18" charset="-128"/>
                <a:ea typeface="UD デジタル 教科書体 NP-B" panose="02020700000000000000" pitchFamily="18" charset="-128"/>
              </a:endParaRPr>
            </a:p>
          </p:txBody>
        </p:sp>
      </p:grpSp>
      <p:grpSp>
        <p:nvGrpSpPr>
          <p:cNvPr id="3" name="グループ化 2">
            <a:extLst>
              <a:ext uri="{FF2B5EF4-FFF2-40B4-BE49-F238E27FC236}">
                <a16:creationId xmlns:a16="http://schemas.microsoft.com/office/drawing/2014/main" id="{80666519-C4F5-4094-BA9C-FA3436FDC2B0}"/>
              </a:ext>
            </a:extLst>
          </p:cNvPr>
          <p:cNvGrpSpPr/>
          <p:nvPr/>
        </p:nvGrpSpPr>
        <p:grpSpPr>
          <a:xfrm>
            <a:off x="7058362" y="4556615"/>
            <a:ext cx="2812890" cy="1188978"/>
            <a:chOff x="6795792" y="3903121"/>
            <a:chExt cx="2812890" cy="1188978"/>
          </a:xfrm>
        </p:grpSpPr>
        <p:sp>
          <p:nvSpPr>
            <p:cNvPr id="15" name="テキスト ボックス 14">
              <a:extLst>
                <a:ext uri="{FF2B5EF4-FFF2-40B4-BE49-F238E27FC236}">
                  <a16:creationId xmlns:a16="http://schemas.microsoft.com/office/drawing/2014/main" id="{22CD82AB-254E-404E-939A-8FFECD13E09F}"/>
                </a:ext>
              </a:extLst>
            </p:cNvPr>
            <p:cNvSpPr txBox="1"/>
            <p:nvPr/>
          </p:nvSpPr>
          <p:spPr>
            <a:xfrm>
              <a:off x="6795792" y="3903121"/>
              <a:ext cx="2812890" cy="1188978"/>
            </a:xfrm>
            <a:prstGeom prst="roundRect">
              <a:avLst>
                <a:gd name="adj" fmla="val 9877"/>
              </a:avLst>
            </a:prstGeom>
            <a:solidFill>
              <a:schemeClr val="bg1"/>
            </a:solidFill>
          </p:spPr>
          <p:style>
            <a:lnRef idx="1">
              <a:schemeClr val="accent4"/>
            </a:lnRef>
            <a:fillRef idx="2">
              <a:schemeClr val="accent4"/>
            </a:fillRef>
            <a:effectRef idx="1">
              <a:schemeClr val="accent4"/>
            </a:effectRef>
            <a:fontRef idx="minor">
              <a:schemeClr val="dk1"/>
            </a:fontRef>
          </p:style>
          <p:txBody>
            <a:bodyPr wrap="square" rtlCol="0" anchor="ctr">
              <a:spAutoFit/>
            </a:bodyPr>
            <a:lstStyle/>
            <a:p>
              <a:pPr marL="252000" indent="-252000">
                <a:lnSpc>
                  <a:spcPct val="200000"/>
                </a:lnSpc>
                <a:spcBef>
                  <a:spcPts val="600"/>
                </a:spcBef>
                <a:buFont typeface="Arial" panose="020B0604020202020204" pitchFamily="34" charset="0"/>
                <a:buChar char="•"/>
                <a:tabLst>
                  <a:tab pos="1698625" algn="l"/>
                </a:tabLst>
              </a:pPr>
              <a:r>
                <a:rPr kumimoji="1" lang="ja-JP" altLang="en-US" dirty="0">
                  <a:latin typeface="UD デジタル 教科書体 NP-B" panose="02020700000000000000" pitchFamily="18" charset="-128"/>
                  <a:ea typeface="UD デジタル 教科書体 NP-B" panose="02020700000000000000" pitchFamily="18" charset="-128"/>
                </a:rPr>
                <a:t>出席日数、部活動、</a:t>
              </a:r>
              <a:br>
                <a:rPr kumimoji="1" lang="en-US" altLang="ja-JP" dirty="0">
                  <a:latin typeface="UD デジタル 教科書体 NP-B" panose="02020700000000000000" pitchFamily="18" charset="-128"/>
                  <a:ea typeface="UD デジタル 教科書体 NP-B" panose="02020700000000000000" pitchFamily="18" charset="-128"/>
                </a:rPr>
              </a:br>
              <a:r>
                <a:rPr kumimoji="1" lang="ja-JP" altLang="en-US" dirty="0">
                  <a:latin typeface="UD デジタル 教科書体 NP-B" panose="02020700000000000000" pitchFamily="18" charset="-128"/>
                  <a:ea typeface="UD デジタル 教科書体 NP-B" panose="02020700000000000000" pitchFamily="18" charset="-128"/>
                </a:rPr>
                <a:t>生徒会活動など</a:t>
              </a:r>
              <a:endParaRPr kumimoji="1" lang="en-US" altLang="ja-JP" u="sng" dirty="0">
                <a:latin typeface="UD デジタル 教科書体 NP-B" panose="02020700000000000000" pitchFamily="18" charset="-128"/>
                <a:ea typeface="UD デジタル 教科書体 NP-B" panose="02020700000000000000" pitchFamily="18" charset="-128"/>
              </a:endParaRPr>
            </a:p>
          </p:txBody>
        </p:sp>
        <p:sp>
          <p:nvSpPr>
            <p:cNvPr id="22" name="テキスト ボックス 21">
              <a:extLst>
                <a:ext uri="{FF2B5EF4-FFF2-40B4-BE49-F238E27FC236}">
                  <a16:creationId xmlns:a16="http://schemas.microsoft.com/office/drawing/2014/main" id="{BBC0C83D-AE56-494A-B7C4-39418126E389}"/>
                </a:ext>
              </a:extLst>
            </p:cNvPr>
            <p:cNvSpPr txBox="1"/>
            <p:nvPr/>
          </p:nvSpPr>
          <p:spPr>
            <a:xfrm>
              <a:off x="6984574" y="3979355"/>
              <a:ext cx="2365718" cy="261610"/>
            </a:xfrm>
            <a:prstGeom prst="rect">
              <a:avLst/>
            </a:prstGeom>
            <a:noFill/>
          </p:spPr>
          <p:txBody>
            <a:bodyPr wrap="square" rtlCol="0" anchor="ctr">
              <a:spAutoFit/>
            </a:bodyPr>
            <a:lstStyle/>
            <a:p>
              <a:r>
                <a:rPr kumimoji="1" lang="ja-JP" altLang="en-US" sz="1100" spc="-100" dirty="0">
                  <a:latin typeface="UD デジタル 教科書体 NP-B" panose="02020700000000000000" pitchFamily="18" charset="-128"/>
                  <a:ea typeface="UD デジタル 教科書体 NP-B" panose="02020700000000000000" pitchFamily="18" charset="-128"/>
                </a:rPr>
                <a:t>しゅっせきにっすう　ぶかつどう　　　</a:t>
              </a:r>
              <a:endParaRPr kumimoji="1" lang="ja-JP" altLang="en-US" sz="1600" spc="-100" dirty="0">
                <a:solidFill>
                  <a:schemeClr val="bg1"/>
                </a:solidFill>
                <a:latin typeface="UD デジタル 教科書体 NP-B" panose="02020700000000000000" pitchFamily="18" charset="-128"/>
                <a:ea typeface="UD デジタル 教科書体 NP-B" panose="02020700000000000000" pitchFamily="18" charset="-128"/>
              </a:endParaRPr>
            </a:p>
          </p:txBody>
        </p:sp>
        <p:sp>
          <p:nvSpPr>
            <p:cNvPr id="23" name="テキスト ボックス 22">
              <a:extLst>
                <a:ext uri="{FF2B5EF4-FFF2-40B4-BE49-F238E27FC236}">
                  <a16:creationId xmlns:a16="http://schemas.microsoft.com/office/drawing/2014/main" id="{BBC0C83D-AE56-494A-B7C4-39418126E389}"/>
                </a:ext>
              </a:extLst>
            </p:cNvPr>
            <p:cNvSpPr txBox="1"/>
            <p:nvPr/>
          </p:nvSpPr>
          <p:spPr>
            <a:xfrm>
              <a:off x="7079449" y="4530735"/>
              <a:ext cx="2365718" cy="261610"/>
            </a:xfrm>
            <a:prstGeom prst="rect">
              <a:avLst/>
            </a:prstGeom>
            <a:noFill/>
          </p:spPr>
          <p:txBody>
            <a:bodyPr wrap="square" rtlCol="0" anchor="ctr">
              <a:spAutoFit/>
            </a:bodyPr>
            <a:lstStyle/>
            <a:p>
              <a:r>
                <a:rPr kumimoji="1" lang="ja-JP" altLang="en-US" sz="1100" spc="-100" dirty="0">
                  <a:latin typeface="UD デジタル 教科書体 NP-B" panose="02020700000000000000" pitchFamily="18" charset="-128"/>
                  <a:ea typeface="UD デジタル 教科書体 NP-B" panose="02020700000000000000" pitchFamily="18" charset="-128"/>
                </a:rPr>
                <a:t>せいとかいかつどう　　　</a:t>
              </a:r>
              <a:endParaRPr kumimoji="1" lang="ja-JP" altLang="en-US" sz="1600" spc="-100" dirty="0">
                <a:solidFill>
                  <a:schemeClr val="bg1"/>
                </a:solidFill>
                <a:latin typeface="UD デジタル 教科書体 NP-B" panose="02020700000000000000" pitchFamily="18" charset="-128"/>
                <a:ea typeface="UD デジタル 教科書体 NP-B" panose="02020700000000000000" pitchFamily="18" charset="-128"/>
              </a:endParaRPr>
            </a:p>
          </p:txBody>
        </p:sp>
      </p:grpSp>
      <p:grpSp>
        <p:nvGrpSpPr>
          <p:cNvPr id="5" name="グループ化 4">
            <a:extLst>
              <a:ext uri="{FF2B5EF4-FFF2-40B4-BE49-F238E27FC236}">
                <a16:creationId xmlns:a16="http://schemas.microsoft.com/office/drawing/2014/main" id="{EAC734D0-9626-4AF2-9D0F-1D7CF50CCE94}"/>
              </a:ext>
            </a:extLst>
          </p:cNvPr>
          <p:cNvGrpSpPr/>
          <p:nvPr/>
        </p:nvGrpSpPr>
        <p:grpSpPr>
          <a:xfrm>
            <a:off x="1177945" y="4393628"/>
            <a:ext cx="4904519" cy="1473774"/>
            <a:chOff x="1477874" y="3934092"/>
            <a:chExt cx="4904519" cy="1473774"/>
          </a:xfrm>
        </p:grpSpPr>
        <p:sp>
          <p:nvSpPr>
            <p:cNvPr id="14" name="テキスト ボックス 13">
              <a:extLst>
                <a:ext uri="{FF2B5EF4-FFF2-40B4-BE49-F238E27FC236}">
                  <a16:creationId xmlns:a16="http://schemas.microsoft.com/office/drawing/2014/main" id="{22CD82AB-254E-404E-939A-8FFECD13E09F}"/>
                </a:ext>
              </a:extLst>
            </p:cNvPr>
            <p:cNvSpPr txBox="1"/>
            <p:nvPr/>
          </p:nvSpPr>
          <p:spPr>
            <a:xfrm>
              <a:off x="1477874" y="3934092"/>
              <a:ext cx="4904519" cy="1473774"/>
            </a:xfrm>
            <a:prstGeom prst="roundRect">
              <a:avLst>
                <a:gd name="adj" fmla="val 9877"/>
              </a:avLst>
            </a:prstGeom>
            <a:solidFill>
              <a:schemeClr val="bg1"/>
            </a:solidFill>
          </p:spPr>
          <p:style>
            <a:lnRef idx="1">
              <a:schemeClr val="accent4"/>
            </a:lnRef>
            <a:fillRef idx="2">
              <a:schemeClr val="accent4"/>
            </a:fillRef>
            <a:effectRef idx="1">
              <a:schemeClr val="accent4"/>
            </a:effectRef>
            <a:fontRef idx="minor">
              <a:schemeClr val="dk1"/>
            </a:fontRef>
          </p:style>
          <p:txBody>
            <a:bodyPr wrap="square" rtlCol="0" anchor="ctr">
              <a:spAutoFit/>
            </a:bodyPr>
            <a:lstStyle/>
            <a:p>
              <a:pPr marL="252000" indent="-252000">
                <a:lnSpc>
                  <a:spcPts val="3500"/>
                </a:lnSpc>
                <a:buFont typeface="Arial" panose="020B0604020202020204" pitchFamily="34" charset="0"/>
                <a:buChar char="•"/>
                <a:tabLst>
                  <a:tab pos="1698625" algn="l"/>
                </a:tabLst>
              </a:pPr>
              <a:r>
                <a:rPr kumimoji="1" lang="ja-JP" altLang="en-US" dirty="0">
                  <a:latin typeface="UD デジタル 教科書体 NP-B" panose="02020700000000000000" pitchFamily="18" charset="-128"/>
                  <a:ea typeface="UD デジタル 教科書体 NP-B" panose="02020700000000000000" pitchFamily="18" charset="-128"/>
                </a:rPr>
                <a:t>通知表の９教科の評定（５～１）の合計</a:t>
              </a:r>
              <a:br>
                <a:rPr kumimoji="1" lang="en-US" altLang="ja-JP" dirty="0">
                  <a:latin typeface="UD デジタル 教科書体 NP-B" panose="02020700000000000000" pitchFamily="18" charset="-128"/>
                  <a:ea typeface="UD デジタル 教科書体 NP-B" panose="02020700000000000000" pitchFamily="18" charset="-128"/>
                </a:rPr>
              </a:br>
              <a:r>
                <a:rPr kumimoji="1" lang="en-US" altLang="ja-JP" dirty="0">
                  <a:latin typeface="UD デジタル 教科書体 NP-B" panose="02020700000000000000" pitchFamily="18" charset="-128"/>
                  <a:ea typeface="UD デジタル 教科書体 NP-B" panose="02020700000000000000" pitchFamily="18" charset="-128"/>
                </a:rPr>
                <a:t>※</a:t>
              </a:r>
              <a:r>
                <a:rPr kumimoji="1" lang="ja-JP" altLang="en-US" dirty="0">
                  <a:latin typeface="UD デジタル 教科書体 NP-B" panose="02020700000000000000" pitchFamily="18" charset="-128"/>
                  <a:ea typeface="UD デジタル 教科書体 NP-B" panose="02020700000000000000" pitchFamily="18" charset="-128"/>
                </a:rPr>
                <a:t>最高は４５点</a:t>
              </a:r>
            </a:p>
            <a:p>
              <a:pPr marL="252000" indent="-252000">
                <a:lnSpc>
                  <a:spcPts val="3500"/>
                </a:lnSpc>
                <a:buFont typeface="Arial" panose="020B0604020202020204" pitchFamily="34" charset="0"/>
                <a:buChar char="•"/>
                <a:tabLst>
                  <a:tab pos="1698625" algn="l"/>
                </a:tabLst>
              </a:pPr>
              <a:r>
                <a:rPr kumimoji="1" lang="ja-JP" altLang="en-US" dirty="0">
                  <a:latin typeface="UD デジタル 教科書体 NP-B" panose="02020700000000000000" pitchFamily="18" charset="-128"/>
                  <a:ea typeface="UD デジタル 教科書体 NP-B" panose="02020700000000000000" pitchFamily="18" charset="-128"/>
                </a:rPr>
                <a:t>中学３年生の評定</a:t>
              </a:r>
              <a:endParaRPr kumimoji="1" lang="en-US" altLang="ja-JP" u="sng" dirty="0">
                <a:latin typeface="UD デジタル 教科書体 NP-B" panose="02020700000000000000" pitchFamily="18" charset="-128"/>
                <a:ea typeface="UD デジタル 教科書体 NP-B" panose="02020700000000000000" pitchFamily="18" charset="-128"/>
              </a:endParaRPr>
            </a:p>
          </p:txBody>
        </p:sp>
        <p:sp>
          <p:nvSpPr>
            <p:cNvPr id="24" name="テキスト ボックス 23">
              <a:extLst>
                <a:ext uri="{FF2B5EF4-FFF2-40B4-BE49-F238E27FC236}">
                  <a16:creationId xmlns:a16="http://schemas.microsoft.com/office/drawing/2014/main" id="{BBC0C83D-AE56-494A-B7C4-39418126E389}"/>
                </a:ext>
              </a:extLst>
            </p:cNvPr>
            <p:cNvSpPr txBox="1"/>
            <p:nvPr/>
          </p:nvSpPr>
          <p:spPr>
            <a:xfrm>
              <a:off x="1756636" y="3954891"/>
              <a:ext cx="4625757" cy="261610"/>
            </a:xfrm>
            <a:prstGeom prst="rect">
              <a:avLst/>
            </a:prstGeom>
            <a:noFill/>
          </p:spPr>
          <p:txBody>
            <a:bodyPr wrap="square" rtlCol="0" anchor="ctr">
              <a:spAutoFit/>
            </a:bodyPr>
            <a:lstStyle/>
            <a:p>
              <a:r>
                <a:rPr kumimoji="1" lang="ja-JP" altLang="en-US" sz="1100" spc="-100" dirty="0">
                  <a:latin typeface="UD デジタル 教科書体 NP-B" panose="02020700000000000000" pitchFamily="18" charset="-128"/>
                  <a:ea typeface="UD デジタル 教科書体 NP-B" panose="02020700000000000000" pitchFamily="18" charset="-128"/>
                </a:rPr>
                <a:t>つうちひょう　　   きょうか　 ひょうてい　　　　　      　　　ごうけい　　</a:t>
              </a:r>
              <a:endParaRPr kumimoji="1" lang="ja-JP" altLang="en-US" sz="1600" spc="-100" dirty="0">
                <a:solidFill>
                  <a:schemeClr val="bg1"/>
                </a:solidFill>
                <a:latin typeface="UD デジタル 教科書体 NP-B" panose="02020700000000000000" pitchFamily="18" charset="-128"/>
                <a:ea typeface="UD デジタル 教科書体 NP-B" panose="02020700000000000000" pitchFamily="18" charset="-128"/>
              </a:endParaRPr>
            </a:p>
          </p:txBody>
        </p:sp>
        <p:sp>
          <p:nvSpPr>
            <p:cNvPr id="25" name="テキスト ボックス 24">
              <a:extLst>
                <a:ext uri="{FF2B5EF4-FFF2-40B4-BE49-F238E27FC236}">
                  <a16:creationId xmlns:a16="http://schemas.microsoft.com/office/drawing/2014/main" id="{BBC0C83D-AE56-494A-B7C4-39418126E389}"/>
                </a:ext>
              </a:extLst>
            </p:cNvPr>
            <p:cNvSpPr txBox="1"/>
            <p:nvPr/>
          </p:nvSpPr>
          <p:spPr>
            <a:xfrm>
              <a:off x="1972861" y="4401306"/>
              <a:ext cx="1858782" cy="261610"/>
            </a:xfrm>
            <a:prstGeom prst="rect">
              <a:avLst/>
            </a:prstGeom>
            <a:noFill/>
          </p:spPr>
          <p:txBody>
            <a:bodyPr wrap="square" rtlCol="0" anchor="ctr">
              <a:spAutoFit/>
            </a:bodyPr>
            <a:lstStyle/>
            <a:p>
              <a:r>
                <a:rPr kumimoji="1" lang="ja-JP" altLang="en-US" sz="1100" spc="-100" dirty="0">
                  <a:latin typeface="UD デジタル 教科書体 NP-B" panose="02020700000000000000" pitchFamily="18" charset="-128"/>
                  <a:ea typeface="UD デジタル 教科書体 NP-B" panose="02020700000000000000" pitchFamily="18" charset="-128"/>
                </a:rPr>
                <a:t>さいこう　　　　    てん　　</a:t>
              </a:r>
              <a:endParaRPr kumimoji="1" lang="ja-JP" altLang="en-US" sz="1600" spc="-100" dirty="0">
                <a:solidFill>
                  <a:schemeClr val="bg1"/>
                </a:solidFill>
                <a:latin typeface="UD デジタル 教科書体 NP-B" panose="02020700000000000000" pitchFamily="18" charset="-128"/>
                <a:ea typeface="UD デジタル 教科書体 NP-B" panose="02020700000000000000" pitchFamily="18" charset="-128"/>
              </a:endParaRPr>
            </a:p>
          </p:txBody>
        </p:sp>
        <p:sp>
          <p:nvSpPr>
            <p:cNvPr id="26" name="テキスト ボックス 25">
              <a:extLst>
                <a:ext uri="{FF2B5EF4-FFF2-40B4-BE49-F238E27FC236}">
                  <a16:creationId xmlns:a16="http://schemas.microsoft.com/office/drawing/2014/main" id="{BBC0C83D-AE56-494A-B7C4-39418126E389}"/>
                </a:ext>
              </a:extLst>
            </p:cNvPr>
            <p:cNvSpPr txBox="1"/>
            <p:nvPr/>
          </p:nvSpPr>
          <p:spPr>
            <a:xfrm>
              <a:off x="1660382" y="4851094"/>
              <a:ext cx="2452507" cy="261610"/>
            </a:xfrm>
            <a:prstGeom prst="rect">
              <a:avLst/>
            </a:prstGeom>
            <a:noFill/>
          </p:spPr>
          <p:txBody>
            <a:bodyPr wrap="square" rtlCol="0" anchor="ctr">
              <a:spAutoFit/>
            </a:bodyPr>
            <a:lstStyle/>
            <a:p>
              <a:r>
                <a:rPr kumimoji="1" lang="ja-JP" altLang="en-US" sz="1100" spc="-100" dirty="0">
                  <a:latin typeface="UD デジタル 教科書体 NP-B" panose="02020700000000000000" pitchFamily="18" charset="-128"/>
                  <a:ea typeface="UD デジタル 教科書体 NP-B" panose="02020700000000000000" pitchFamily="18" charset="-128"/>
                </a:rPr>
                <a:t>ちゅうがく　ねんせい    ひょうてい　　</a:t>
              </a:r>
              <a:endParaRPr kumimoji="1" lang="ja-JP" altLang="en-US" sz="1600" spc="-100" dirty="0">
                <a:solidFill>
                  <a:schemeClr val="bg1"/>
                </a:solidFill>
                <a:latin typeface="UD デジタル 教科書体 NP-B" panose="02020700000000000000" pitchFamily="18" charset="-128"/>
                <a:ea typeface="UD デジタル 教科書体 NP-B" panose="02020700000000000000" pitchFamily="18" charset="-128"/>
              </a:endParaRPr>
            </a:p>
          </p:txBody>
        </p:sp>
      </p:grpSp>
      <p:grpSp>
        <p:nvGrpSpPr>
          <p:cNvPr id="31" name="グループ化 30">
            <a:extLst>
              <a:ext uri="{FF2B5EF4-FFF2-40B4-BE49-F238E27FC236}">
                <a16:creationId xmlns:a16="http://schemas.microsoft.com/office/drawing/2014/main" id="{C0C9C45F-A88B-423A-87C2-6446A63C6494}"/>
              </a:ext>
            </a:extLst>
          </p:cNvPr>
          <p:cNvGrpSpPr/>
          <p:nvPr/>
        </p:nvGrpSpPr>
        <p:grpSpPr>
          <a:xfrm>
            <a:off x="866556" y="5827631"/>
            <a:ext cx="9515603" cy="1347187"/>
            <a:chOff x="866556" y="5827631"/>
            <a:chExt cx="9515603" cy="1347187"/>
          </a:xfrm>
        </p:grpSpPr>
        <p:sp>
          <p:nvSpPr>
            <p:cNvPr id="12" name="テキスト ボックス 11">
              <a:extLst>
                <a:ext uri="{FF2B5EF4-FFF2-40B4-BE49-F238E27FC236}">
                  <a16:creationId xmlns:a16="http://schemas.microsoft.com/office/drawing/2014/main" id="{22CD82AB-254E-404E-939A-8FFECD13E09F}"/>
                </a:ext>
              </a:extLst>
            </p:cNvPr>
            <p:cNvSpPr txBox="1"/>
            <p:nvPr/>
          </p:nvSpPr>
          <p:spPr>
            <a:xfrm>
              <a:off x="866556" y="6043739"/>
              <a:ext cx="9515603" cy="1131079"/>
            </a:xfrm>
            <a:prstGeom prst="rect">
              <a:avLst/>
            </a:prstGeom>
            <a:noFill/>
          </p:spPr>
          <p:txBody>
            <a:bodyPr wrap="square" rtlCol="0">
              <a:spAutoFit/>
            </a:bodyPr>
            <a:lstStyle/>
            <a:p>
              <a:pPr algn="ctr">
                <a:spcBef>
                  <a:spcPts val="600"/>
                </a:spcBef>
                <a:buClr>
                  <a:srgbClr val="FF3399"/>
                </a:buClr>
              </a:pPr>
              <a:r>
                <a:rPr kumimoji="1" lang="ja-JP" altLang="en-US" sz="3600" dirty="0">
                  <a:solidFill>
                    <a:srgbClr val="FF0000"/>
                  </a:solidFill>
                  <a:latin typeface="UD デジタル 教科書体 NP-B" panose="02020700000000000000" pitchFamily="18" charset="-128"/>
                  <a:ea typeface="UD デジタル 教科書体 NP-B" panose="02020700000000000000" pitchFamily="18" charset="-128"/>
                </a:rPr>
                <a:t>日々の学校生活が大事！</a:t>
              </a:r>
            </a:p>
            <a:p>
              <a:pPr algn="ctr">
                <a:spcBef>
                  <a:spcPts val="900"/>
                </a:spcBef>
                <a:buClr>
                  <a:srgbClr val="FF3399"/>
                </a:buClr>
              </a:pPr>
              <a:r>
                <a:rPr kumimoji="1" lang="ja-JP" altLang="en-US" sz="2400" b="1" u="sng" dirty="0">
                  <a:latin typeface="UD デジタル 教科書体 NP-B" panose="02020700000000000000" pitchFamily="18" charset="-128"/>
                  <a:ea typeface="UD デジタル 教科書体 NP-B" panose="02020700000000000000" pitchFamily="18" charset="-128"/>
                </a:rPr>
                <a:t>時間を守ること</a:t>
              </a:r>
              <a:r>
                <a:rPr kumimoji="1" lang="ja-JP" altLang="en-US" sz="2400" b="1" dirty="0">
                  <a:latin typeface="UD デジタル 教科書体 NP-B" panose="02020700000000000000" pitchFamily="18" charset="-128"/>
                  <a:ea typeface="UD デジタル 教科書体 NP-B" panose="02020700000000000000" pitchFamily="18" charset="-128"/>
                </a:rPr>
                <a:t>、</a:t>
              </a:r>
              <a:r>
                <a:rPr kumimoji="1" lang="ja-JP" altLang="en-US" sz="2400" b="1" u="sng" dirty="0">
                  <a:latin typeface="UD デジタル 教科書体 NP-B" panose="02020700000000000000" pitchFamily="18" charset="-128"/>
                  <a:ea typeface="UD デジタル 教科書体 NP-B" panose="02020700000000000000" pitchFamily="18" charset="-128"/>
                </a:rPr>
                <a:t>提出物を出すこと</a:t>
              </a:r>
              <a:r>
                <a:rPr kumimoji="1" lang="ja-JP" altLang="en-US" sz="2400" b="1" dirty="0">
                  <a:latin typeface="UD デジタル 教科書体 NP-B" panose="02020700000000000000" pitchFamily="18" charset="-128"/>
                  <a:ea typeface="UD デジタル 教科書体 NP-B" panose="02020700000000000000" pitchFamily="18" charset="-128"/>
                </a:rPr>
                <a:t>、</a:t>
              </a:r>
              <a:r>
                <a:rPr kumimoji="1" lang="ja-JP" altLang="en-US" sz="2400" b="1" u="sng" dirty="0">
                  <a:latin typeface="UD デジタル 教科書体 NP-B" panose="02020700000000000000" pitchFamily="18" charset="-128"/>
                  <a:ea typeface="UD デジタル 教科書体 NP-B" panose="02020700000000000000" pitchFamily="18" charset="-128"/>
                </a:rPr>
                <a:t>授業態度</a:t>
              </a:r>
              <a:r>
                <a:rPr kumimoji="1" lang="ja-JP" altLang="en-US" sz="2200" dirty="0">
                  <a:latin typeface="UD デジタル 教科書体 NP-B" panose="02020700000000000000" pitchFamily="18" charset="-128"/>
                  <a:ea typeface="UD デジタル 教科書体 NP-B" panose="02020700000000000000" pitchFamily="18" charset="-128"/>
                </a:rPr>
                <a:t>などが評価される</a:t>
              </a:r>
            </a:p>
          </p:txBody>
        </p:sp>
        <p:sp>
          <p:nvSpPr>
            <p:cNvPr id="27" name="テキスト ボックス 26">
              <a:extLst>
                <a:ext uri="{FF2B5EF4-FFF2-40B4-BE49-F238E27FC236}">
                  <a16:creationId xmlns:a16="http://schemas.microsoft.com/office/drawing/2014/main" id="{BBC0C83D-AE56-494A-B7C4-39418126E389}"/>
                </a:ext>
              </a:extLst>
            </p:cNvPr>
            <p:cNvSpPr txBox="1"/>
            <p:nvPr/>
          </p:nvSpPr>
          <p:spPr>
            <a:xfrm>
              <a:off x="2938680" y="5827631"/>
              <a:ext cx="4874417" cy="338554"/>
            </a:xfrm>
            <a:prstGeom prst="rect">
              <a:avLst/>
            </a:prstGeom>
            <a:noFill/>
          </p:spPr>
          <p:txBody>
            <a:bodyPr wrap="square" rtlCol="0" anchor="ctr">
              <a:spAutoFit/>
            </a:bodyPr>
            <a:lstStyle/>
            <a:p>
              <a:r>
                <a:rPr kumimoji="1" lang="ja-JP" altLang="en-US" sz="1600" b="1" dirty="0">
                  <a:solidFill>
                    <a:srgbClr val="FF0000"/>
                  </a:solidFill>
                  <a:latin typeface="+mn-ea"/>
                </a:rPr>
                <a:t>　</a:t>
              </a:r>
              <a:r>
                <a:rPr kumimoji="1" lang="ja-JP" altLang="en-US" sz="1400" b="1" dirty="0">
                  <a:solidFill>
                    <a:srgbClr val="FF0000"/>
                  </a:solidFill>
                  <a:latin typeface="UD デジタル 教科書体 NP-B" panose="02020700000000000000" pitchFamily="18" charset="-128"/>
                  <a:ea typeface="UD デジタル 教科書体 NP-B" panose="02020700000000000000" pitchFamily="18" charset="-128"/>
                </a:rPr>
                <a:t>ひ　び　  　　　がっこう　せいかつ　　　　だいじ　</a:t>
              </a:r>
            </a:p>
          </p:txBody>
        </p:sp>
        <p:sp>
          <p:nvSpPr>
            <p:cNvPr id="28" name="テキスト ボックス 27">
              <a:extLst>
                <a:ext uri="{FF2B5EF4-FFF2-40B4-BE49-F238E27FC236}">
                  <a16:creationId xmlns:a16="http://schemas.microsoft.com/office/drawing/2014/main" id="{BBC0C83D-AE56-494A-B7C4-39418126E389}"/>
                </a:ext>
              </a:extLst>
            </p:cNvPr>
            <p:cNvSpPr txBox="1"/>
            <p:nvPr/>
          </p:nvSpPr>
          <p:spPr>
            <a:xfrm>
              <a:off x="1251253" y="6554486"/>
              <a:ext cx="7213554" cy="261610"/>
            </a:xfrm>
            <a:prstGeom prst="rect">
              <a:avLst/>
            </a:prstGeom>
            <a:noFill/>
          </p:spPr>
          <p:txBody>
            <a:bodyPr wrap="square" rtlCol="0" anchor="ctr">
              <a:spAutoFit/>
            </a:bodyPr>
            <a:lstStyle/>
            <a:p>
              <a:r>
                <a:rPr kumimoji="1" lang="ja-JP" altLang="en-US" sz="1100" b="1" dirty="0">
                  <a:latin typeface="UD デジタル 教科書体 NP-B" panose="02020700000000000000" pitchFamily="18" charset="-128"/>
                  <a:ea typeface="UD デジタル 教科書体 NP-B" panose="02020700000000000000" pitchFamily="18" charset="-128"/>
                </a:rPr>
                <a:t>じ　かん　　 まも　　　　　　　　　ていしゅつぶつ　　だ　　　　　　　　　　じゅぎょうたいど　　　　</a:t>
              </a:r>
              <a:endParaRPr kumimoji="1" lang="ja-JP" altLang="en-US" sz="1600" b="1" dirty="0">
                <a:solidFill>
                  <a:schemeClr val="bg1"/>
                </a:solidFill>
                <a:latin typeface="UD デジタル 教科書体 NP-B" panose="02020700000000000000" pitchFamily="18" charset="-128"/>
                <a:ea typeface="UD デジタル 教科書体 NP-B" panose="02020700000000000000" pitchFamily="18" charset="-128"/>
              </a:endParaRPr>
            </a:p>
          </p:txBody>
        </p:sp>
        <p:sp>
          <p:nvSpPr>
            <p:cNvPr id="29" name="テキスト ボックス 28">
              <a:extLst>
                <a:ext uri="{FF2B5EF4-FFF2-40B4-BE49-F238E27FC236}">
                  <a16:creationId xmlns:a16="http://schemas.microsoft.com/office/drawing/2014/main" id="{BBC0C83D-AE56-494A-B7C4-39418126E389}"/>
                </a:ext>
              </a:extLst>
            </p:cNvPr>
            <p:cNvSpPr txBox="1"/>
            <p:nvPr/>
          </p:nvSpPr>
          <p:spPr>
            <a:xfrm>
              <a:off x="8464801" y="6554486"/>
              <a:ext cx="958682" cy="261610"/>
            </a:xfrm>
            <a:prstGeom prst="rect">
              <a:avLst/>
            </a:prstGeom>
            <a:noFill/>
          </p:spPr>
          <p:txBody>
            <a:bodyPr wrap="square" rtlCol="0" anchor="ctr">
              <a:spAutoFit/>
            </a:bodyPr>
            <a:lstStyle/>
            <a:p>
              <a:r>
                <a:rPr kumimoji="1" lang="ja-JP" altLang="en-US" sz="1100" b="1" dirty="0">
                  <a:latin typeface="UD デジタル 教科書体 NP-B" panose="02020700000000000000" pitchFamily="18" charset="-128"/>
                  <a:ea typeface="UD デジタル 教科書体 NP-B" panose="02020700000000000000" pitchFamily="18" charset="-128"/>
                </a:rPr>
                <a:t>ひょうか</a:t>
              </a:r>
              <a:endParaRPr kumimoji="1" lang="ja-JP" altLang="en-US" sz="1600" b="1" dirty="0">
                <a:solidFill>
                  <a:schemeClr val="bg1"/>
                </a:solidFill>
                <a:latin typeface="UD デジタル 教科書体 NP-B" panose="02020700000000000000" pitchFamily="18" charset="-128"/>
                <a:ea typeface="UD デジタル 教科書体 NP-B" panose="02020700000000000000" pitchFamily="18" charset="-128"/>
              </a:endParaRPr>
            </a:p>
          </p:txBody>
        </p:sp>
      </p:grpSp>
      <p:sp>
        <p:nvSpPr>
          <p:cNvPr id="30" name="スライド番号プレースホルダー 3">
            <a:extLst>
              <a:ext uri="{FF2B5EF4-FFF2-40B4-BE49-F238E27FC236}">
                <a16:creationId xmlns:a16="http://schemas.microsoft.com/office/drawing/2014/main" id="{5C366C4A-394D-4536-A7F7-D1FB32A4B489}"/>
              </a:ext>
            </a:extLst>
          </p:cNvPr>
          <p:cNvSpPr txBox="1">
            <a:spLocks/>
          </p:cNvSpPr>
          <p:nvPr/>
        </p:nvSpPr>
        <p:spPr>
          <a:xfrm>
            <a:off x="4143079" y="7227490"/>
            <a:ext cx="2405658" cy="276999"/>
          </a:xfrm>
          <a:prstGeom prst="rect">
            <a:avLst/>
          </a:prstGeom>
        </p:spPr>
        <p:txBody>
          <a:bodyPr vert="horz" lIns="91440" tIns="45720" rIns="91440" bIns="45720" rtlCol="0" anchor="ctr"/>
          <a:lstStyle>
            <a:defPPr>
              <a:defRPr lang="en-US"/>
            </a:defPPr>
            <a:lvl1pPr marL="0" algn="r" defTabSz="457200" rtl="0" eaLnBrk="1" latinLnBrk="0" hangingPunct="1">
              <a:defRPr sz="1323"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fld id="{DFE08C22-053B-3C49-B8BB-21FC17935DB3}" type="slidenum">
              <a:rPr lang="en-US" altLang="ja-JP" sz="1200" smtClean="0">
                <a:solidFill>
                  <a:schemeClr val="tx1"/>
                </a:solidFill>
                <a:latin typeface="UD デジタル 教科書体 NP-B" panose="02020700000000000000" pitchFamily="18" charset="-128"/>
                <a:ea typeface="UD デジタル 教科書体 NP-B" panose="02020700000000000000" pitchFamily="18" charset="-128"/>
              </a:rPr>
              <a:pPr algn="ctr"/>
              <a:t>18</a:t>
            </a:fld>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p>
        </p:txBody>
      </p:sp>
      <p:sp>
        <p:nvSpPr>
          <p:cNvPr id="2" name="右矢印 1"/>
          <p:cNvSpPr/>
          <p:nvPr/>
        </p:nvSpPr>
        <p:spPr>
          <a:xfrm rot="7110541">
            <a:off x="4606028" y="4092207"/>
            <a:ext cx="504000" cy="360000"/>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右矢印 16"/>
          <p:cNvSpPr/>
          <p:nvPr/>
        </p:nvSpPr>
        <p:spPr>
          <a:xfrm rot="14318101" flipH="1">
            <a:off x="6781689" y="4168017"/>
            <a:ext cx="703530" cy="360000"/>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7FDEA1AA-CEE7-4173-B758-D5397DAC8FF8}"/>
              </a:ext>
            </a:extLst>
          </p:cNvPr>
          <p:cNvSpPr txBox="1"/>
          <p:nvPr/>
        </p:nvSpPr>
        <p:spPr>
          <a:xfrm>
            <a:off x="777895" y="470122"/>
            <a:ext cx="7686911" cy="523220"/>
          </a:xfrm>
          <a:prstGeom prst="rect">
            <a:avLst/>
          </a:prstGeom>
          <a:noFill/>
        </p:spPr>
        <p:txBody>
          <a:bodyPr wrap="square" rtlCol="0">
            <a:spAutoFit/>
          </a:bodyPr>
          <a:lstStyle/>
          <a:p>
            <a:r>
              <a:rPr kumimoji="1" lang="ja-JP" altLang="en-US" sz="2800" b="1" dirty="0">
                <a:solidFill>
                  <a:srgbClr val="F39800"/>
                </a:solidFill>
                <a:latin typeface="UD デジタル 教科書体 NP-B" panose="02020700000000000000" pitchFamily="18" charset="-128"/>
                <a:ea typeface="UD デジタル 教科書体 NP-B" panose="02020700000000000000" pitchFamily="18" charset="-128"/>
              </a:rPr>
              <a:t>（</a:t>
            </a:r>
            <a:r>
              <a:rPr kumimoji="1" lang="en-US" altLang="ja-JP" sz="2800" b="1" dirty="0">
                <a:solidFill>
                  <a:srgbClr val="F39800"/>
                </a:solidFill>
                <a:latin typeface="UD デジタル 教科書体 NP-B" panose="02020700000000000000" pitchFamily="18" charset="-128"/>
                <a:ea typeface="UD デジタル 教科書体 NP-B" panose="02020700000000000000" pitchFamily="18" charset="-128"/>
              </a:rPr>
              <a:t>7</a:t>
            </a:r>
            <a:r>
              <a:rPr kumimoji="1" lang="ja-JP" altLang="en-US" sz="2800" b="1" dirty="0">
                <a:solidFill>
                  <a:srgbClr val="F39800"/>
                </a:solidFill>
                <a:latin typeface="UD デジタル 教科書体 NP-B" panose="02020700000000000000" pitchFamily="18" charset="-128"/>
                <a:ea typeface="UD デジタル 教科書体 NP-B" panose="02020700000000000000" pitchFamily="18" charset="-128"/>
              </a:rPr>
              <a:t>）高校の入学試験（入学者選抜）について</a:t>
            </a:r>
          </a:p>
        </p:txBody>
      </p:sp>
      <p:pic>
        <p:nvPicPr>
          <p:cNvPr id="33" name="図 32">
            <a:extLst>
              <a:ext uri="{FF2B5EF4-FFF2-40B4-BE49-F238E27FC236}">
                <a16:creationId xmlns:a16="http://schemas.microsoft.com/office/drawing/2014/main" id="{D4908B93-AE13-44EA-B5DD-29F00F5A7415}"/>
              </a:ext>
            </a:extLst>
          </p:cNvPr>
          <p:cNvPicPr>
            <a:picLocks/>
          </p:cNvPicPr>
          <p:nvPr/>
        </p:nvPicPr>
        <p:blipFill rotWithShape="1">
          <a:blip r:embed="rId2" cstate="screen">
            <a:extLst>
              <a:ext uri="{28A0092B-C50C-407E-A947-70E740481C1C}">
                <a14:useLocalDpi xmlns:a14="http://schemas.microsoft.com/office/drawing/2010/main"/>
              </a:ext>
            </a:extLst>
          </a:blip>
          <a:srcRect r="-2043" b="-69031"/>
          <a:stretch/>
        </p:blipFill>
        <p:spPr>
          <a:xfrm>
            <a:off x="960402" y="918223"/>
            <a:ext cx="7452000" cy="109532"/>
          </a:xfrm>
          <a:prstGeom prst="rect">
            <a:avLst/>
          </a:prstGeom>
        </p:spPr>
      </p:pic>
      <p:sp>
        <p:nvSpPr>
          <p:cNvPr id="34" name="テキスト ボックス 33">
            <a:extLst>
              <a:ext uri="{FF2B5EF4-FFF2-40B4-BE49-F238E27FC236}">
                <a16:creationId xmlns:a16="http://schemas.microsoft.com/office/drawing/2014/main" id="{327C904C-64BE-4BD0-9A7A-1AB28B07DD1C}"/>
              </a:ext>
            </a:extLst>
          </p:cNvPr>
          <p:cNvSpPr txBox="1"/>
          <p:nvPr/>
        </p:nvSpPr>
        <p:spPr>
          <a:xfrm>
            <a:off x="1802258" y="305758"/>
            <a:ext cx="6598791" cy="276999"/>
          </a:xfrm>
          <a:prstGeom prst="rect">
            <a:avLst/>
          </a:prstGeom>
          <a:noFill/>
        </p:spPr>
        <p:txBody>
          <a:bodyPr wrap="square" rtlCol="0" anchor="ctr">
            <a:spAutoFit/>
          </a:bodyPr>
          <a:lstStyle/>
          <a:p>
            <a:r>
              <a:rPr kumimoji="1" lang="ja-JP" altLang="en-US" sz="1200" b="1" dirty="0">
                <a:solidFill>
                  <a:srgbClr val="F39800"/>
                </a:solidFill>
                <a:latin typeface="UD デジタル 教科書体 NP-B" panose="02020700000000000000" pitchFamily="18" charset="-128"/>
                <a:ea typeface="UD デジタル 教科書体 NP-B" panose="02020700000000000000" pitchFamily="18" charset="-128"/>
              </a:rPr>
              <a:t>こうこう　     にゅうがく  しけん         にゅうがくしゃ せんばつ</a:t>
            </a:r>
          </a:p>
        </p:txBody>
      </p:sp>
    </p:spTree>
    <p:extLst>
      <p:ext uri="{BB962C8B-B14F-4D97-AF65-F5344CB8AC3E}">
        <p14:creationId xmlns:p14="http://schemas.microsoft.com/office/powerpoint/2010/main" val="3692247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a:extLst>
              <a:ext uri="{FF2B5EF4-FFF2-40B4-BE49-F238E27FC236}">
                <a16:creationId xmlns:a16="http://schemas.microsoft.com/office/drawing/2014/main" id="{9BC21F87-1F94-4C35-AA2B-1F802996DCA7}"/>
              </a:ext>
            </a:extLst>
          </p:cNvPr>
          <p:cNvPicPr>
            <a:picLocks noChangeAspect="1"/>
          </p:cNvPicPr>
          <p:nvPr/>
        </p:nvPicPr>
        <p:blipFill>
          <a:blip r:embed="rId2"/>
          <a:stretch>
            <a:fillRect/>
          </a:stretch>
        </p:blipFill>
        <p:spPr>
          <a:xfrm>
            <a:off x="947328" y="351478"/>
            <a:ext cx="9203669" cy="6789146"/>
          </a:xfrm>
          <a:prstGeom prst="rect">
            <a:avLst/>
          </a:prstGeom>
        </p:spPr>
      </p:pic>
      <p:sp>
        <p:nvSpPr>
          <p:cNvPr id="4" name="スライド番号プレースホルダー 3"/>
          <p:cNvSpPr>
            <a:spLocks noGrp="1"/>
          </p:cNvSpPr>
          <p:nvPr>
            <p:ph type="sldNum" sz="quarter" idx="4"/>
          </p:nvPr>
        </p:nvSpPr>
        <p:spPr>
          <a:xfrm>
            <a:off x="4143079" y="7227490"/>
            <a:ext cx="2405658" cy="276999"/>
          </a:xfrm>
        </p:spPr>
        <p:txBody>
          <a:bodyPr/>
          <a:lstStyle/>
          <a:p>
            <a:pPr algn="ctr"/>
            <a:r>
              <a:rPr lang="en-US" altLang="ja-JP" sz="1200" b="0" dirty="0">
                <a:solidFill>
                  <a:schemeClr val="tx1"/>
                </a:solidFill>
                <a:latin typeface="UD デジタル 教科書体 NP-B" panose="02020700000000000000" pitchFamily="18" charset="-128"/>
                <a:ea typeface="UD デジタル 教科書体 NP-B" panose="02020700000000000000" pitchFamily="18" charset="-128"/>
              </a:rPr>
              <a:t>- </a:t>
            </a:r>
            <a:fld id="{DFE08C22-053B-3C49-B8BB-21FC17935DB3}" type="slidenum">
              <a:rPr lang="en-US" altLang="ja-JP" sz="1200" b="0" smtClean="0">
                <a:solidFill>
                  <a:schemeClr val="tx1"/>
                </a:solidFill>
                <a:latin typeface="UD デジタル 教科書体 NP-B" panose="02020700000000000000" pitchFamily="18" charset="-128"/>
                <a:ea typeface="UD デジタル 教科書体 NP-B" panose="02020700000000000000" pitchFamily="18" charset="-128"/>
              </a:rPr>
              <a:pPr algn="ctr"/>
              <a:t>1</a:t>
            </a:fld>
            <a:r>
              <a:rPr lang="en-US" altLang="ja-JP" sz="1200" b="0" dirty="0">
                <a:solidFill>
                  <a:schemeClr val="tx1"/>
                </a:solidFill>
                <a:latin typeface="UD デジタル 教科書体 NP-B" panose="02020700000000000000" pitchFamily="18" charset="-128"/>
                <a:ea typeface="UD デジタル 教科書体 NP-B" panose="02020700000000000000" pitchFamily="18" charset="-128"/>
              </a:rPr>
              <a:t> -</a:t>
            </a:r>
          </a:p>
        </p:txBody>
      </p:sp>
      <p:graphicFrame>
        <p:nvGraphicFramePr>
          <p:cNvPr id="6" name="表 5">
            <a:extLst>
              <a:ext uri="{FF2B5EF4-FFF2-40B4-BE49-F238E27FC236}">
                <a16:creationId xmlns:a16="http://schemas.microsoft.com/office/drawing/2014/main" id="{7BB9EA39-C97C-B12F-851F-1765CFE3F562}"/>
              </a:ext>
            </a:extLst>
          </p:cNvPr>
          <p:cNvGraphicFramePr>
            <a:graphicFrameLocks noGrp="1"/>
          </p:cNvGraphicFramePr>
          <p:nvPr>
            <p:extLst>
              <p:ext uri="{D42A27DB-BD31-4B8C-83A1-F6EECF244321}">
                <p14:modId xmlns:p14="http://schemas.microsoft.com/office/powerpoint/2010/main" val="2336815508"/>
              </p:ext>
            </p:extLst>
          </p:nvPr>
        </p:nvGraphicFramePr>
        <p:xfrm>
          <a:off x="2372597" y="470946"/>
          <a:ext cx="7527986" cy="6569331"/>
        </p:xfrm>
        <a:graphic>
          <a:graphicData uri="http://schemas.openxmlformats.org/drawingml/2006/table">
            <a:tbl>
              <a:tblPr firstRow="1" bandRow="1">
                <a:tableStyleId>{8A107856-5554-42FB-B03E-39F5DBC370BA}</a:tableStyleId>
              </a:tblPr>
              <a:tblGrid>
                <a:gridCol w="603077">
                  <a:extLst>
                    <a:ext uri="{9D8B030D-6E8A-4147-A177-3AD203B41FA5}">
                      <a16:colId xmlns:a16="http://schemas.microsoft.com/office/drawing/2014/main" val="356765379"/>
                    </a:ext>
                  </a:extLst>
                </a:gridCol>
                <a:gridCol w="2921620">
                  <a:extLst>
                    <a:ext uri="{9D8B030D-6E8A-4147-A177-3AD203B41FA5}">
                      <a16:colId xmlns:a16="http://schemas.microsoft.com/office/drawing/2014/main" val="2602259453"/>
                    </a:ext>
                  </a:extLst>
                </a:gridCol>
                <a:gridCol w="3111190">
                  <a:extLst>
                    <a:ext uri="{9D8B030D-6E8A-4147-A177-3AD203B41FA5}">
                      <a16:colId xmlns:a16="http://schemas.microsoft.com/office/drawing/2014/main" val="1277759741"/>
                    </a:ext>
                  </a:extLst>
                </a:gridCol>
                <a:gridCol w="892099">
                  <a:extLst>
                    <a:ext uri="{9D8B030D-6E8A-4147-A177-3AD203B41FA5}">
                      <a16:colId xmlns:a16="http://schemas.microsoft.com/office/drawing/2014/main" val="768797120"/>
                    </a:ext>
                  </a:extLst>
                </a:gridCol>
              </a:tblGrid>
              <a:tr h="450052">
                <a:tc>
                  <a:txBody>
                    <a:bodyPr/>
                    <a:lstStyle/>
                    <a:p>
                      <a:pPr algn="ctr">
                        <a:tabLst/>
                      </a:pPr>
                      <a:r>
                        <a:rPr kumimoji="1" lang="en-US" altLang="ja-JP" sz="2000" dirty="0">
                          <a:latin typeface="UD デジタル 教科書体 NP-B" panose="02020700000000000000" pitchFamily="18" charset="-128"/>
                          <a:ea typeface="UD デジタル 教科書体 NP-B" panose="02020700000000000000" pitchFamily="18" charset="-128"/>
                        </a:rPr>
                        <a:t>1.</a:t>
                      </a:r>
                      <a:endParaRPr kumimoji="1" lang="ja-JP" altLang="en-US" sz="2000" dirty="0">
                        <a:latin typeface="UD デジタル 教科書体 NP-B" panose="02020700000000000000" pitchFamily="18" charset="-128"/>
                        <a:ea typeface="UD デジタル 教科書体 NP-B" panose="02020700000000000000" pitchFamily="18" charset="-128"/>
                      </a:endParaRPr>
                    </a:p>
                  </a:txBody>
                  <a:tcPr anchor="ctr">
                    <a:lnR w="12700" cap="flat" cmpd="sng" algn="ctr">
                      <a:solidFill>
                        <a:srgbClr val="FCECE8"/>
                      </a:solidFill>
                      <a:prstDash val="solid"/>
                      <a:round/>
                      <a:headEnd type="none" w="med" len="med"/>
                      <a:tailEnd type="none" w="med" len="med"/>
                    </a:lnR>
                    <a:solidFill>
                      <a:srgbClr val="FCECE8"/>
                    </a:solidFill>
                  </a:tcPr>
                </a:tc>
                <a:tc gridSpan="2">
                  <a:txBody>
                    <a:bodyPr/>
                    <a:lstStyle/>
                    <a:p>
                      <a:pPr>
                        <a:lnSpc>
                          <a:spcPts val="3100"/>
                        </a:lnSpc>
                        <a:tabLst/>
                      </a:pPr>
                      <a:r>
                        <a:rPr kumimoji="1" lang="ja-JP" altLang="en-US" sz="2000" dirty="0">
                          <a:latin typeface="UD デジタル 教科書体 NP-B" panose="02020700000000000000" pitchFamily="18" charset="-128"/>
                          <a:ea typeface="UD デジタル 教科書体 NP-B" panose="02020700000000000000" pitchFamily="18" charset="-128"/>
                        </a:rPr>
                        <a:t>中学校を卒業した後の進路について</a:t>
                      </a:r>
                    </a:p>
                  </a:txBody>
                  <a:tcPr anchor="ctr">
                    <a:lnL w="12700" cap="flat" cmpd="sng" algn="ctr">
                      <a:solidFill>
                        <a:srgbClr val="FCECE8"/>
                      </a:solidFill>
                      <a:prstDash val="solid"/>
                      <a:round/>
                      <a:headEnd type="none" w="med" len="med"/>
                      <a:tailEnd type="none" w="med" len="med"/>
                    </a:lnL>
                    <a:lnR w="12700" cap="flat" cmpd="sng" algn="ctr">
                      <a:solidFill>
                        <a:srgbClr val="FCECE8"/>
                      </a:solidFill>
                      <a:prstDash val="solid"/>
                      <a:round/>
                      <a:headEnd type="none" w="med" len="med"/>
                      <a:tailEnd type="none" w="med" len="med"/>
                    </a:lnR>
                    <a:solidFill>
                      <a:srgbClr val="FCECE8"/>
                    </a:solidFill>
                  </a:tcPr>
                </a:tc>
                <a:tc hMerge="1">
                  <a:txBody>
                    <a:bodyPr/>
                    <a:lstStyle/>
                    <a:p>
                      <a:endParaRPr kumimoji="1" lang="ja-JP" altLang="en-US"/>
                    </a:p>
                  </a:txBody>
                  <a:tcPr/>
                </a:tc>
                <a:tc>
                  <a:txBody>
                    <a:bodyPr/>
                    <a:lstStyle/>
                    <a:p>
                      <a:pPr>
                        <a:tabLst/>
                      </a:pPr>
                      <a:r>
                        <a:rPr kumimoji="1" lang="en-US" altLang="ja-JP" sz="1800" dirty="0">
                          <a:latin typeface="UD デジタル 教科書体 NP-B" panose="02020700000000000000" pitchFamily="18" charset="-128"/>
                          <a:ea typeface="UD デジタル 教科書体 NP-B" panose="02020700000000000000" pitchFamily="18" charset="-128"/>
                        </a:rPr>
                        <a:t>P.2</a:t>
                      </a:r>
                      <a:endParaRPr kumimoji="1" lang="ja-JP" altLang="en-US" sz="2000" dirty="0">
                        <a:latin typeface="UD デジタル 教科書体 NP-B" panose="02020700000000000000" pitchFamily="18" charset="-128"/>
                        <a:ea typeface="UD デジタル 教科書体 NP-B" panose="02020700000000000000" pitchFamily="18" charset="-128"/>
                      </a:endParaRPr>
                    </a:p>
                  </a:txBody>
                  <a:tcPr anchor="ctr">
                    <a:lnL w="12700" cap="flat" cmpd="sng" algn="ctr">
                      <a:solidFill>
                        <a:srgbClr val="FCECE8"/>
                      </a:solidFill>
                      <a:prstDash val="solid"/>
                      <a:round/>
                      <a:headEnd type="none" w="med" len="med"/>
                      <a:tailEnd type="none" w="med" len="med"/>
                    </a:lnL>
                    <a:lnR w="12700" cap="flat" cmpd="sng" algn="ctr">
                      <a:solidFill>
                        <a:srgbClr val="F39800"/>
                      </a:solidFill>
                      <a:prstDash val="solid"/>
                      <a:round/>
                      <a:headEnd type="none" w="med" len="med"/>
                      <a:tailEnd type="none" w="med" len="med"/>
                    </a:lnR>
                    <a:solidFill>
                      <a:srgbClr val="FCECE8"/>
                    </a:solidFill>
                  </a:tcPr>
                </a:tc>
                <a:extLst>
                  <a:ext uri="{0D108BD9-81ED-4DB2-BD59-A6C34878D82A}">
                    <a16:rowId xmlns:a16="http://schemas.microsoft.com/office/drawing/2014/main" val="3365146835"/>
                  </a:ext>
                </a:extLst>
              </a:tr>
              <a:tr h="450052">
                <a:tc>
                  <a:txBody>
                    <a:bodyPr/>
                    <a:lstStyle/>
                    <a:p>
                      <a:pPr algn="ctr"/>
                      <a:r>
                        <a:rPr kumimoji="1" lang="en-US" altLang="ja-JP" sz="2000" dirty="0">
                          <a:latin typeface="UD デジタル 教科書体 NP-B" panose="02020700000000000000" pitchFamily="18" charset="-128"/>
                          <a:ea typeface="UD デジタル 教科書体 NP-B" panose="02020700000000000000" pitchFamily="18" charset="-128"/>
                        </a:rPr>
                        <a:t>2.</a:t>
                      </a:r>
                      <a:endParaRPr kumimoji="1" lang="ja-JP" altLang="en-US" sz="2000" dirty="0">
                        <a:latin typeface="UD デジタル 教科書体 NP-B" panose="02020700000000000000" pitchFamily="18" charset="-128"/>
                        <a:ea typeface="UD デジタル 教科書体 NP-B" panose="02020700000000000000" pitchFamily="18" charset="-128"/>
                      </a:endParaRPr>
                    </a:p>
                  </a:txBody>
                  <a:tcPr anchor="ctr">
                    <a:lnR w="12700" cap="flat" cmpd="sng" algn="ctr">
                      <a:solidFill>
                        <a:srgbClr val="F8D7CD"/>
                      </a:solidFill>
                      <a:prstDash val="solid"/>
                      <a:round/>
                      <a:headEnd type="none" w="med" len="med"/>
                      <a:tailEnd type="none" w="med" len="med"/>
                    </a:lnR>
                  </a:tcPr>
                </a:tc>
                <a:tc gridSpan="2">
                  <a:txBody>
                    <a:bodyPr/>
                    <a:lstStyle/>
                    <a:p>
                      <a:pPr>
                        <a:lnSpc>
                          <a:spcPts val="3100"/>
                        </a:lnSpc>
                      </a:pPr>
                      <a:r>
                        <a:rPr kumimoji="1" lang="ja-JP" altLang="en-US" sz="2000" dirty="0">
                          <a:latin typeface="UD デジタル 教科書体 NP-B" panose="02020700000000000000" pitchFamily="18" charset="-128"/>
                          <a:ea typeface="UD デジタル 教科書体 NP-B" panose="02020700000000000000" pitchFamily="18" charset="-128"/>
                        </a:rPr>
                        <a:t>中学校を卒業したらどうする？</a:t>
                      </a:r>
                    </a:p>
                  </a:txBody>
                  <a:tcPr anchor="ctr">
                    <a:lnL w="12700" cap="flat" cmpd="sng" algn="ctr">
                      <a:solidFill>
                        <a:srgbClr val="F8D7CD"/>
                      </a:solidFill>
                      <a:prstDash val="solid"/>
                      <a:round/>
                      <a:headEnd type="none" w="med" len="med"/>
                      <a:tailEnd type="none" w="med" len="med"/>
                    </a:lnL>
                    <a:lnR w="12700" cap="flat" cmpd="sng" algn="ctr">
                      <a:solidFill>
                        <a:srgbClr val="F8D7CD"/>
                      </a:solidFill>
                      <a:prstDash val="solid"/>
                      <a:round/>
                      <a:headEnd type="none" w="med" len="med"/>
                      <a:tailEnd type="none" w="med" len="med"/>
                    </a:lnR>
                  </a:tcPr>
                </a:tc>
                <a:tc hMerge="1">
                  <a:txBody>
                    <a:bodyPr/>
                    <a:lstStyle/>
                    <a:p>
                      <a:endParaRPr kumimoji="1" lang="ja-JP" altLang="en-US"/>
                    </a:p>
                  </a:txBody>
                  <a:tcPr/>
                </a:tc>
                <a:tc>
                  <a:txBody>
                    <a:bodyPr/>
                    <a:lstStyle/>
                    <a:p>
                      <a:r>
                        <a:rPr kumimoji="1" lang="en-US" altLang="ja-JP" sz="1800" dirty="0">
                          <a:latin typeface="UD デジタル 教科書体 NP-B" panose="02020700000000000000" pitchFamily="18" charset="-128"/>
                          <a:ea typeface="UD デジタル 教科書体 NP-B" panose="02020700000000000000" pitchFamily="18" charset="-128"/>
                        </a:rPr>
                        <a:t>P.3</a:t>
                      </a:r>
                      <a:endParaRPr kumimoji="1" lang="ja-JP" altLang="en-US" sz="2000" dirty="0">
                        <a:latin typeface="UD デジタル 教科書体 NP-B" panose="02020700000000000000" pitchFamily="18" charset="-128"/>
                        <a:ea typeface="UD デジタル 教科書体 NP-B" panose="02020700000000000000" pitchFamily="18" charset="-128"/>
                      </a:endParaRPr>
                    </a:p>
                  </a:txBody>
                  <a:tcPr anchor="ctr">
                    <a:lnL w="12700" cap="flat" cmpd="sng" algn="ctr">
                      <a:solidFill>
                        <a:srgbClr val="F8D7CD"/>
                      </a:solidFill>
                      <a:prstDash val="solid"/>
                      <a:round/>
                      <a:headEnd type="none" w="med" len="med"/>
                      <a:tailEnd type="none" w="med" len="med"/>
                    </a:lnL>
                    <a:lnR w="12700" cap="flat" cmpd="sng" algn="ctr">
                      <a:solidFill>
                        <a:srgbClr val="F39800"/>
                      </a:solidFill>
                      <a:prstDash val="solid"/>
                      <a:round/>
                      <a:headEnd type="none" w="med" len="med"/>
                      <a:tailEnd type="none" w="med" len="med"/>
                    </a:lnR>
                  </a:tcPr>
                </a:tc>
                <a:extLst>
                  <a:ext uri="{0D108BD9-81ED-4DB2-BD59-A6C34878D82A}">
                    <a16:rowId xmlns:a16="http://schemas.microsoft.com/office/drawing/2014/main" val="346567241"/>
                  </a:ext>
                </a:extLst>
              </a:tr>
              <a:tr h="450052">
                <a:tc>
                  <a:txBody>
                    <a:bodyPr/>
                    <a:lstStyle/>
                    <a:p>
                      <a:pPr algn="ctr"/>
                      <a:r>
                        <a:rPr kumimoji="1" lang="en-US" altLang="ja-JP" sz="2000" dirty="0">
                          <a:latin typeface="UD デジタル 教科書体 NP-B" panose="02020700000000000000" pitchFamily="18" charset="-128"/>
                          <a:ea typeface="UD デジタル 教科書体 NP-B" panose="02020700000000000000" pitchFamily="18" charset="-128"/>
                        </a:rPr>
                        <a:t>3.</a:t>
                      </a:r>
                      <a:endParaRPr kumimoji="1" lang="ja-JP" altLang="en-US" sz="2000" dirty="0">
                        <a:latin typeface="UD デジタル 教科書体 NP-B" panose="02020700000000000000" pitchFamily="18" charset="-128"/>
                        <a:ea typeface="UD デジタル 教科書体 NP-B" panose="02020700000000000000" pitchFamily="18" charset="-128"/>
                      </a:endParaRPr>
                    </a:p>
                  </a:txBody>
                  <a:tcPr anchor="ctr">
                    <a:lnR w="12700" cap="flat" cmpd="sng" algn="ctr">
                      <a:solidFill>
                        <a:srgbClr val="FCECE8"/>
                      </a:solidFill>
                      <a:prstDash val="solid"/>
                      <a:round/>
                      <a:headEnd type="none" w="med" len="med"/>
                      <a:tailEnd type="none" w="med" len="med"/>
                    </a:lnR>
                  </a:tcPr>
                </a:tc>
                <a:tc gridSpan="2">
                  <a:txBody>
                    <a:bodyPr/>
                    <a:lstStyle/>
                    <a:p>
                      <a:pPr>
                        <a:lnSpc>
                          <a:spcPts val="3100"/>
                        </a:lnSpc>
                      </a:pPr>
                      <a:r>
                        <a:rPr kumimoji="1" lang="ja-JP" altLang="en-US" sz="2000" dirty="0">
                          <a:latin typeface="UD デジタル 教科書体 NP-B" panose="02020700000000000000" pitchFamily="18" charset="-128"/>
                          <a:ea typeface="UD デジタル 教科書体 NP-B" panose="02020700000000000000" pitchFamily="18" charset="-128"/>
                        </a:rPr>
                        <a:t>中学校からの進学先について</a:t>
                      </a:r>
                    </a:p>
                  </a:txBody>
                  <a:tcPr anchor="ctr">
                    <a:lnL w="12700" cap="flat" cmpd="sng" algn="ctr">
                      <a:solidFill>
                        <a:srgbClr val="FCECE8"/>
                      </a:solidFill>
                      <a:prstDash val="solid"/>
                      <a:round/>
                      <a:headEnd type="none" w="med" len="med"/>
                      <a:tailEnd type="none" w="med" len="med"/>
                    </a:lnL>
                    <a:lnR w="12700" cap="flat" cmpd="sng" algn="ctr">
                      <a:solidFill>
                        <a:srgbClr val="FCECE8"/>
                      </a:solidFill>
                      <a:prstDash val="solid"/>
                      <a:round/>
                      <a:headEnd type="none" w="med" len="med"/>
                      <a:tailEnd type="none" w="med" len="med"/>
                    </a:lnR>
                  </a:tcPr>
                </a:tc>
                <a:tc hMerge="1">
                  <a:txBody>
                    <a:bodyPr/>
                    <a:lstStyle/>
                    <a:p>
                      <a:endParaRPr kumimoji="1" lang="ja-JP" altLang="en-US"/>
                    </a:p>
                  </a:txBody>
                  <a:tcPr/>
                </a:tc>
                <a:tc>
                  <a:txBody>
                    <a:bodyPr/>
                    <a:lstStyle/>
                    <a:p>
                      <a:r>
                        <a:rPr kumimoji="1" lang="en-US" altLang="ja-JP" sz="1800" dirty="0">
                          <a:latin typeface="UD デジタル 教科書体 NP-B" panose="02020700000000000000" pitchFamily="18" charset="-128"/>
                          <a:ea typeface="UD デジタル 教科書体 NP-B" panose="02020700000000000000" pitchFamily="18" charset="-128"/>
                        </a:rPr>
                        <a:t>P.5</a:t>
                      </a:r>
                      <a:endParaRPr kumimoji="1" lang="ja-JP" altLang="en-US" sz="2000" dirty="0">
                        <a:latin typeface="UD デジタル 教科書体 NP-B" panose="02020700000000000000" pitchFamily="18" charset="-128"/>
                        <a:ea typeface="UD デジタル 教科書体 NP-B" panose="02020700000000000000" pitchFamily="18" charset="-128"/>
                      </a:endParaRPr>
                    </a:p>
                  </a:txBody>
                  <a:tcPr anchor="ctr">
                    <a:lnL w="12700" cap="flat" cmpd="sng" algn="ctr">
                      <a:solidFill>
                        <a:srgbClr val="FCECE8"/>
                      </a:solidFill>
                      <a:prstDash val="solid"/>
                      <a:round/>
                      <a:headEnd type="none" w="med" len="med"/>
                      <a:tailEnd type="none" w="med" len="med"/>
                    </a:lnL>
                    <a:lnR w="12700" cap="flat" cmpd="sng" algn="ctr">
                      <a:solidFill>
                        <a:srgbClr val="F39800"/>
                      </a:solidFill>
                      <a:prstDash val="solid"/>
                      <a:round/>
                      <a:headEnd type="none" w="med" len="med"/>
                      <a:tailEnd type="none" w="med" len="med"/>
                    </a:lnR>
                  </a:tcPr>
                </a:tc>
                <a:extLst>
                  <a:ext uri="{0D108BD9-81ED-4DB2-BD59-A6C34878D82A}">
                    <a16:rowId xmlns:a16="http://schemas.microsoft.com/office/drawing/2014/main" val="2855615636"/>
                  </a:ext>
                </a:extLst>
              </a:tr>
              <a:tr h="450052">
                <a:tc>
                  <a:txBody>
                    <a:bodyPr/>
                    <a:lstStyle/>
                    <a:p>
                      <a:pPr algn="ctr"/>
                      <a:r>
                        <a:rPr kumimoji="1" lang="en-US" altLang="ja-JP" sz="2000" dirty="0">
                          <a:latin typeface="UD デジタル 教科書体 NP-B" panose="02020700000000000000" pitchFamily="18" charset="-128"/>
                          <a:ea typeface="UD デジタル 教科書体 NP-B" panose="02020700000000000000" pitchFamily="18" charset="-128"/>
                        </a:rPr>
                        <a:t>4.</a:t>
                      </a:r>
                      <a:endParaRPr kumimoji="1" lang="ja-JP" altLang="en-US" sz="2000" dirty="0">
                        <a:latin typeface="UD デジタル 教科書体 NP-B" panose="02020700000000000000" pitchFamily="18" charset="-128"/>
                        <a:ea typeface="UD デジタル 教科書体 NP-B" panose="02020700000000000000" pitchFamily="18" charset="-128"/>
                      </a:endParaRPr>
                    </a:p>
                  </a:txBody>
                  <a:tcPr anchor="ctr">
                    <a:lnR w="12700" cap="flat" cmpd="sng" algn="ctr">
                      <a:solidFill>
                        <a:srgbClr val="F8D7CD"/>
                      </a:solidFill>
                      <a:prstDash val="solid"/>
                      <a:round/>
                      <a:headEnd type="none" w="med" len="med"/>
                      <a:tailEnd type="none" w="med" len="med"/>
                    </a:lnR>
                    <a:lnB w="12700" cap="flat" cmpd="sng" algn="ctr">
                      <a:solidFill>
                        <a:srgbClr val="F8D7CD"/>
                      </a:solidFill>
                      <a:prstDash val="solid"/>
                      <a:round/>
                      <a:headEnd type="none" w="med" len="med"/>
                      <a:tailEnd type="none" w="med" len="med"/>
                    </a:lnB>
                    <a:solidFill>
                      <a:srgbClr val="F8D7CD"/>
                    </a:solidFill>
                  </a:tcPr>
                </a:tc>
                <a:tc gridSpan="2">
                  <a:txBody>
                    <a:bodyPr/>
                    <a:lstStyle/>
                    <a:p>
                      <a:pPr>
                        <a:lnSpc>
                          <a:spcPts val="3100"/>
                        </a:lnSpc>
                      </a:pPr>
                      <a:r>
                        <a:rPr kumimoji="1" lang="ja-JP" altLang="en-US" sz="2000" dirty="0">
                          <a:latin typeface="UD デジタル 教科書体 NP-B" panose="02020700000000000000" pitchFamily="18" charset="-128"/>
                          <a:ea typeface="UD デジタル 教科書体 NP-B" panose="02020700000000000000" pitchFamily="18" charset="-128"/>
                        </a:rPr>
                        <a:t>高校（高等学校）について</a:t>
                      </a:r>
                    </a:p>
                  </a:txBody>
                  <a:tcPr anchor="ctr">
                    <a:lnL w="12700" cap="flat" cmpd="sng" algn="ctr">
                      <a:solidFill>
                        <a:srgbClr val="F8D7CD"/>
                      </a:solidFill>
                      <a:prstDash val="solid"/>
                      <a:round/>
                      <a:headEnd type="none" w="med" len="med"/>
                      <a:tailEnd type="none" w="med" len="med"/>
                    </a:lnL>
                    <a:lnR w="12700" cap="flat" cmpd="sng" algn="ctr">
                      <a:solidFill>
                        <a:srgbClr val="F8D7CD"/>
                      </a:solidFill>
                      <a:prstDash val="solid"/>
                      <a:round/>
                      <a:headEnd type="none" w="med" len="med"/>
                      <a:tailEnd type="none" w="med" len="med"/>
                    </a:lnR>
                    <a:lnB w="12700" cap="flat" cmpd="sng" algn="ctr">
                      <a:solidFill>
                        <a:srgbClr val="F8D7CD"/>
                      </a:solidFill>
                      <a:prstDash val="solid"/>
                      <a:round/>
                      <a:headEnd type="none" w="med" len="med"/>
                      <a:tailEnd type="none" w="med" len="med"/>
                    </a:lnB>
                    <a:solidFill>
                      <a:srgbClr val="F8D7CD"/>
                    </a:solidFill>
                  </a:tcPr>
                </a:tc>
                <a:tc hMerge="1">
                  <a:txBody>
                    <a:bodyPr/>
                    <a:lstStyle/>
                    <a:p>
                      <a:endParaRPr kumimoji="1" lang="ja-JP" altLang="en-US"/>
                    </a:p>
                  </a:txBody>
                  <a:tcPr/>
                </a:tc>
                <a:tc>
                  <a:txBody>
                    <a:bodyPr/>
                    <a:lstStyle/>
                    <a:p>
                      <a:r>
                        <a:rPr kumimoji="1" lang="en-US" altLang="ja-JP" sz="1800" dirty="0">
                          <a:latin typeface="UD デジタル 教科書体 NP-B" panose="02020700000000000000" pitchFamily="18" charset="-128"/>
                          <a:ea typeface="UD デジタル 教科書体 NP-B" panose="02020700000000000000" pitchFamily="18" charset="-128"/>
                        </a:rPr>
                        <a:t>P.6</a:t>
                      </a:r>
                      <a:endParaRPr kumimoji="1" lang="ja-JP" altLang="en-US" sz="2000" dirty="0">
                        <a:latin typeface="UD デジタル 教科書体 NP-B" panose="02020700000000000000" pitchFamily="18" charset="-128"/>
                        <a:ea typeface="UD デジタル 教科書体 NP-B" panose="02020700000000000000" pitchFamily="18" charset="-128"/>
                      </a:endParaRPr>
                    </a:p>
                  </a:txBody>
                  <a:tcPr anchor="ctr">
                    <a:lnL w="12700" cap="flat" cmpd="sng" algn="ctr">
                      <a:solidFill>
                        <a:srgbClr val="F8D7CD"/>
                      </a:solidFill>
                      <a:prstDash val="solid"/>
                      <a:round/>
                      <a:headEnd type="none" w="med" len="med"/>
                      <a:tailEnd type="none" w="med" len="med"/>
                    </a:lnL>
                    <a:lnR w="12700" cap="flat" cmpd="sng" algn="ctr">
                      <a:solidFill>
                        <a:srgbClr val="F39800"/>
                      </a:solidFill>
                      <a:prstDash val="solid"/>
                      <a:round/>
                      <a:headEnd type="none" w="med" len="med"/>
                      <a:tailEnd type="none" w="med" len="med"/>
                    </a:lnR>
                    <a:lnB w="12700" cap="flat" cmpd="sng" algn="ctr">
                      <a:solidFill>
                        <a:srgbClr val="F8D7CD"/>
                      </a:solidFill>
                      <a:prstDash val="solid"/>
                      <a:round/>
                      <a:headEnd type="none" w="med" len="med"/>
                      <a:tailEnd type="none" w="med" len="med"/>
                    </a:lnB>
                    <a:solidFill>
                      <a:srgbClr val="F8D7CD"/>
                    </a:solidFill>
                  </a:tcPr>
                </a:tc>
                <a:extLst>
                  <a:ext uri="{0D108BD9-81ED-4DB2-BD59-A6C34878D82A}">
                    <a16:rowId xmlns:a16="http://schemas.microsoft.com/office/drawing/2014/main" val="3497522424"/>
                  </a:ext>
                </a:extLst>
              </a:tr>
              <a:tr h="377929">
                <a:tc gridSpan="2">
                  <a:txBody>
                    <a:bodyPr/>
                    <a:lstStyle/>
                    <a:p>
                      <a:pPr marL="177800" indent="0">
                        <a:lnSpc>
                          <a:spcPts val="2400"/>
                        </a:lnSpc>
                        <a:tabLst>
                          <a:tab pos="2954338" algn="r"/>
                        </a:tabLst>
                      </a:pPr>
                      <a:r>
                        <a:rPr kumimoji="1" lang="en-US" altLang="ja-JP" sz="1600" dirty="0">
                          <a:latin typeface="UD デジタル 教科書体 NP-B" panose="02020700000000000000" pitchFamily="18" charset="-128"/>
                          <a:ea typeface="UD デジタル 教科書体 NP-B" panose="02020700000000000000" pitchFamily="18" charset="-128"/>
                        </a:rPr>
                        <a:t>(1)</a:t>
                      </a:r>
                      <a:r>
                        <a:rPr kumimoji="1" lang="ja-JP" altLang="en-US" sz="1600" dirty="0">
                          <a:latin typeface="UD デジタル 教科書体 NP-B" panose="02020700000000000000" pitchFamily="18" charset="-128"/>
                          <a:ea typeface="UD デジタル 教科書体 NP-B" panose="02020700000000000000" pitchFamily="18" charset="-128"/>
                        </a:rPr>
                        <a:t>高校と中学の違いは</a:t>
                      </a:r>
                      <a:r>
                        <a:rPr kumimoji="1" lang="en-US" altLang="ja-JP" sz="1600" dirty="0">
                          <a:latin typeface="UD デジタル 教科書体 NP-B" panose="02020700000000000000" pitchFamily="18" charset="-128"/>
                          <a:ea typeface="UD デジタル 教科書体 NP-B" panose="02020700000000000000" pitchFamily="18" charset="-128"/>
                        </a:rPr>
                        <a:t>	</a:t>
                      </a:r>
                      <a:r>
                        <a:rPr kumimoji="1" lang="en-US" altLang="ja-JP" sz="1400" dirty="0">
                          <a:latin typeface="UD デジタル 教科書体 NP-B" panose="02020700000000000000" pitchFamily="18" charset="-128"/>
                          <a:ea typeface="UD デジタル 教科書体 NP-B" panose="02020700000000000000" pitchFamily="18" charset="-128"/>
                        </a:rPr>
                        <a:t>P. 6</a:t>
                      </a:r>
                      <a:endParaRPr kumimoji="1" lang="ja-JP" altLang="en-US" sz="1400" dirty="0">
                        <a:latin typeface="UD デジタル 教科書体 NP-B" panose="02020700000000000000" pitchFamily="18" charset="-128"/>
                        <a:ea typeface="UD デジタル 教科書体 NP-B" panose="02020700000000000000" pitchFamily="18" charset="-128"/>
                      </a:endParaRPr>
                    </a:p>
                  </a:txBody>
                  <a:tcPr anchor="ctr">
                    <a:lnR w="12700" cap="flat" cmpd="sng" algn="ctr">
                      <a:solidFill>
                        <a:srgbClr val="F8D7CD"/>
                      </a:solidFill>
                      <a:prstDash val="solid"/>
                      <a:round/>
                      <a:headEnd type="none" w="med" len="med"/>
                      <a:tailEnd type="none" w="med" len="med"/>
                    </a:lnR>
                    <a:lnT w="12700" cap="flat" cmpd="sng" algn="ctr">
                      <a:solidFill>
                        <a:srgbClr val="F8D7CD"/>
                      </a:solidFill>
                      <a:prstDash val="solid"/>
                      <a:round/>
                      <a:headEnd type="none" w="med" len="med"/>
                      <a:tailEnd type="none" w="med" len="med"/>
                    </a:lnT>
                    <a:lnB w="12700" cap="flat" cmpd="sng" algn="ctr">
                      <a:solidFill>
                        <a:srgbClr val="F8D7CD"/>
                      </a:solidFill>
                      <a:prstDash val="solid"/>
                      <a:round/>
                      <a:headEnd type="none" w="med" len="med"/>
                      <a:tailEnd type="none" w="med" len="med"/>
                    </a:lnB>
                    <a:solidFill>
                      <a:srgbClr val="F8D7CD"/>
                    </a:solidFill>
                  </a:tcPr>
                </a:tc>
                <a:tc hMerge="1">
                  <a:txBody>
                    <a:bodyPr/>
                    <a:lstStyle/>
                    <a:p>
                      <a:endParaRPr dirty="0"/>
                    </a:p>
                  </a:txBody>
                  <a:tcPr anchor="ctr">
                    <a:lnL w="12700" cap="flat" cmpd="sng" algn="ctr">
                      <a:solidFill>
                        <a:srgbClr val="F8D7CD"/>
                      </a:solidFill>
                      <a:prstDash val="solid"/>
                      <a:round/>
                      <a:headEnd type="none" w="med" len="med"/>
                      <a:tailEnd type="none" w="med" len="med"/>
                    </a:lnL>
                    <a:lnR w="12700" cap="flat" cmpd="sng" algn="ctr">
                      <a:solidFill>
                        <a:srgbClr val="F8D7CD"/>
                      </a:solidFill>
                      <a:prstDash val="solid"/>
                      <a:round/>
                      <a:headEnd type="none" w="med" len="med"/>
                      <a:tailEnd type="none" w="med" len="med"/>
                    </a:lnR>
                    <a:lnT w="12700" cap="flat" cmpd="sng" algn="ctr">
                      <a:solidFill>
                        <a:srgbClr val="F8D7CD"/>
                      </a:solidFill>
                      <a:prstDash val="solid"/>
                      <a:round/>
                      <a:headEnd type="none" w="med" len="med"/>
                      <a:tailEnd type="none" w="med" len="med"/>
                    </a:lnT>
                    <a:lnB w="12700" cap="flat" cmpd="sng" algn="ctr">
                      <a:solidFill>
                        <a:srgbClr val="F8D7CD"/>
                      </a:solidFill>
                      <a:prstDash val="solid"/>
                      <a:round/>
                      <a:headEnd type="none" w="med" len="med"/>
                      <a:tailEnd type="none" w="med" len="med"/>
                    </a:lnB>
                    <a:solidFill>
                      <a:srgbClr val="F8D7CD"/>
                    </a:solidFill>
                  </a:tcPr>
                </a:tc>
                <a:tc gridSpan="2">
                  <a:txBody>
                    <a:bodyPr/>
                    <a:lstStyle/>
                    <a:p>
                      <a:pPr>
                        <a:lnSpc>
                          <a:spcPts val="2400"/>
                        </a:lnSpc>
                        <a:tabLst>
                          <a:tab pos="3411538" algn="r"/>
                        </a:tabLst>
                      </a:pPr>
                      <a:r>
                        <a:rPr kumimoji="1" lang="en-US" altLang="ja-JP" sz="1600" dirty="0">
                          <a:latin typeface="UD デジタル 教科書体 NP-B" panose="02020700000000000000" pitchFamily="18" charset="-128"/>
                          <a:ea typeface="UD デジタル 教科書体 NP-B" panose="02020700000000000000" pitchFamily="18" charset="-128"/>
                        </a:rPr>
                        <a:t>(5)</a:t>
                      </a:r>
                      <a:r>
                        <a:rPr kumimoji="1" lang="ja-JP" altLang="en-US" sz="1600" dirty="0">
                          <a:latin typeface="UD デジタル 教科書体 NP-B" panose="02020700000000000000" pitchFamily="18" charset="-128"/>
                          <a:ea typeface="UD デジタル 教科書体 NP-B" panose="02020700000000000000" pitchFamily="18" charset="-128"/>
                        </a:rPr>
                        <a:t>高校のさがし方</a:t>
                      </a:r>
                      <a:r>
                        <a:rPr kumimoji="1" lang="en-US" altLang="ja-JP" sz="1600" dirty="0">
                          <a:latin typeface="UD デジタル 教科書体 NP-B" panose="02020700000000000000" pitchFamily="18" charset="-128"/>
                          <a:ea typeface="UD デジタル 教科書体 NP-B" panose="02020700000000000000" pitchFamily="18" charset="-128"/>
                        </a:rPr>
                        <a:t>	</a:t>
                      </a:r>
                      <a:r>
                        <a:rPr kumimoji="1" lang="en-US" altLang="ja-JP" sz="1400" dirty="0">
                          <a:latin typeface="UD デジタル 教科書体 NP-B" panose="02020700000000000000" pitchFamily="18" charset="-128"/>
                          <a:ea typeface="UD デジタル 教科書体 NP-B" panose="02020700000000000000" pitchFamily="18" charset="-128"/>
                        </a:rPr>
                        <a:t>P.15</a:t>
                      </a:r>
                      <a:endParaRPr kumimoji="1" lang="ja-JP" altLang="en-US" sz="1400" dirty="0">
                        <a:latin typeface="UD デジタル 教科書体 NP-B" panose="02020700000000000000" pitchFamily="18" charset="-128"/>
                        <a:ea typeface="UD デジタル 教科書体 NP-B" panose="02020700000000000000" pitchFamily="18" charset="-128"/>
                      </a:endParaRPr>
                    </a:p>
                  </a:txBody>
                  <a:tcPr anchor="ctr">
                    <a:lnL w="12700" cap="flat" cmpd="sng" algn="ctr">
                      <a:solidFill>
                        <a:srgbClr val="F8D7CD"/>
                      </a:solidFill>
                      <a:prstDash val="solid"/>
                      <a:round/>
                      <a:headEnd type="none" w="med" len="med"/>
                      <a:tailEnd type="none" w="med" len="med"/>
                    </a:lnL>
                    <a:lnR w="12700" cap="flat" cmpd="sng" algn="ctr">
                      <a:solidFill>
                        <a:srgbClr val="F39800"/>
                      </a:solidFill>
                      <a:prstDash val="solid"/>
                      <a:round/>
                      <a:headEnd type="none" w="med" len="med"/>
                      <a:tailEnd type="none" w="med" len="med"/>
                    </a:lnR>
                    <a:lnT w="12700" cap="flat" cmpd="sng" algn="ctr">
                      <a:solidFill>
                        <a:srgbClr val="F8D7CD"/>
                      </a:solidFill>
                      <a:prstDash val="solid"/>
                      <a:round/>
                      <a:headEnd type="none" w="med" len="med"/>
                      <a:tailEnd type="none" w="med" len="med"/>
                    </a:lnT>
                    <a:lnB w="12700" cap="flat" cmpd="sng" algn="ctr">
                      <a:solidFill>
                        <a:srgbClr val="F8D7CD"/>
                      </a:solidFill>
                      <a:prstDash val="solid"/>
                      <a:round/>
                      <a:headEnd type="none" w="med" len="med"/>
                      <a:tailEnd type="none" w="med" len="med"/>
                    </a:lnB>
                    <a:solidFill>
                      <a:srgbClr val="F8D7CD"/>
                    </a:solidFill>
                  </a:tcPr>
                </a:tc>
                <a:tc hMerge="1">
                  <a:txBody>
                    <a:bodyPr/>
                    <a:lstStyle/>
                    <a:p>
                      <a:pPr>
                        <a:lnSpc>
                          <a:spcPts val="1920"/>
                        </a:lnSpc>
                        <a:tabLst>
                          <a:tab pos="3411538" algn="r"/>
                        </a:tabLst>
                      </a:pPr>
                      <a:endParaRPr kumimoji="1" lang="ja-JP" altLang="en-US" sz="1600" dirty="0">
                        <a:latin typeface="UD デジタル 教科書体 NP-B" panose="02020700000000000000" pitchFamily="18" charset="-128"/>
                        <a:ea typeface="UD デジタル 教科書体 NP-B" panose="02020700000000000000" pitchFamily="18" charset="-128"/>
                      </a:endParaRPr>
                    </a:p>
                  </a:txBody>
                  <a:tcPr anchor="ctr">
                    <a:lnL w="12700" cap="flat" cmpd="sng" algn="ctr">
                      <a:solidFill>
                        <a:srgbClr val="F8D7CD"/>
                      </a:solidFill>
                      <a:prstDash val="solid"/>
                      <a:round/>
                      <a:headEnd type="none" w="med" len="med"/>
                      <a:tailEnd type="none" w="med" len="med"/>
                    </a:lnL>
                    <a:lnT w="12700" cap="flat" cmpd="sng" algn="ctr">
                      <a:solidFill>
                        <a:srgbClr val="F8D7CD"/>
                      </a:solidFill>
                      <a:prstDash val="solid"/>
                      <a:round/>
                      <a:headEnd type="none" w="med" len="med"/>
                      <a:tailEnd type="none" w="med" len="med"/>
                    </a:lnT>
                    <a:lnB w="12700" cap="flat" cmpd="sng" algn="ctr">
                      <a:solidFill>
                        <a:srgbClr val="F8D7CD"/>
                      </a:solidFill>
                      <a:prstDash val="solid"/>
                      <a:round/>
                      <a:headEnd type="none" w="med" len="med"/>
                      <a:tailEnd type="none" w="med" len="med"/>
                    </a:lnB>
                    <a:solidFill>
                      <a:srgbClr val="F8D7CD"/>
                    </a:solidFill>
                  </a:tcPr>
                </a:tc>
                <a:extLst>
                  <a:ext uri="{0D108BD9-81ED-4DB2-BD59-A6C34878D82A}">
                    <a16:rowId xmlns:a16="http://schemas.microsoft.com/office/drawing/2014/main" val="2055579035"/>
                  </a:ext>
                </a:extLst>
              </a:tr>
              <a:tr h="377929">
                <a:tc gridSpan="2">
                  <a:txBody>
                    <a:bodyPr/>
                    <a:lstStyle/>
                    <a:p>
                      <a:pPr marL="177800" indent="0">
                        <a:lnSpc>
                          <a:spcPts val="2400"/>
                        </a:lnSpc>
                        <a:tabLst>
                          <a:tab pos="2954338" algn="r"/>
                        </a:tabLst>
                      </a:pPr>
                      <a:r>
                        <a:rPr kumimoji="1" lang="en-US" altLang="ja-JP" sz="1600" dirty="0">
                          <a:latin typeface="UD デジタル 教科書体 NP-B" panose="02020700000000000000" pitchFamily="18" charset="-128"/>
                          <a:ea typeface="UD デジタル 教科書体 NP-B" panose="02020700000000000000" pitchFamily="18" charset="-128"/>
                        </a:rPr>
                        <a:t>(2)</a:t>
                      </a:r>
                      <a:r>
                        <a:rPr kumimoji="1" lang="ja-JP" altLang="en-US" sz="1600" dirty="0">
                          <a:latin typeface="UD デジタル 教科書体 NP-B" panose="02020700000000000000" pitchFamily="18" charset="-128"/>
                          <a:ea typeface="UD デジタル 教科書体 NP-B" panose="02020700000000000000" pitchFamily="18" charset="-128"/>
                        </a:rPr>
                        <a:t>高校の種類</a:t>
                      </a:r>
                      <a:r>
                        <a:rPr kumimoji="1" lang="en-US" altLang="ja-JP" sz="1600" dirty="0">
                          <a:latin typeface="UD デジタル 教科書体 NP-B" panose="02020700000000000000" pitchFamily="18" charset="-128"/>
                          <a:ea typeface="UD デジタル 教科書体 NP-B" panose="02020700000000000000" pitchFamily="18" charset="-128"/>
                        </a:rPr>
                        <a:t>	</a:t>
                      </a:r>
                      <a:r>
                        <a:rPr kumimoji="1" lang="en-US" altLang="ja-JP" sz="1400" dirty="0">
                          <a:latin typeface="UD デジタル 教科書体 NP-B" panose="02020700000000000000" pitchFamily="18" charset="-128"/>
                          <a:ea typeface="UD デジタル 教科書体 NP-B" panose="02020700000000000000" pitchFamily="18" charset="-128"/>
                        </a:rPr>
                        <a:t>P. 7</a:t>
                      </a:r>
                    </a:p>
                  </a:txBody>
                  <a:tcPr anchor="ctr">
                    <a:lnR w="12700" cap="flat" cmpd="sng" algn="ctr">
                      <a:solidFill>
                        <a:srgbClr val="F8D7CD"/>
                      </a:solidFill>
                      <a:prstDash val="solid"/>
                      <a:round/>
                      <a:headEnd type="none" w="med" len="med"/>
                      <a:tailEnd type="none" w="med" len="med"/>
                    </a:lnR>
                    <a:lnT w="12700" cap="flat" cmpd="sng" algn="ctr">
                      <a:solidFill>
                        <a:srgbClr val="F8D7CD"/>
                      </a:solidFill>
                      <a:prstDash val="solid"/>
                      <a:round/>
                      <a:headEnd type="none" w="med" len="med"/>
                      <a:tailEnd type="none" w="med" len="med"/>
                    </a:lnT>
                    <a:lnB w="12700" cap="flat" cmpd="sng" algn="ctr">
                      <a:solidFill>
                        <a:srgbClr val="F8D7CD"/>
                      </a:solidFill>
                      <a:prstDash val="solid"/>
                      <a:round/>
                      <a:headEnd type="none" w="med" len="med"/>
                      <a:tailEnd type="none" w="med" len="med"/>
                    </a:lnB>
                    <a:solidFill>
                      <a:srgbClr val="F8D7CD"/>
                    </a:solidFill>
                  </a:tcPr>
                </a:tc>
                <a:tc hMerge="1">
                  <a:txBody>
                    <a:bodyPr/>
                    <a:lstStyle/>
                    <a:p>
                      <a:endParaRPr dirty="0"/>
                    </a:p>
                  </a:txBody>
                  <a:tcPr anchor="ctr">
                    <a:lnL w="12700" cap="flat" cmpd="sng" algn="ctr">
                      <a:solidFill>
                        <a:srgbClr val="F8D7CD"/>
                      </a:solidFill>
                      <a:prstDash val="solid"/>
                      <a:round/>
                      <a:headEnd type="none" w="med" len="med"/>
                      <a:tailEnd type="none" w="med" len="med"/>
                    </a:lnL>
                    <a:lnR w="12700" cap="flat" cmpd="sng" algn="ctr">
                      <a:solidFill>
                        <a:srgbClr val="F8D7CD"/>
                      </a:solidFill>
                      <a:prstDash val="solid"/>
                      <a:round/>
                      <a:headEnd type="none" w="med" len="med"/>
                      <a:tailEnd type="none" w="med" len="med"/>
                    </a:lnR>
                    <a:lnT w="12700" cap="flat" cmpd="sng" algn="ctr">
                      <a:solidFill>
                        <a:srgbClr val="F8D7CD"/>
                      </a:solidFill>
                      <a:prstDash val="solid"/>
                      <a:round/>
                      <a:headEnd type="none" w="med" len="med"/>
                      <a:tailEnd type="none" w="med" len="med"/>
                    </a:lnT>
                    <a:lnB w="12700" cap="flat" cmpd="sng" algn="ctr">
                      <a:solidFill>
                        <a:srgbClr val="F8D7CD"/>
                      </a:solidFill>
                      <a:prstDash val="solid"/>
                      <a:round/>
                      <a:headEnd type="none" w="med" len="med"/>
                      <a:tailEnd type="none" w="med" len="med"/>
                    </a:lnB>
                    <a:solidFill>
                      <a:srgbClr val="F8D7CD"/>
                    </a:solidFill>
                  </a:tcPr>
                </a:tc>
                <a:tc gridSpan="2">
                  <a:txBody>
                    <a:bodyPr/>
                    <a:lstStyle/>
                    <a:p>
                      <a:pPr>
                        <a:lnSpc>
                          <a:spcPts val="2400"/>
                        </a:lnSpc>
                        <a:tabLst>
                          <a:tab pos="3411538" algn="r"/>
                        </a:tabLst>
                      </a:pPr>
                      <a:r>
                        <a:rPr kumimoji="1" lang="en-US" altLang="ja-JP" sz="1600" dirty="0">
                          <a:latin typeface="UD デジタル 教科書体 NP-B" panose="02020700000000000000" pitchFamily="18" charset="-128"/>
                          <a:ea typeface="UD デジタル 教科書体 NP-B" panose="02020700000000000000" pitchFamily="18" charset="-128"/>
                        </a:rPr>
                        <a:t>(6)</a:t>
                      </a:r>
                      <a:r>
                        <a:rPr kumimoji="1" lang="ja-JP" altLang="en-US" sz="1600" dirty="0">
                          <a:latin typeface="UD デジタル 教科書体 NP-B" panose="02020700000000000000" pitchFamily="18" charset="-128"/>
                          <a:ea typeface="UD デジタル 教科書体 NP-B" panose="02020700000000000000" pitchFamily="18" charset="-128"/>
                        </a:rPr>
                        <a:t>高校にかかるお金について</a:t>
                      </a:r>
                      <a:r>
                        <a:rPr kumimoji="1" lang="en-US" altLang="ja-JP" sz="1600" dirty="0">
                          <a:latin typeface="UD デジタル 教科書体 NP-B" panose="02020700000000000000" pitchFamily="18" charset="-128"/>
                          <a:ea typeface="UD デジタル 教科書体 NP-B" panose="02020700000000000000" pitchFamily="18" charset="-128"/>
                        </a:rPr>
                        <a:t>	</a:t>
                      </a:r>
                      <a:r>
                        <a:rPr kumimoji="1" lang="en-US" altLang="ja-JP" sz="1400" dirty="0">
                          <a:latin typeface="UD デジタル 教科書体 NP-B" panose="02020700000000000000" pitchFamily="18" charset="-128"/>
                          <a:ea typeface="UD デジタル 教科書体 NP-B" panose="02020700000000000000" pitchFamily="18" charset="-128"/>
                        </a:rPr>
                        <a:t>P.16</a:t>
                      </a:r>
                      <a:endParaRPr kumimoji="1" lang="ja-JP" altLang="en-US" sz="1400" dirty="0">
                        <a:latin typeface="UD デジタル 教科書体 NP-B" panose="02020700000000000000" pitchFamily="18" charset="-128"/>
                        <a:ea typeface="UD デジタル 教科書体 NP-B" panose="02020700000000000000" pitchFamily="18" charset="-128"/>
                      </a:endParaRPr>
                    </a:p>
                  </a:txBody>
                  <a:tcPr anchor="ctr">
                    <a:lnL w="12700" cap="flat" cmpd="sng" algn="ctr">
                      <a:solidFill>
                        <a:srgbClr val="F8D7CD"/>
                      </a:solidFill>
                      <a:prstDash val="solid"/>
                      <a:round/>
                      <a:headEnd type="none" w="med" len="med"/>
                      <a:tailEnd type="none" w="med" len="med"/>
                    </a:lnL>
                    <a:lnR w="12700" cap="flat" cmpd="sng" algn="ctr">
                      <a:solidFill>
                        <a:srgbClr val="F39800"/>
                      </a:solidFill>
                      <a:prstDash val="solid"/>
                      <a:round/>
                      <a:headEnd type="none" w="med" len="med"/>
                      <a:tailEnd type="none" w="med" len="med"/>
                    </a:lnR>
                    <a:lnT w="12700" cap="flat" cmpd="sng" algn="ctr">
                      <a:solidFill>
                        <a:srgbClr val="F8D7CD"/>
                      </a:solidFill>
                      <a:prstDash val="solid"/>
                      <a:round/>
                      <a:headEnd type="none" w="med" len="med"/>
                      <a:tailEnd type="none" w="med" len="med"/>
                    </a:lnT>
                    <a:lnB w="12700" cap="flat" cmpd="sng" algn="ctr">
                      <a:solidFill>
                        <a:srgbClr val="F8D7CD"/>
                      </a:solidFill>
                      <a:prstDash val="solid"/>
                      <a:round/>
                      <a:headEnd type="none" w="med" len="med"/>
                      <a:tailEnd type="none" w="med" len="med"/>
                    </a:lnB>
                    <a:solidFill>
                      <a:srgbClr val="F8D7CD"/>
                    </a:solidFill>
                  </a:tcPr>
                </a:tc>
                <a:tc hMerge="1">
                  <a:txBody>
                    <a:bodyPr/>
                    <a:lstStyle/>
                    <a:p>
                      <a:pPr>
                        <a:lnSpc>
                          <a:spcPts val="1920"/>
                        </a:lnSpc>
                        <a:tabLst>
                          <a:tab pos="3411538" algn="r"/>
                        </a:tabLst>
                      </a:pPr>
                      <a:endParaRPr kumimoji="1" lang="ja-JP" altLang="en-US" sz="1600" dirty="0">
                        <a:latin typeface="UD デジタル 教科書体 NP-B" panose="02020700000000000000" pitchFamily="18" charset="-128"/>
                        <a:ea typeface="UD デジタル 教科書体 NP-B" panose="02020700000000000000" pitchFamily="18" charset="-128"/>
                      </a:endParaRPr>
                    </a:p>
                  </a:txBody>
                  <a:tcPr anchor="ctr">
                    <a:lnL w="12700" cap="flat" cmpd="sng" algn="ctr">
                      <a:solidFill>
                        <a:srgbClr val="F8D7CD"/>
                      </a:solidFill>
                      <a:prstDash val="solid"/>
                      <a:round/>
                      <a:headEnd type="none" w="med" len="med"/>
                      <a:tailEnd type="none" w="med" len="med"/>
                    </a:lnL>
                    <a:lnT w="12700" cap="flat" cmpd="sng" algn="ctr">
                      <a:solidFill>
                        <a:srgbClr val="F8D7CD"/>
                      </a:solidFill>
                      <a:prstDash val="solid"/>
                      <a:round/>
                      <a:headEnd type="none" w="med" len="med"/>
                      <a:tailEnd type="none" w="med" len="med"/>
                    </a:lnT>
                    <a:lnB w="12700" cap="flat" cmpd="sng" algn="ctr">
                      <a:solidFill>
                        <a:srgbClr val="F8D7CD"/>
                      </a:solidFill>
                      <a:prstDash val="solid"/>
                      <a:round/>
                      <a:headEnd type="none" w="med" len="med"/>
                      <a:tailEnd type="none" w="med" len="med"/>
                    </a:lnB>
                    <a:solidFill>
                      <a:srgbClr val="F8D7CD"/>
                    </a:solidFill>
                  </a:tcPr>
                </a:tc>
                <a:extLst>
                  <a:ext uri="{0D108BD9-81ED-4DB2-BD59-A6C34878D82A}">
                    <a16:rowId xmlns:a16="http://schemas.microsoft.com/office/drawing/2014/main" val="4095608833"/>
                  </a:ext>
                </a:extLst>
              </a:tr>
              <a:tr h="377929">
                <a:tc gridSpan="2">
                  <a:txBody>
                    <a:bodyPr/>
                    <a:lstStyle/>
                    <a:p>
                      <a:pPr marL="177800" indent="0">
                        <a:lnSpc>
                          <a:spcPts val="2400"/>
                        </a:lnSpc>
                        <a:tabLst>
                          <a:tab pos="2954338" algn="r"/>
                        </a:tabLst>
                      </a:pPr>
                      <a:r>
                        <a:rPr kumimoji="1" lang="en-US" altLang="ja-JP" sz="1600" dirty="0">
                          <a:latin typeface="UD デジタル 教科書体 NP-B" panose="02020700000000000000" pitchFamily="18" charset="-128"/>
                          <a:ea typeface="UD デジタル 教科書体 NP-B" panose="02020700000000000000" pitchFamily="18" charset="-128"/>
                        </a:rPr>
                        <a:t>(3)</a:t>
                      </a:r>
                      <a:r>
                        <a:rPr kumimoji="1" lang="ja-JP" altLang="en-US" sz="1600" dirty="0">
                          <a:latin typeface="UD デジタル 教科書体 NP-B" panose="02020700000000000000" pitchFamily="18" charset="-128"/>
                          <a:ea typeface="UD デジタル 教科書体 NP-B" panose="02020700000000000000" pitchFamily="18" charset="-128"/>
                        </a:rPr>
                        <a:t>高校の学科の種類</a:t>
                      </a:r>
                      <a:r>
                        <a:rPr kumimoji="1" lang="en-US" altLang="ja-JP" sz="1600" dirty="0">
                          <a:latin typeface="UD デジタル 教科書体 NP-B" panose="02020700000000000000" pitchFamily="18" charset="-128"/>
                          <a:ea typeface="UD デジタル 教科書体 NP-B" panose="02020700000000000000" pitchFamily="18" charset="-128"/>
                        </a:rPr>
                        <a:t>	</a:t>
                      </a:r>
                      <a:r>
                        <a:rPr kumimoji="1" lang="en-US" altLang="ja-JP" sz="1400" dirty="0">
                          <a:latin typeface="UD デジタル 教科書体 NP-B" panose="02020700000000000000" pitchFamily="18" charset="-128"/>
                          <a:ea typeface="UD デジタル 教科書体 NP-B" panose="02020700000000000000" pitchFamily="18" charset="-128"/>
                        </a:rPr>
                        <a:t>P.13</a:t>
                      </a:r>
                    </a:p>
                  </a:txBody>
                  <a:tcPr anchor="ctr">
                    <a:lnR w="12700" cap="flat" cmpd="sng" algn="ctr">
                      <a:solidFill>
                        <a:srgbClr val="F8D7CD"/>
                      </a:solidFill>
                      <a:prstDash val="solid"/>
                      <a:round/>
                      <a:headEnd type="none" w="med" len="med"/>
                      <a:tailEnd type="none" w="med" len="med"/>
                    </a:lnR>
                    <a:lnT w="12700" cap="flat" cmpd="sng" algn="ctr">
                      <a:solidFill>
                        <a:srgbClr val="F8D7CD"/>
                      </a:solidFill>
                      <a:prstDash val="solid"/>
                      <a:round/>
                      <a:headEnd type="none" w="med" len="med"/>
                      <a:tailEnd type="none" w="med" len="med"/>
                    </a:lnT>
                    <a:lnB w="12700" cap="flat" cmpd="sng" algn="ctr">
                      <a:solidFill>
                        <a:srgbClr val="F8D7CD"/>
                      </a:solidFill>
                      <a:prstDash val="solid"/>
                      <a:round/>
                      <a:headEnd type="none" w="med" len="med"/>
                      <a:tailEnd type="none" w="med" len="med"/>
                    </a:lnB>
                    <a:solidFill>
                      <a:srgbClr val="F8D7CD"/>
                    </a:solidFill>
                  </a:tcPr>
                </a:tc>
                <a:tc hMerge="1">
                  <a:txBody>
                    <a:bodyPr/>
                    <a:lstStyle/>
                    <a:p>
                      <a:endParaRPr dirty="0"/>
                    </a:p>
                  </a:txBody>
                  <a:tcPr anchor="ctr">
                    <a:lnL w="12700" cap="flat" cmpd="sng" algn="ctr">
                      <a:solidFill>
                        <a:srgbClr val="F8D7CD"/>
                      </a:solidFill>
                      <a:prstDash val="solid"/>
                      <a:round/>
                      <a:headEnd type="none" w="med" len="med"/>
                      <a:tailEnd type="none" w="med" len="med"/>
                    </a:lnL>
                    <a:lnR w="12700" cap="flat" cmpd="sng" algn="ctr">
                      <a:solidFill>
                        <a:srgbClr val="F8D7CD"/>
                      </a:solidFill>
                      <a:prstDash val="solid"/>
                      <a:round/>
                      <a:headEnd type="none" w="med" len="med"/>
                      <a:tailEnd type="none" w="med" len="med"/>
                    </a:lnR>
                    <a:lnT w="12700" cap="flat" cmpd="sng" algn="ctr">
                      <a:solidFill>
                        <a:srgbClr val="F8D7CD"/>
                      </a:solidFill>
                      <a:prstDash val="solid"/>
                      <a:round/>
                      <a:headEnd type="none" w="med" len="med"/>
                      <a:tailEnd type="none" w="med" len="med"/>
                    </a:lnT>
                    <a:lnB w="12700" cap="flat" cmpd="sng" algn="ctr">
                      <a:solidFill>
                        <a:srgbClr val="F8D7CD"/>
                      </a:solidFill>
                      <a:prstDash val="solid"/>
                      <a:round/>
                      <a:headEnd type="none" w="med" len="med"/>
                      <a:tailEnd type="none" w="med" len="med"/>
                    </a:lnB>
                    <a:solidFill>
                      <a:srgbClr val="F8D7CD"/>
                    </a:solidFill>
                  </a:tcPr>
                </a:tc>
                <a:tc gridSpan="2">
                  <a:txBody>
                    <a:bodyPr/>
                    <a:lstStyle/>
                    <a:p>
                      <a:pPr>
                        <a:lnSpc>
                          <a:spcPts val="2400"/>
                        </a:lnSpc>
                        <a:tabLst>
                          <a:tab pos="3411538" algn="r"/>
                        </a:tabLst>
                      </a:pPr>
                      <a:r>
                        <a:rPr kumimoji="1" lang="en-US" altLang="ja-JP" sz="1600" dirty="0">
                          <a:latin typeface="UD デジタル 教科書体 NP-B" panose="02020700000000000000" pitchFamily="18" charset="-128"/>
                          <a:ea typeface="UD デジタル 教科書体 NP-B" panose="02020700000000000000" pitchFamily="18" charset="-128"/>
                        </a:rPr>
                        <a:t>(7)</a:t>
                      </a:r>
                      <a:r>
                        <a:rPr kumimoji="1" lang="ja-JP" altLang="en-US" sz="1600" dirty="0">
                          <a:latin typeface="UD デジタル 教科書体 NP-B" panose="02020700000000000000" pitchFamily="18" charset="-128"/>
                          <a:ea typeface="UD デジタル 教科書体 NP-B" panose="02020700000000000000" pitchFamily="18" charset="-128"/>
                        </a:rPr>
                        <a:t>高校の入学試験について</a:t>
                      </a:r>
                      <a:r>
                        <a:rPr kumimoji="1" lang="en-US" altLang="ja-JP" sz="1600" dirty="0">
                          <a:latin typeface="UD デジタル 教科書体 NP-B" panose="02020700000000000000" pitchFamily="18" charset="-128"/>
                          <a:ea typeface="UD デジタル 教科書体 NP-B" panose="02020700000000000000" pitchFamily="18" charset="-128"/>
                        </a:rPr>
                        <a:t>	</a:t>
                      </a:r>
                      <a:r>
                        <a:rPr kumimoji="1" lang="en-US" altLang="ja-JP" sz="1400" dirty="0">
                          <a:latin typeface="UD デジタル 教科書体 NP-B" panose="02020700000000000000" pitchFamily="18" charset="-128"/>
                          <a:ea typeface="UD デジタル 教科書体 NP-B" panose="02020700000000000000" pitchFamily="18" charset="-128"/>
                        </a:rPr>
                        <a:t>P.18</a:t>
                      </a:r>
                      <a:endParaRPr kumimoji="1" lang="ja-JP" altLang="en-US" sz="1400" dirty="0">
                        <a:latin typeface="UD デジタル 教科書体 NP-B" panose="02020700000000000000" pitchFamily="18" charset="-128"/>
                        <a:ea typeface="UD デジタル 教科書体 NP-B" panose="02020700000000000000" pitchFamily="18" charset="-128"/>
                      </a:endParaRPr>
                    </a:p>
                  </a:txBody>
                  <a:tcPr anchor="ctr">
                    <a:lnL w="12700" cap="flat" cmpd="sng" algn="ctr">
                      <a:solidFill>
                        <a:srgbClr val="F8D7CD"/>
                      </a:solidFill>
                      <a:prstDash val="solid"/>
                      <a:round/>
                      <a:headEnd type="none" w="med" len="med"/>
                      <a:tailEnd type="none" w="med" len="med"/>
                    </a:lnL>
                    <a:lnR w="12700" cap="flat" cmpd="sng" algn="ctr">
                      <a:solidFill>
                        <a:srgbClr val="F39800"/>
                      </a:solidFill>
                      <a:prstDash val="solid"/>
                      <a:round/>
                      <a:headEnd type="none" w="med" len="med"/>
                      <a:tailEnd type="none" w="med" len="med"/>
                    </a:lnR>
                    <a:lnT w="12700" cap="flat" cmpd="sng" algn="ctr">
                      <a:solidFill>
                        <a:srgbClr val="F8D7CD"/>
                      </a:solidFill>
                      <a:prstDash val="solid"/>
                      <a:round/>
                      <a:headEnd type="none" w="med" len="med"/>
                      <a:tailEnd type="none" w="med" len="med"/>
                    </a:lnT>
                    <a:lnB w="12700" cap="flat" cmpd="sng" algn="ctr">
                      <a:solidFill>
                        <a:srgbClr val="F8D7CD"/>
                      </a:solidFill>
                      <a:prstDash val="solid"/>
                      <a:round/>
                      <a:headEnd type="none" w="med" len="med"/>
                      <a:tailEnd type="none" w="med" len="med"/>
                    </a:lnB>
                    <a:solidFill>
                      <a:srgbClr val="F8D7CD"/>
                    </a:solidFill>
                  </a:tcPr>
                </a:tc>
                <a:tc hMerge="1">
                  <a:txBody>
                    <a:bodyPr/>
                    <a:lstStyle/>
                    <a:p>
                      <a:pPr>
                        <a:lnSpc>
                          <a:spcPts val="1920"/>
                        </a:lnSpc>
                        <a:tabLst>
                          <a:tab pos="3411538" algn="r"/>
                        </a:tabLst>
                      </a:pPr>
                      <a:endParaRPr kumimoji="1" lang="ja-JP" altLang="en-US" sz="1600" dirty="0">
                        <a:latin typeface="UD デジタル 教科書体 NP-B" panose="02020700000000000000" pitchFamily="18" charset="-128"/>
                        <a:ea typeface="UD デジタル 教科書体 NP-B" panose="02020700000000000000" pitchFamily="18" charset="-128"/>
                      </a:endParaRPr>
                    </a:p>
                  </a:txBody>
                  <a:tcPr anchor="ctr">
                    <a:lnL w="12700" cap="flat" cmpd="sng" algn="ctr">
                      <a:solidFill>
                        <a:srgbClr val="F8D7CD"/>
                      </a:solidFill>
                      <a:prstDash val="solid"/>
                      <a:round/>
                      <a:headEnd type="none" w="med" len="med"/>
                      <a:tailEnd type="none" w="med" len="med"/>
                    </a:lnL>
                    <a:lnT w="12700" cap="flat" cmpd="sng" algn="ctr">
                      <a:solidFill>
                        <a:srgbClr val="F8D7CD"/>
                      </a:solidFill>
                      <a:prstDash val="solid"/>
                      <a:round/>
                      <a:headEnd type="none" w="med" len="med"/>
                      <a:tailEnd type="none" w="med" len="med"/>
                    </a:lnT>
                    <a:lnB w="12700" cap="flat" cmpd="sng" algn="ctr">
                      <a:solidFill>
                        <a:srgbClr val="F8D7CD"/>
                      </a:solidFill>
                      <a:prstDash val="solid"/>
                      <a:round/>
                      <a:headEnd type="none" w="med" len="med"/>
                      <a:tailEnd type="none" w="med" len="med"/>
                    </a:lnB>
                    <a:solidFill>
                      <a:srgbClr val="F8D7CD"/>
                    </a:solidFill>
                  </a:tcPr>
                </a:tc>
                <a:extLst>
                  <a:ext uri="{0D108BD9-81ED-4DB2-BD59-A6C34878D82A}">
                    <a16:rowId xmlns:a16="http://schemas.microsoft.com/office/drawing/2014/main" val="1913113100"/>
                  </a:ext>
                </a:extLst>
              </a:tr>
              <a:tr h="377929">
                <a:tc gridSpan="4">
                  <a:txBody>
                    <a:bodyPr/>
                    <a:lstStyle/>
                    <a:p>
                      <a:pPr marL="177800" marR="0" lvl="0" indent="0" algn="l" defTabSz="1007943" rtl="0" eaLnBrk="1" fontAlgn="auto" latinLnBrk="0" hangingPunct="1">
                        <a:lnSpc>
                          <a:spcPts val="2400"/>
                        </a:lnSpc>
                        <a:spcBef>
                          <a:spcPts val="0"/>
                        </a:spcBef>
                        <a:spcAft>
                          <a:spcPts val="0"/>
                        </a:spcAft>
                        <a:buClrTx/>
                        <a:buSzTx/>
                        <a:buFontTx/>
                        <a:buNone/>
                        <a:tabLst>
                          <a:tab pos="2954338" algn="r"/>
                        </a:tabLst>
                        <a:defRPr/>
                      </a:pPr>
                      <a:r>
                        <a:rPr kumimoji="1" lang="en-US" altLang="ja-JP" sz="1600" dirty="0">
                          <a:latin typeface="UD デジタル 教科書体 NP-B" panose="02020700000000000000" pitchFamily="18" charset="-128"/>
                          <a:ea typeface="UD デジタル 教科書体 NP-B" panose="02020700000000000000" pitchFamily="18" charset="-128"/>
                        </a:rPr>
                        <a:t>(4)</a:t>
                      </a:r>
                      <a:r>
                        <a:rPr kumimoji="1" lang="ja-JP" altLang="en-US" sz="1600" dirty="0">
                          <a:latin typeface="UD デジタル 教科書体 NP-B" panose="02020700000000000000" pitchFamily="18" charset="-128"/>
                          <a:ea typeface="UD デジタル 教科書体 NP-B" panose="02020700000000000000" pitchFamily="18" charset="-128"/>
                        </a:rPr>
                        <a:t>高校選びのポイント</a:t>
                      </a:r>
                      <a:r>
                        <a:rPr kumimoji="1" lang="en-US" altLang="ja-JP" sz="1600" dirty="0">
                          <a:latin typeface="UD デジタル 教科書体 NP-B" panose="02020700000000000000" pitchFamily="18" charset="-128"/>
                          <a:ea typeface="UD デジタル 教科書体 NP-B" panose="02020700000000000000" pitchFamily="18" charset="-128"/>
                        </a:rPr>
                        <a:t>	</a:t>
                      </a:r>
                      <a:r>
                        <a:rPr kumimoji="1" lang="en-US" altLang="ja-JP" sz="1400" dirty="0">
                          <a:latin typeface="UD デジタル 教科書体 NP-B" panose="02020700000000000000" pitchFamily="18" charset="-128"/>
                          <a:ea typeface="UD デジタル 教科書体 NP-B" panose="02020700000000000000" pitchFamily="18" charset="-128"/>
                        </a:rPr>
                        <a:t>P.14</a:t>
                      </a:r>
                      <a:endParaRPr kumimoji="1" lang="ja-JP" altLang="en-US" sz="1400" dirty="0">
                        <a:latin typeface="UD デジタル 教科書体 NP-B" panose="02020700000000000000" pitchFamily="18" charset="-128"/>
                        <a:ea typeface="UD デジタル 教科書体 NP-B" panose="02020700000000000000" pitchFamily="18" charset="-128"/>
                      </a:endParaRPr>
                    </a:p>
                  </a:txBody>
                  <a:tcPr anchor="ctr">
                    <a:lnR w="12700" cap="flat" cmpd="sng" algn="ctr">
                      <a:solidFill>
                        <a:srgbClr val="F39800"/>
                      </a:solidFill>
                      <a:prstDash val="solid"/>
                      <a:round/>
                      <a:headEnd type="none" w="med" len="med"/>
                      <a:tailEnd type="none" w="med" len="med"/>
                    </a:lnR>
                    <a:lnT w="12700" cap="flat" cmpd="sng" algn="ctr">
                      <a:solidFill>
                        <a:srgbClr val="F8D7CD"/>
                      </a:solidFill>
                      <a:prstDash val="solid"/>
                      <a:round/>
                      <a:headEnd type="none" w="med" len="med"/>
                      <a:tailEnd type="none" w="med" len="med"/>
                    </a:lnT>
                    <a:solidFill>
                      <a:srgbClr val="F8D7CD"/>
                    </a:solidFill>
                  </a:tcPr>
                </a:tc>
                <a:tc hMerge="1">
                  <a:txBody>
                    <a:bodyPr/>
                    <a:lstStyle/>
                    <a:p>
                      <a:endParaRPr dirty="0"/>
                    </a:p>
                  </a:txBody>
                  <a:tcPr anchor="ctr">
                    <a:lnL w="12700" cap="flat" cmpd="sng" algn="ctr">
                      <a:solidFill>
                        <a:srgbClr val="F8D7CD"/>
                      </a:solidFill>
                      <a:prstDash val="solid"/>
                      <a:round/>
                      <a:headEnd type="none" w="med" len="med"/>
                      <a:tailEnd type="none" w="med" len="med"/>
                    </a:lnL>
                    <a:lnR w="12700" cap="flat" cmpd="sng" algn="ctr">
                      <a:solidFill>
                        <a:srgbClr val="F8D7CD"/>
                      </a:solidFill>
                      <a:prstDash val="solid"/>
                      <a:round/>
                      <a:headEnd type="none" w="med" len="med"/>
                      <a:tailEnd type="none" w="med" len="med"/>
                    </a:lnR>
                    <a:lnT w="12700" cap="flat" cmpd="sng" algn="ctr">
                      <a:solidFill>
                        <a:srgbClr val="F8D7CD"/>
                      </a:solidFill>
                      <a:prstDash val="solid"/>
                      <a:round/>
                      <a:headEnd type="none" w="med" len="med"/>
                      <a:tailEnd type="none" w="med" len="med"/>
                    </a:lnT>
                    <a:solidFill>
                      <a:srgbClr val="F8D7CD"/>
                    </a:solidFill>
                  </a:tcPr>
                </a:tc>
                <a:tc hMerge="1">
                  <a:txBody>
                    <a:bodyPr/>
                    <a:lstStyle/>
                    <a:p>
                      <a:endParaRPr kumimoji="1" lang="ja-JP" altLang="en-US" sz="2000" dirty="0">
                        <a:latin typeface="UD デジタル 教科書体 NP-B" panose="02020700000000000000" pitchFamily="18" charset="-128"/>
                        <a:ea typeface="UD デジタル 教科書体 NP-B" panose="02020700000000000000" pitchFamily="18" charset="-128"/>
                      </a:endParaRPr>
                    </a:p>
                  </a:txBody>
                  <a:tcPr anchor="ctr">
                    <a:lnL w="12700" cap="flat" cmpd="sng" algn="ctr">
                      <a:solidFill>
                        <a:srgbClr val="F8D7CD"/>
                      </a:solidFill>
                      <a:prstDash val="solid"/>
                      <a:round/>
                      <a:headEnd type="none" w="med" len="med"/>
                      <a:tailEnd type="none" w="med" len="med"/>
                    </a:lnL>
                    <a:solidFill>
                      <a:srgbClr val="F8D7CD"/>
                    </a:solidFill>
                  </a:tcPr>
                </a:tc>
                <a:tc hMerge="1">
                  <a:txBody>
                    <a:bodyPr/>
                    <a:lstStyle/>
                    <a:p>
                      <a:pPr marL="0" marR="0" lvl="0" indent="0" algn="l" defTabSz="1007943" rtl="0" eaLnBrk="1" fontAlgn="auto" latinLnBrk="0" hangingPunct="1">
                        <a:lnSpc>
                          <a:spcPts val="1920"/>
                        </a:lnSpc>
                        <a:spcBef>
                          <a:spcPts val="0"/>
                        </a:spcBef>
                        <a:spcAft>
                          <a:spcPts val="0"/>
                        </a:spcAft>
                        <a:buClrTx/>
                        <a:buSzTx/>
                        <a:buFontTx/>
                        <a:buNone/>
                        <a:tabLst>
                          <a:tab pos="2865438" algn="r"/>
                        </a:tabLst>
                        <a:defRPr/>
                      </a:pPr>
                      <a:endParaRPr kumimoji="1" lang="ja-JP" altLang="en-US" sz="1600" dirty="0">
                        <a:latin typeface="UD デジタル 教科書体 NP-B" panose="02020700000000000000" pitchFamily="18" charset="-128"/>
                        <a:ea typeface="UD デジタル 教科書体 NP-B" panose="02020700000000000000" pitchFamily="18" charset="-128"/>
                      </a:endParaRPr>
                    </a:p>
                  </a:txBody>
                  <a:tcPr anchor="ctr">
                    <a:lnL w="12700" cap="flat" cmpd="sng" algn="ctr">
                      <a:solidFill>
                        <a:srgbClr val="F8D7CD"/>
                      </a:solidFill>
                      <a:prstDash val="solid"/>
                      <a:round/>
                      <a:headEnd type="none" w="med" len="med"/>
                      <a:tailEnd type="none" w="med" len="med"/>
                    </a:lnL>
                    <a:lnT w="12700" cap="flat" cmpd="sng" algn="ctr">
                      <a:solidFill>
                        <a:srgbClr val="F8D7CD"/>
                      </a:solidFill>
                      <a:prstDash val="solid"/>
                      <a:round/>
                      <a:headEnd type="none" w="med" len="med"/>
                      <a:tailEnd type="none" w="med" len="med"/>
                    </a:lnT>
                    <a:solidFill>
                      <a:srgbClr val="F8D7CD"/>
                    </a:solidFill>
                  </a:tcPr>
                </a:tc>
                <a:extLst>
                  <a:ext uri="{0D108BD9-81ED-4DB2-BD59-A6C34878D82A}">
                    <a16:rowId xmlns:a16="http://schemas.microsoft.com/office/drawing/2014/main" val="2877872175"/>
                  </a:ext>
                </a:extLst>
              </a:tr>
              <a:tr h="450052">
                <a:tc>
                  <a:txBody>
                    <a:bodyPr/>
                    <a:lstStyle/>
                    <a:p>
                      <a:pPr algn="ctr"/>
                      <a:r>
                        <a:rPr kumimoji="1" lang="en-US" altLang="ja-JP" sz="2000" dirty="0">
                          <a:latin typeface="UD デジタル 教科書体 NP-B" panose="02020700000000000000" pitchFamily="18" charset="-128"/>
                          <a:ea typeface="UD デジタル 教科書体 NP-B" panose="02020700000000000000" pitchFamily="18" charset="-128"/>
                        </a:rPr>
                        <a:t>5.</a:t>
                      </a:r>
                      <a:endParaRPr kumimoji="1" lang="ja-JP" altLang="en-US" sz="2000" dirty="0">
                        <a:latin typeface="UD デジタル 教科書体 NP-B" panose="02020700000000000000" pitchFamily="18" charset="-128"/>
                        <a:ea typeface="UD デジタル 教科書体 NP-B" panose="02020700000000000000" pitchFamily="18" charset="-128"/>
                      </a:endParaRPr>
                    </a:p>
                  </a:txBody>
                  <a:tcPr anchor="ctr">
                    <a:lnR w="12700" cap="flat" cmpd="sng" algn="ctr">
                      <a:solidFill>
                        <a:srgbClr val="FCECE8"/>
                      </a:solidFill>
                      <a:prstDash val="solid"/>
                      <a:round/>
                      <a:headEnd type="none" w="med" len="med"/>
                      <a:tailEnd type="none" w="med" len="med"/>
                    </a:lnR>
                    <a:solidFill>
                      <a:srgbClr val="FCECE8"/>
                    </a:solidFill>
                  </a:tcPr>
                </a:tc>
                <a:tc gridSpan="2">
                  <a:txBody>
                    <a:bodyPr/>
                    <a:lstStyle/>
                    <a:p>
                      <a:pPr>
                        <a:lnSpc>
                          <a:spcPts val="3100"/>
                        </a:lnSpc>
                      </a:pPr>
                      <a:r>
                        <a:rPr kumimoji="1" lang="ja-JP" altLang="en-US" sz="2000" dirty="0">
                          <a:latin typeface="UD デジタル 教科書体 NP-B" panose="02020700000000000000" pitchFamily="18" charset="-128"/>
                          <a:ea typeface="UD デジタル 教科書体 NP-B" panose="02020700000000000000" pitchFamily="18" charset="-128"/>
                        </a:rPr>
                        <a:t>高等専門学校について</a:t>
                      </a:r>
                    </a:p>
                  </a:txBody>
                  <a:tcPr anchor="ctr">
                    <a:lnL w="12700" cap="flat" cmpd="sng" algn="ctr">
                      <a:solidFill>
                        <a:srgbClr val="FCECE8"/>
                      </a:solidFill>
                      <a:prstDash val="solid"/>
                      <a:round/>
                      <a:headEnd type="none" w="med" len="med"/>
                      <a:tailEnd type="none" w="med" len="med"/>
                    </a:lnL>
                    <a:lnR w="12700" cap="flat" cmpd="sng" algn="ctr">
                      <a:solidFill>
                        <a:srgbClr val="FCECE8"/>
                      </a:solidFill>
                      <a:prstDash val="solid"/>
                      <a:round/>
                      <a:headEnd type="none" w="med" len="med"/>
                      <a:tailEnd type="none" w="med" len="med"/>
                    </a:lnR>
                    <a:solidFill>
                      <a:srgbClr val="FCECE8"/>
                    </a:solidFill>
                  </a:tcPr>
                </a:tc>
                <a:tc hMerge="1">
                  <a:txBody>
                    <a:bodyPr/>
                    <a:lstStyle/>
                    <a:p>
                      <a:endParaRPr kumimoji="1" lang="ja-JP" altLang="en-US"/>
                    </a:p>
                  </a:txBody>
                  <a:tcPr/>
                </a:tc>
                <a:tc>
                  <a:txBody>
                    <a:bodyPr/>
                    <a:lstStyle/>
                    <a:p>
                      <a:r>
                        <a:rPr kumimoji="1" lang="en-US" altLang="ja-JP" sz="1800" dirty="0">
                          <a:latin typeface="UD デジタル 教科書体 NP-B" panose="02020700000000000000" pitchFamily="18" charset="-128"/>
                          <a:ea typeface="UD デジタル 教科書体 NP-B" panose="02020700000000000000" pitchFamily="18" charset="-128"/>
                        </a:rPr>
                        <a:t>P.27</a:t>
                      </a:r>
                      <a:endParaRPr kumimoji="1" lang="ja-JP" altLang="en-US" sz="2000" dirty="0">
                        <a:latin typeface="UD デジタル 教科書体 NP-B" panose="02020700000000000000" pitchFamily="18" charset="-128"/>
                        <a:ea typeface="UD デジタル 教科書体 NP-B" panose="02020700000000000000" pitchFamily="18" charset="-128"/>
                      </a:endParaRPr>
                    </a:p>
                  </a:txBody>
                  <a:tcPr anchor="ctr">
                    <a:lnL w="12700" cap="flat" cmpd="sng" algn="ctr">
                      <a:solidFill>
                        <a:srgbClr val="FCECE8"/>
                      </a:solidFill>
                      <a:prstDash val="solid"/>
                      <a:round/>
                      <a:headEnd type="none" w="med" len="med"/>
                      <a:tailEnd type="none" w="med" len="med"/>
                    </a:lnL>
                    <a:lnR w="12700" cap="flat" cmpd="sng" algn="ctr">
                      <a:solidFill>
                        <a:srgbClr val="F39800"/>
                      </a:solidFill>
                      <a:prstDash val="solid"/>
                      <a:round/>
                      <a:headEnd type="none" w="med" len="med"/>
                      <a:tailEnd type="none" w="med" len="med"/>
                    </a:lnR>
                    <a:solidFill>
                      <a:srgbClr val="FCECE8"/>
                    </a:solidFill>
                  </a:tcPr>
                </a:tc>
                <a:extLst>
                  <a:ext uri="{0D108BD9-81ED-4DB2-BD59-A6C34878D82A}">
                    <a16:rowId xmlns:a16="http://schemas.microsoft.com/office/drawing/2014/main" val="932375760"/>
                  </a:ext>
                </a:extLst>
              </a:tr>
              <a:tr h="450052">
                <a:tc>
                  <a:txBody>
                    <a:bodyPr/>
                    <a:lstStyle/>
                    <a:p>
                      <a:pPr algn="ctr"/>
                      <a:r>
                        <a:rPr kumimoji="1" lang="en-US" altLang="ja-JP" sz="2000" dirty="0">
                          <a:latin typeface="UD デジタル 教科書体 NP-B" panose="02020700000000000000" pitchFamily="18" charset="-128"/>
                          <a:ea typeface="UD デジタル 教科書体 NP-B" panose="02020700000000000000" pitchFamily="18" charset="-128"/>
                        </a:rPr>
                        <a:t>6.</a:t>
                      </a:r>
                    </a:p>
                  </a:txBody>
                  <a:tcPr anchor="ctr">
                    <a:lnR w="12700" cap="flat" cmpd="sng" algn="ctr">
                      <a:solidFill>
                        <a:srgbClr val="F8D7CD"/>
                      </a:solidFill>
                      <a:prstDash val="solid"/>
                      <a:round/>
                      <a:headEnd type="none" w="med" len="med"/>
                      <a:tailEnd type="none" w="med" len="med"/>
                    </a:lnR>
                    <a:solidFill>
                      <a:srgbClr val="F8D7CD"/>
                    </a:solidFill>
                  </a:tcPr>
                </a:tc>
                <a:tc gridSpan="2">
                  <a:txBody>
                    <a:bodyPr/>
                    <a:lstStyle/>
                    <a:p>
                      <a:pPr>
                        <a:lnSpc>
                          <a:spcPts val="3100"/>
                        </a:lnSpc>
                      </a:pPr>
                      <a:r>
                        <a:rPr kumimoji="1" lang="ja-JP" altLang="en-US" sz="2000" dirty="0">
                          <a:latin typeface="UD デジタル 教科書体 NP-B" panose="02020700000000000000" pitchFamily="18" charset="-128"/>
                          <a:ea typeface="UD デジタル 教科書体 NP-B" panose="02020700000000000000" pitchFamily="18" charset="-128"/>
                        </a:rPr>
                        <a:t>専修学校、高等技術専門校について</a:t>
                      </a:r>
                      <a:endParaRPr kumimoji="1" lang="en-US" altLang="ja-JP" sz="2000" dirty="0">
                        <a:latin typeface="UD デジタル 教科書体 NP-B" panose="02020700000000000000" pitchFamily="18" charset="-128"/>
                        <a:ea typeface="UD デジタル 教科書体 NP-B" panose="02020700000000000000" pitchFamily="18" charset="-128"/>
                      </a:endParaRPr>
                    </a:p>
                  </a:txBody>
                  <a:tcPr anchor="ctr">
                    <a:lnL w="12700" cap="flat" cmpd="sng" algn="ctr">
                      <a:solidFill>
                        <a:srgbClr val="F8D7CD"/>
                      </a:solidFill>
                      <a:prstDash val="solid"/>
                      <a:round/>
                      <a:headEnd type="none" w="med" len="med"/>
                      <a:tailEnd type="none" w="med" len="med"/>
                    </a:lnL>
                    <a:lnR w="12700" cap="flat" cmpd="sng" algn="ctr">
                      <a:solidFill>
                        <a:srgbClr val="F8D7CD"/>
                      </a:solidFill>
                      <a:prstDash val="solid"/>
                      <a:round/>
                      <a:headEnd type="none" w="med" len="med"/>
                      <a:tailEnd type="none" w="med" len="med"/>
                    </a:lnR>
                    <a:solidFill>
                      <a:srgbClr val="F8D7CD"/>
                    </a:solidFill>
                  </a:tcPr>
                </a:tc>
                <a:tc hMerge="1">
                  <a:txBody>
                    <a:bodyPr/>
                    <a:lstStyle/>
                    <a:p>
                      <a:endParaRPr kumimoji="1" lang="ja-JP" altLang="en-US"/>
                    </a:p>
                  </a:txBody>
                  <a:tcPr/>
                </a:tc>
                <a:tc>
                  <a:txBody>
                    <a:bodyPr/>
                    <a:lstStyle/>
                    <a:p>
                      <a:r>
                        <a:rPr kumimoji="1" lang="en-US" altLang="ja-JP" sz="1800" dirty="0">
                          <a:latin typeface="UD デジタル 教科書体 NP-B" panose="02020700000000000000" pitchFamily="18" charset="-128"/>
                          <a:ea typeface="UD デジタル 教科書体 NP-B" panose="02020700000000000000" pitchFamily="18" charset="-128"/>
                        </a:rPr>
                        <a:t>P.29</a:t>
                      </a:r>
                      <a:endParaRPr kumimoji="1" lang="en-US" altLang="ja-JP" sz="2000" dirty="0">
                        <a:latin typeface="UD デジタル 教科書体 NP-B" panose="02020700000000000000" pitchFamily="18" charset="-128"/>
                        <a:ea typeface="UD デジタル 教科書体 NP-B" panose="02020700000000000000" pitchFamily="18" charset="-128"/>
                      </a:endParaRPr>
                    </a:p>
                  </a:txBody>
                  <a:tcPr anchor="ctr">
                    <a:lnL w="12700" cap="flat" cmpd="sng" algn="ctr">
                      <a:solidFill>
                        <a:srgbClr val="F8D7CD"/>
                      </a:solidFill>
                      <a:prstDash val="solid"/>
                      <a:round/>
                      <a:headEnd type="none" w="med" len="med"/>
                      <a:tailEnd type="none" w="med" len="med"/>
                    </a:lnL>
                    <a:lnR w="12700" cap="flat" cmpd="sng" algn="ctr">
                      <a:solidFill>
                        <a:srgbClr val="F39800"/>
                      </a:solidFill>
                      <a:prstDash val="solid"/>
                      <a:round/>
                      <a:headEnd type="none" w="med" len="med"/>
                      <a:tailEnd type="none" w="med" len="med"/>
                    </a:lnR>
                    <a:solidFill>
                      <a:srgbClr val="F8D7CD"/>
                    </a:solidFill>
                  </a:tcPr>
                </a:tc>
                <a:extLst>
                  <a:ext uri="{0D108BD9-81ED-4DB2-BD59-A6C34878D82A}">
                    <a16:rowId xmlns:a16="http://schemas.microsoft.com/office/drawing/2014/main" val="3046445462"/>
                  </a:ext>
                </a:extLst>
              </a:tr>
              <a:tr h="450052">
                <a:tc>
                  <a:txBody>
                    <a:bodyPr/>
                    <a:lstStyle/>
                    <a:p>
                      <a:pPr algn="ctr"/>
                      <a:r>
                        <a:rPr kumimoji="1" lang="en-US" altLang="ja-JP" sz="2000" dirty="0">
                          <a:latin typeface="UD デジタル 教科書体 NP-B" panose="02020700000000000000" pitchFamily="18" charset="-128"/>
                          <a:ea typeface="UD デジタル 教科書体 NP-B" panose="02020700000000000000" pitchFamily="18" charset="-128"/>
                        </a:rPr>
                        <a:t>7.</a:t>
                      </a:r>
                      <a:endParaRPr kumimoji="1" lang="ja-JP" altLang="en-US" sz="2000" dirty="0">
                        <a:latin typeface="UD デジタル 教科書体 NP-B" panose="02020700000000000000" pitchFamily="18" charset="-128"/>
                        <a:ea typeface="UD デジタル 教科書体 NP-B" panose="02020700000000000000" pitchFamily="18" charset="-128"/>
                      </a:endParaRPr>
                    </a:p>
                  </a:txBody>
                  <a:tcPr anchor="ctr">
                    <a:lnR w="12700" cap="flat" cmpd="sng" algn="ctr">
                      <a:solidFill>
                        <a:srgbClr val="FCECE8"/>
                      </a:solidFill>
                      <a:prstDash val="solid"/>
                      <a:round/>
                      <a:headEnd type="none" w="med" len="med"/>
                      <a:tailEnd type="none" w="med" len="med"/>
                    </a:lnR>
                    <a:solidFill>
                      <a:srgbClr val="FCECE8"/>
                    </a:solidFill>
                  </a:tcPr>
                </a:tc>
                <a:tc gridSpan="2">
                  <a:txBody>
                    <a:bodyPr/>
                    <a:lstStyle/>
                    <a:p>
                      <a:pPr>
                        <a:lnSpc>
                          <a:spcPts val="3100"/>
                        </a:lnSpc>
                      </a:pPr>
                      <a:r>
                        <a:rPr kumimoji="1" lang="ja-JP" altLang="en-US" sz="2000" dirty="0">
                          <a:latin typeface="UD デジタル 教科書体 NP-B" panose="02020700000000000000" pitchFamily="18" charset="-128"/>
                          <a:ea typeface="UD デジタル 教科書体 NP-B" panose="02020700000000000000" pitchFamily="18" charset="-128"/>
                        </a:rPr>
                        <a:t>進路選択に向けての動きの一例</a:t>
                      </a:r>
                    </a:p>
                  </a:txBody>
                  <a:tcPr anchor="ctr">
                    <a:lnL w="12700" cap="flat" cmpd="sng" algn="ctr">
                      <a:solidFill>
                        <a:srgbClr val="FCECE8"/>
                      </a:solidFill>
                      <a:prstDash val="solid"/>
                      <a:round/>
                      <a:headEnd type="none" w="med" len="med"/>
                      <a:tailEnd type="none" w="med" len="med"/>
                    </a:lnL>
                    <a:lnR w="12700" cap="flat" cmpd="sng" algn="ctr">
                      <a:solidFill>
                        <a:srgbClr val="FCECE8"/>
                      </a:solidFill>
                      <a:prstDash val="solid"/>
                      <a:round/>
                      <a:headEnd type="none" w="med" len="med"/>
                      <a:tailEnd type="none" w="med" len="med"/>
                    </a:lnR>
                    <a:solidFill>
                      <a:srgbClr val="FCECE8"/>
                    </a:solidFill>
                  </a:tcPr>
                </a:tc>
                <a:tc hMerge="1">
                  <a:txBody>
                    <a:bodyPr/>
                    <a:lstStyle/>
                    <a:p>
                      <a:endParaRPr kumimoji="1" lang="ja-JP" altLang="en-US"/>
                    </a:p>
                  </a:txBody>
                  <a:tcPr/>
                </a:tc>
                <a:tc>
                  <a:txBody>
                    <a:bodyPr/>
                    <a:lstStyle/>
                    <a:p>
                      <a:r>
                        <a:rPr kumimoji="1" lang="en-US" altLang="ja-JP" sz="1800" dirty="0">
                          <a:latin typeface="UD デジタル 教科書体 NP-B" panose="02020700000000000000" pitchFamily="18" charset="-128"/>
                          <a:ea typeface="UD デジタル 教科書体 NP-B" panose="02020700000000000000" pitchFamily="18" charset="-128"/>
                        </a:rPr>
                        <a:t>P.32</a:t>
                      </a:r>
                      <a:endParaRPr kumimoji="1" lang="ja-JP" altLang="en-US" sz="2000" dirty="0">
                        <a:latin typeface="UD デジタル 教科書体 NP-B" panose="02020700000000000000" pitchFamily="18" charset="-128"/>
                        <a:ea typeface="UD デジタル 教科書体 NP-B" panose="02020700000000000000" pitchFamily="18" charset="-128"/>
                      </a:endParaRPr>
                    </a:p>
                  </a:txBody>
                  <a:tcPr anchor="ctr">
                    <a:lnL w="12700" cap="flat" cmpd="sng" algn="ctr">
                      <a:solidFill>
                        <a:srgbClr val="FCECE8"/>
                      </a:solidFill>
                      <a:prstDash val="solid"/>
                      <a:round/>
                      <a:headEnd type="none" w="med" len="med"/>
                      <a:tailEnd type="none" w="med" len="med"/>
                    </a:lnL>
                    <a:lnR w="12700" cap="flat" cmpd="sng" algn="ctr">
                      <a:solidFill>
                        <a:srgbClr val="F39800"/>
                      </a:solidFill>
                      <a:prstDash val="solid"/>
                      <a:round/>
                      <a:headEnd type="none" w="med" len="med"/>
                      <a:tailEnd type="none" w="med" len="med"/>
                    </a:lnR>
                    <a:solidFill>
                      <a:srgbClr val="FCECE8"/>
                    </a:solidFill>
                  </a:tcPr>
                </a:tc>
                <a:extLst>
                  <a:ext uri="{0D108BD9-81ED-4DB2-BD59-A6C34878D82A}">
                    <a16:rowId xmlns:a16="http://schemas.microsoft.com/office/drawing/2014/main" val="4170418225"/>
                  </a:ext>
                </a:extLst>
              </a:tr>
              <a:tr h="450052">
                <a:tc>
                  <a:txBody>
                    <a:bodyPr/>
                    <a:lstStyle/>
                    <a:p>
                      <a:pPr algn="ctr"/>
                      <a:r>
                        <a:rPr kumimoji="1" lang="en-US" altLang="ja-JP" sz="2000" dirty="0">
                          <a:latin typeface="UD デジタル 教科書体 NP-B" panose="02020700000000000000" pitchFamily="18" charset="-128"/>
                          <a:ea typeface="UD デジタル 教科書体 NP-B" panose="02020700000000000000" pitchFamily="18" charset="-128"/>
                        </a:rPr>
                        <a:t>8.</a:t>
                      </a:r>
                      <a:endParaRPr kumimoji="1" lang="ja-JP" altLang="en-US" sz="2000" dirty="0">
                        <a:latin typeface="UD デジタル 教科書体 NP-B" panose="02020700000000000000" pitchFamily="18" charset="-128"/>
                        <a:ea typeface="UD デジタル 教科書体 NP-B" panose="02020700000000000000" pitchFamily="18" charset="-128"/>
                      </a:endParaRPr>
                    </a:p>
                  </a:txBody>
                  <a:tcPr anchor="ctr">
                    <a:lnR w="12700" cap="flat" cmpd="sng" algn="ctr">
                      <a:solidFill>
                        <a:srgbClr val="F8D7CD"/>
                      </a:solidFill>
                      <a:prstDash val="solid"/>
                      <a:round/>
                      <a:headEnd type="none" w="med" len="med"/>
                      <a:tailEnd type="none" w="med" len="med"/>
                    </a:lnR>
                    <a:solidFill>
                      <a:srgbClr val="F8D7CD"/>
                    </a:solidFill>
                  </a:tcPr>
                </a:tc>
                <a:tc gridSpan="2">
                  <a:txBody>
                    <a:bodyPr/>
                    <a:lstStyle/>
                    <a:p>
                      <a:pPr>
                        <a:lnSpc>
                          <a:spcPts val="3100"/>
                        </a:lnSpc>
                      </a:pPr>
                      <a:r>
                        <a:rPr kumimoji="1" lang="ja-JP" altLang="en-US" sz="2000" dirty="0">
                          <a:latin typeface="UD デジタル 教科書体 NP-B" panose="02020700000000000000" pitchFamily="18" charset="-128"/>
                          <a:ea typeface="UD デジタル 教科書体 NP-B" panose="02020700000000000000" pitchFamily="18" charset="-128"/>
                        </a:rPr>
                        <a:t>進学するために必要なことは？</a:t>
                      </a:r>
                    </a:p>
                  </a:txBody>
                  <a:tcPr anchor="ctr">
                    <a:lnL w="12700" cap="flat" cmpd="sng" algn="ctr">
                      <a:solidFill>
                        <a:srgbClr val="F8D7CD"/>
                      </a:solidFill>
                      <a:prstDash val="solid"/>
                      <a:round/>
                      <a:headEnd type="none" w="med" len="med"/>
                      <a:tailEnd type="none" w="med" len="med"/>
                    </a:lnL>
                    <a:lnR w="12700" cap="flat" cmpd="sng" algn="ctr">
                      <a:solidFill>
                        <a:srgbClr val="F8D7CD"/>
                      </a:solidFill>
                      <a:prstDash val="solid"/>
                      <a:round/>
                      <a:headEnd type="none" w="med" len="med"/>
                      <a:tailEnd type="none" w="med" len="med"/>
                    </a:lnR>
                    <a:solidFill>
                      <a:srgbClr val="F8D7CD"/>
                    </a:solidFill>
                  </a:tcPr>
                </a:tc>
                <a:tc hMerge="1">
                  <a:txBody>
                    <a:bodyPr/>
                    <a:lstStyle/>
                    <a:p>
                      <a:endParaRPr kumimoji="1" lang="ja-JP" altLang="en-US"/>
                    </a:p>
                  </a:txBody>
                  <a:tcPr/>
                </a:tc>
                <a:tc>
                  <a:txBody>
                    <a:bodyPr/>
                    <a:lstStyle/>
                    <a:p>
                      <a:r>
                        <a:rPr kumimoji="1" lang="en-US" altLang="ja-JP" sz="1800" dirty="0">
                          <a:latin typeface="UD デジタル 教科書体 NP-B" panose="02020700000000000000" pitchFamily="18" charset="-128"/>
                          <a:ea typeface="UD デジタル 教科書体 NP-B" panose="02020700000000000000" pitchFamily="18" charset="-128"/>
                        </a:rPr>
                        <a:t>P.35</a:t>
                      </a:r>
                      <a:endParaRPr kumimoji="1" lang="ja-JP" altLang="en-US" sz="2000" dirty="0">
                        <a:latin typeface="UD デジタル 教科書体 NP-B" panose="02020700000000000000" pitchFamily="18" charset="-128"/>
                        <a:ea typeface="UD デジタル 教科書体 NP-B" panose="02020700000000000000" pitchFamily="18" charset="-128"/>
                      </a:endParaRPr>
                    </a:p>
                  </a:txBody>
                  <a:tcPr anchor="ctr">
                    <a:lnL w="12700" cap="flat" cmpd="sng" algn="ctr">
                      <a:solidFill>
                        <a:srgbClr val="F8D7CD"/>
                      </a:solidFill>
                      <a:prstDash val="solid"/>
                      <a:round/>
                      <a:headEnd type="none" w="med" len="med"/>
                      <a:tailEnd type="none" w="med" len="med"/>
                    </a:lnL>
                    <a:lnR w="12700" cap="flat" cmpd="sng" algn="ctr">
                      <a:solidFill>
                        <a:srgbClr val="F39800"/>
                      </a:solidFill>
                      <a:prstDash val="solid"/>
                      <a:round/>
                      <a:headEnd type="none" w="med" len="med"/>
                      <a:tailEnd type="none" w="med" len="med"/>
                    </a:lnR>
                    <a:solidFill>
                      <a:srgbClr val="F8D7CD"/>
                    </a:solidFill>
                  </a:tcPr>
                </a:tc>
                <a:extLst>
                  <a:ext uri="{0D108BD9-81ED-4DB2-BD59-A6C34878D82A}">
                    <a16:rowId xmlns:a16="http://schemas.microsoft.com/office/drawing/2014/main" val="1117176262"/>
                  </a:ext>
                </a:extLst>
              </a:tr>
              <a:tr h="450052">
                <a:tc>
                  <a:txBody>
                    <a:bodyPr/>
                    <a:lstStyle/>
                    <a:p>
                      <a:pPr algn="ctr"/>
                      <a:r>
                        <a:rPr kumimoji="1" lang="en-US" altLang="ja-JP" sz="2000" dirty="0">
                          <a:latin typeface="UD デジタル 教科書体 NP-B" panose="02020700000000000000" pitchFamily="18" charset="-128"/>
                          <a:ea typeface="UD デジタル 教科書体 NP-B" panose="02020700000000000000" pitchFamily="18" charset="-128"/>
                        </a:rPr>
                        <a:t>9.</a:t>
                      </a:r>
                      <a:endParaRPr kumimoji="1" lang="ja-JP" altLang="en-US" sz="2000" dirty="0">
                        <a:latin typeface="UD デジタル 教科書体 NP-B" panose="02020700000000000000" pitchFamily="18" charset="-128"/>
                        <a:ea typeface="UD デジタル 教科書体 NP-B" panose="02020700000000000000" pitchFamily="18" charset="-128"/>
                      </a:endParaRPr>
                    </a:p>
                  </a:txBody>
                  <a:tcPr anchor="ctr">
                    <a:lnR w="12700" cap="flat" cmpd="sng" algn="ctr">
                      <a:solidFill>
                        <a:srgbClr val="FCECE8"/>
                      </a:solidFill>
                      <a:prstDash val="solid"/>
                      <a:round/>
                      <a:headEnd type="none" w="med" len="med"/>
                      <a:tailEnd type="none" w="med" len="med"/>
                    </a:lnR>
                    <a:solidFill>
                      <a:srgbClr val="FCECE8"/>
                    </a:solidFill>
                  </a:tcPr>
                </a:tc>
                <a:tc gridSpan="2">
                  <a:txBody>
                    <a:bodyPr/>
                    <a:lstStyle/>
                    <a:p>
                      <a:pPr>
                        <a:lnSpc>
                          <a:spcPts val="3100"/>
                        </a:lnSpc>
                      </a:pPr>
                      <a:r>
                        <a:rPr kumimoji="1" lang="ja-JP" altLang="en-US" sz="2000" dirty="0">
                          <a:latin typeface="UD デジタル 教科書体 NP-B" panose="02020700000000000000" pitchFamily="18" charset="-128"/>
                          <a:ea typeface="UD デジタル 教科書体 NP-B" panose="02020700000000000000" pitchFamily="18" charset="-128"/>
                        </a:rPr>
                        <a:t>これからの自分のために</a:t>
                      </a:r>
                    </a:p>
                  </a:txBody>
                  <a:tcPr anchor="ctr">
                    <a:lnL w="12700" cap="flat" cmpd="sng" algn="ctr">
                      <a:solidFill>
                        <a:srgbClr val="FCECE8"/>
                      </a:solidFill>
                      <a:prstDash val="solid"/>
                      <a:round/>
                      <a:headEnd type="none" w="med" len="med"/>
                      <a:tailEnd type="none" w="med" len="med"/>
                    </a:lnL>
                    <a:lnR w="12700" cap="flat" cmpd="sng" algn="ctr">
                      <a:solidFill>
                        <a:srgbClr val="FCECE8"/>
                      </a:solidFill>
                      <a:prstDash val="solid"/>
                      <a:round/>
                      <a:headEnd type="none" w="med" len="med"/>
                      <a:tailEnd type="none" w="med" len="med"/>
                    </a:lnR>
                    <a:solidFill>
                      <a:srgbClr val="FCECE8"/>
                    </a:solidFill>
                  </a:tcPr>
                </a:tc>
                <a:tc hMerge="1">
                  <a:txBody>
                    <a:bodyPr/>
                    <a:lstStyle/>
                    <a:p>
                      <a:endParaRPr kumimoji="1" lang="ja-JP" altLang="en-US"/>
                    </a:p>
                  </a:txBody>
                  <a:tcPr/>
                </a:tc>
                <a:tc>
                  <a:txBody>
                    <a:bodyPr/>
                    <a:lstStyle/>
                    <a:p>
                      <a:r>
                        <a:rPr kumimoji="1" lang="en-US" altLang="ja-JP" sz="1800" dirty="0">
                          <a:latin typeface="UD デジタル 教科書体 NP-B" panose="02020700000000000000" pitchFamily="18" charset="-128"/>
                          <a:ea typeface="UD デジタル 教科書体 NP-B" panose="02020700000000000000" pitchFamily="18" charset="-128"/>
                        </a:rPr>
                        <a:t>P.37</a:t>
                      </a:r>
                      <a:endParaRPr kumimoji="1" lang="ja-JP" altLang="en-US" sz="2000" dirty="0">
                        <a:latin typeface="UD デジタル 教科書体 NP-B" panose="02020700000000000000" pitchFamily="18" charset="-128"/>
                        <a:ea typeface="UD デジタル 教科書体 NP-B" panose="02020700000000000000" pitchFamily="18" charset="-128"/>
                      </a:endParaRPr>
                    </a:p>
                  </a:txBody>
                  <a:tcPr anchor="ctr">
                    <a:lnL w="12700" cap="flat" cmpd="sng" algn="ctr">
                      <a:solidFill>
                        <a:srgbClr val="FCECE8"/>
                      </a:solidFill>
                      <a:prstDash val="solid"/>
                      <a:round/>
                      <a:headEnd type="none" w="med" len="med"/>
                      <a:tailEnd type="none" w="med" len="med"/>
                    </a:lnL>
                    <a:lnR w="12700" cap="flat" cmpd="sng" algn="ctr">
                      <a:solidFill>
                        <a:srgbClr val="F39800"/>
                      </a:solidFill>
                      <a:prstDash val="solid"/>
                      <a:round/>
                      <a:headEnd type="none" w="med" len="med"/>
                      <a:tailEnd type="none" w="med" len="med"/>
                    </a:lnR>
                    <a:solidFill>
                      <a:srgbClr val="FCECE8"/>
                    </a:solidFill>
                  </a:tcPr>
                </a:tc>
                <a:extLst>
                  <a:ext uri="{0D108BD9-81ED-4DB2-BD59-A6C34878D82A}">
                    <a16:rowId xmlns:a16="http://schemas.microsoft.com/office/drawing/2014/main" val="238279600"/>
                  </a:ext>
                </a:extLst>
              </a:tr>
              <a:tr h="450052">
                <a:tc gridSpan="3">
                  <a:txBody>
                    <a:bodyPr/>
                    <a:lstStyle/>
                    <a:p>
                      <a:pPr marL="0" indent="0">
                        <a:lnSpc>
                          <a:spcPts val="3100"/>
                        </a:lnSpc>
                      </a:pPr>
                      <a:r>
                        <a:rPr kumimoji="1" lang="ja-JP" altLang="en-US" sz="2000" dirty="0">
                          <a:latin typeface="UD デジタル 教科書体 NP-B" panose="02020700000000000000" pitchFamily="18" charset="-128"/>
                          <a:ea typeface="UD デジタル 教科書体 NP-B" panose="02020700000000000000" pitchFamily="18" charset="-128"/>
                        </a:rPr>
                        <a:t>追加情報❶ 県立夜間中学</a:t>
                      </a:r>
                    </a:p>
                  </a:txBody>
                  <a:tcPr anchor="ctr">
                    <a:lnR w="12700" cap="flat" cmpd="sng" algn="ctr">
                      <a:solidFill>
                        <a:srgbClr val="F8D7CD"/>
                      </a:solidFill>
                      <a:prstDash val="solid"/>
                      <a:round/>
                      <a:headEnd type="none" w="med" len="med"/>
                      <a:tailEnd type="none" w="med" len="med"/>
                    </a:lnR>
                    <a:solidFill>
                      <a:srgbClr val="F8D7CD"/>
                    </a:solidFill>
                  </a:tcPr>
                </a:tc>
                <a:tc hMerge="1">
                  <a:txBody>
                    <a:bodyPr/>
                    <a:lstStyle/>
                    <a:p>
                      <a:endParaRPr kumimoji="1" lang="ja-JP" altLang="en-US" sz="2200" dirty="0">
                        <a:latin typeface="UD デジタル 教科書体 NP-B" panose="02020700000000000000" pitchFamily="18" charset="-128"/>
                        <a:ea typeface="UD デジタル 教科書体 NP-B" panose="02020700000000000000" pitchFamily="18" charset="-128"/>
                      </a:endParaRPr>
                    </a:p>
                  </a:txBody>
                  <a:tcPr anchor="ctr">
                    <a:lnL w="12700" cap="flat" cmpd="sng" algn="ctr">
                      <a:solidFill>
                        <a:srgbClr val="F8D7CD"/>
                      </a:solidFill>
                      <a:prstDash val="solid"/>
                      <a:round/>
                      <a:headEnd type="none" w="med" len="med"/>
                      <a:tailEnd type="none" w="med" len="med"/>
                    </a:lnL>
                    <a:lnR w="12700" cap="flat" cmpd="sng" algn="ctr">
                      <a:solidFill>
                        <a:srgbClr val="F8D7CD"/>
                      </a:solidFill>
                      <a:prstDash val="solid"/>
                      <a:round/>
                      <a:headEnd type="none" w="med" len="med"/>
                      <a:tailEnd type="none" w="med" len="med"/>
                    </a:lnR>
                  </a:tcPr>
                </a:tc>
                <a:tc hMerge="1">
                  <a:txBody>
                    <a:bodyPr/>
                    <a:lstStyle/>
                    <a:p>
                      <a:endParaRPr kumimoji="1" lang="ja-JP" altLang="en-US"/>
                    </a:p>
                  </a:txBody>
                  <a:tcPr/>
                </a:tc>
                <a:tc>
                  <a:txBody>
                    <a:bodyPr/>
                    <a:lstStyle/>
                    <a:p>
                      <a:pPr marL="0" indent="0"/>
                      <a:r>
                        <a:rPr kumimoji="1" lang="en-US" altLang="ja-JP" sz="1800" dirty="0">
                          <a:latin typeface="UD デジタル 教科書体 NP-B" panose="02020700000000000000" pitchFamily="18" charset="-128"/>
                          <a:ea typeface="UD デジタル 教科書体 NP-B" panose="02020700000000000000" pitchFamily="18" charset="-128"/>
                        </a:rPr>
                        <a:t>P.39</a:t>
                      </a:r>
                      <a:endParaRPr kumimoji="1" lang="ja-JP" altLang="en-US" sz="2000" dirty="0">
                        <a:latin typeface="UD デジタル 教科書体 NP-B" panose="02020700000000000000" pitchFamily="18" charset="-128"/>
                        <a:ea typeface="UD デジタル 教科書体 NP-B" panose="02020700000000000000" pitchFamily="18" charset="-128"/>
                      </a:endParaRPr>
                    </a:p>
                  </a:txBody>
                  <a:tcPr anchor="ctr">
                    <a:lnL w="12700" cap="flat" cmpd="sng" algn="ctr">
                      <a:solidFill>
                        <a:srgbClr val="F8D7CD"/>
                      </a:solidFill>
                      <a:prstDash val="solid"/>
                      <a:round/>
                      <a:headEnd type="none" w="med" len="med"/>
                      <a:tailEnd type="none" w="med" len="med"/>
                    </a:lnL>
                    <a:lnR w="12700" cap="flat" cmpd="sng" algn="ctr">
                      <a:solidFill>
                        <a:srgbClr val="F39800"/>
                      </a:solidFill>
                      <a:prstDash val="solid"/>
                      <a:round/>
                      <a:headEnd type="none" w="med" len="med"/>
                      <a:tailEnd type="none" w="med" len="med"/>
                    </a:lnR>
                    <a:solidFill>
                      <a:srgbClr val="F8D7CD"/>
                    </a:solidFill>
                  </a:tcPr>
                </a:tc>
                <a:extLst>
                  <a:ext uri="{0D108BD9-81ED-4DB2-BD59-A6C34878D82A}">
                    <a16:rowId xmlns:a16="http://schemas.microsoft.com/office/drawing/2014/main" val="1145027434"/>
                  </a:ext>
                </a:extLst>
              </a:tr>
              <a:tr h="450052">
                <a:tc gridSpan="3">
                  <a:txBody>
                    <a:bodyPr/>
                    <a:lstStyle/>
                    <a:p>
                      <a:pPr marL="0" marR="0" lvl="0" indent="0" algn="l" defTabSz="1007943" rtl="0" eaLnBrk="1" fontAlgn="auto" latinLnBrk="0" hangingPunct="1">
                        <a:lnSpc>
                          <a:spcPts val="3100"/>
                        </a:lnSpc>
                        <a:spcBef>
                          <a:spcPts val="0"/>
                        </a:spcBef>
                        <a:spcAft>
                          <a:spcPts val="0"/>
                        </a:spcAft>
                        <a:buClrTx/>
                        <a:buSzTx/>
                        <a:buFontTx/>
                        <a:buNone/>
                        <a:tabLst/>
                        <a:defRPr/>
                      </a:pPr>
                      <a:r>
                        <a:rPr kumimoji="1" lang="ja-JP" altLang="en-US" sz="2000" dirty="0">
                          <a:latin typeface="UD デジタル 教科書体 NP-B" panose="02020700000000000000" pitchFamily="18" charset="-128"/>
                          <a:ea typeface="UD デジタル 教科書体 NP-B" panose="02020700000000000000" pitchFamily="18" charset="-128"/>
                        </a:rPr>
                        <a:t>追加情報❷ 国際バカロレア ディプロマ プログラム</a:t>
                      </a:r>
                    </a:p>
                  </a:txBody>
                  <a:tcPr anchor="ctr">
                    <a:lnR w="12700" cap="flat" cmpd="sng" algn="ctr">
                      <a:solidFill>
                        <a:srgbClr val="FCECE8"/>
                      </a:solidFill>
                      <a:prstDash val="solid"/>
                      <a:round/>
                      <a:headEnd type="none" w="med" len="med"/>
                      <a:tailEnd type="none" w="med" len="med"/>
                    </a:lnR>
                    <a:solidFill>
                      <a:srgbClr val="FCECE8"/>
                    </a:solidFill>
                  </a:tcPr>
                </a:tc>
                <a:tc hMerge="1">
                  <a:txBody>
                    <a:bodyPr/>
                    <a:lstStyle/>
                    <a:p>
                      <a:endParaRPr kumimoji="1" lang="ja-JP" altLang="en-US"/>
                    </a:p>
                  </a:txBody>
                  <a:tcPr/>
                </a:tc>
                <a:tc hMerge="1">
                  <a:txBody>
                    <a:bodyPr/>
                    <a:lstStyle/>
                    <a:p>
                      <a:endParaRPr kumimoji="1" lang="ja-JP" altLang="en-US"/>
                    </a:p>
                  </a:txBody>
                  <a:tcPr/>
                </a:tc>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800" dirty="0">
                          <a:latin typeface="UD デジタル 教科書体 NP-B" panose="02020700000000000000" pitchFamily="18" charset="-128"/>
                          <a:ea typeface="UD デジタル 教科書体 NP-B" panose="02020700000000000000" pitchFamily="18" charset="-128"/>
                        </a:rPr>
                        <a:t>P.40</a:t>
                      </a:r>
                      <a:endParaRPr kumimoji="1" lang="ja-JP" altLang="en-US" sz="2000" dirty="0">
                        <a:latin typeface="UD デジタル 教科書体 NP-B" panose="02020700000000000000" pitchFamily="18" charset="-128"/>
                        <a:ea typeface="UD デジタル 教科書体 NP-B" panose="02020700000000000000" pitchFamily="18" charset="-128"/>
                      </a:endParaRPr>
                    </a:p>
                  </a:txBody>
                  <a:tcPr anchor="ctr">
                    <a:lnL w="12700" cap="flat" cmpd="sng" algn="ctr">
                      <a:solidFill>
                        <a:srgbClr val="FCECE8"/>
                      </a:solidFill>
                      <a:prstDash val="solid"/>
                      <a:round/>
                      <a:headEnd type="none" w="med" len="med"/>
                      <a:tailEnd type="none" w="med" len="med"/>
                    </a:lnL>
                    <a:lnR w="12700" cap="flat" cmpd="sng" algn="ctr">
                      <a:solidFill>
                        <a:srgbClr val="F39800"/>
                      </a:solidFill>
                      <a:prstDash val="solid"/>
                      <a:round/>
                      <a:headEnd type="none" w="med" len="med"/>
                      <a:tailEnd type="none" w="med" len="med"/>
                    </a:lnR>
                    <a:solidFill>
                      <a:srgbClr val="FCECE8"/>
                    </a:solidFill>
                  </a:tcPr>
                </a:tc>
                <a:extLst>
                  <a:ext uri="{0D108BD9-81ED-4DB2-BD59-A6C34878D82A}">
                    <a16:rowId xmlns:a16="http://schemas.microsoft.com/office/drawing/2014/main" val="2541586103"/>
                  </a:ext>
                </a:extLst>
              </a:tr>
            </a:tbl>
          </a:graphicData>
        </a:graphic>
      </p:graphicFrame>
      <p:grpSp>
        <p:nvGrpSpPr>
          <p:cNvPr id="22" name="グループ化 21">
            <a:extLst>
              <a:ext uri="{FF2B5EF4-FFF2-40B4-BE49-F238E27FC236}">
                <a16:creationId xmlns:a16="http://schemas.microsoft.com/office/drawing/2014/main" id="{FE1CB257-6AB8-6043-1498-EAB83A316826}"/>
              </a:ext>
            </a:extLst>
          </p:cNvPr>
          <p:cNvGrpSpPr/>
          <p:nvPr/>
        </p:nvGrpSpPr>
        <p:grpSpPr>
          <a:xfrm>
            <a:off x="1100345" y="451143"/>
            <a:ext cx="1152049" cy="871440"/>
            <a:chOff x="1170082" y="504779"/>
            <a:chExt cx="1152049" cy="871440"/>
          </a:xfrm>
        </p:grpSpPr>
        <p:sp>
          <p:nvSpPr>
            <p:cNvPr id="3" name="四角形: 角を丸くする 2">
              <a:extLst>
                <a:ext uri="{FF2B5EF4-FFF2-40B4-BE49-F238E27FC236}">
                  <a16:creationId xmlns:a16="http://schemas.microsoft.com/office/drawing/2014/main" id="{6E27DC12-4212-493A-995C-A3C1BF9B2F5D}"/>
                </a:ext>
              </a:extLst>
            </p:cNvPr>
            <p:cNvSpPr/>
            <p:nvPr/>
          </p:nvSpPr>
          <p:spPr>
            <a:xfrm>
              <a:off x="1170082" y="559308"/>
              <a:ext cx="1152049" cy="816911"/>
            </a:xfrm>
            <a:prstGeom prst="roundRect">
              <a:avLst/>
            </a:prstGeom>
            <a:solidFill>
              <a:srgbClr val="F39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kumimoji="1" lang="ja-JP" altLang="en-US" sz="2800" b="1" dirty="0">
                  <a:latin typeface="UD デジタル 教科書体 NP-B" panose="02020700000000000000" pitchFamily="18" charset="-128"/>
                  <a:ea typeface="UD デジタル 教科書体 NP-B" panose="02020700000000000000" pitchFamily="18" charset="-128"/>
                </a:rPr>
                <a:t>内 容</a:t>
              </a:r>
            </a:p>
          </p:txBody>
        </p:sp>
        <p:sp>
          <p:nvSpPr>
            <p:cNvPr id="5" name="テキスト ボックス 4">
              <a:extLst>
                <a:ext uri="{FF2B5EF4-FFF2-40B4-BE49-F238E27FC236}">
                  <a16:creationId xmlns:a16="http://schemas.microsoft.com/office/drawing/2014/main" id="{BBC0C83D-AE56-494A-B7C4-39418126E389}"/>
                </a:ext>
              </a:extLst>
            </p:cNvPr>
            <p:cNvSpPr txBox="1"/>
            <p:nvPr/>
          </p:nvSpPr>
          <p:spPr>
            <a:xfrm>
              <a:off x="1283786" y="504779"/>
              <a:ext cx="1008000" cy="428259"/>
            </a:xfrm>
            <a:prstGeom prst="rect">
              <a:avLst/>
            </a:prstGeom>
            <a:noFill/>
          </p:spPr>
          <p:txBody>
            <a:bodyPr wrap="square" rtlCol="0" anchor="ctr">
              <a:spAutoFit/>
            </a:bodyPr>
            <a:lstStyle/>
            <a:p>
              <a:pPr>
                <a:lnSpc>
                  <a:spcPct val="150000"/>
                </a:lnSpc>
              </a:pPr>
              <a:r>
                <a:rPr kumimoji="1" lang="ja-JP" altLang="en-US" sz="1600" b="1" dirty="0">
                  <a:solidFill>
                    <a:schemeClr val="bg1"/>
                  </a:solidFill>
                  <a:latin typeface="UD デジタル 教科書体 NP-B" panose="02020700000000000000" pitchFamily="18" charset="-128"/>
                  <a:ea typeface="UD デジタル 教科書体 NP-B" panose="02020700000000000000" pitchFamily="18" charset="-128"/>
                </a:rPr>
                <a:t>ないよう</a:t>
              </a:r>
            </a:p>
          </p:txBody>
        </p:sp>
      </p:grpSp>
      <p:grpSp>
        <p:nvGrpSpPr>
          <p:cNvPr id="25" name="グループ化 24">
            <a:extLst>
              <a:ext uri="{FF2B5EF4-FFF2-40B4-BE49-F238E27FC236}">
                <a16:creationId xmlns:a16="http://schemas.microsoft.com/office/drawing/2014/main" id="{75659B92-2B19-FE27-48D0-385AD9A602F9}"/>
              </a:ext>
            </a:extLst>
          </p:cNvPr>
          <p:cNvGrpSpPr/>
          <p:nvPr/>
        </p:nvGrpSpPr>
        <p:grpSpPr>
          <a:xfrm>
            <a:off x="1165608" y="1327423"/>
            <a:ext cx="1019883" cy="5760000"/>
            <a:chOff x="1142172" y="1193522"/>
            <a:chExt cx="1019883" cy="5544000"/>
          </a:xfrm>
        </p:grpSpPr>
        <p:pic>
          <p:nvPicPr>
            <p:cNvPr id="23" name="図 22">
              <a:extLst>
                <a:ext uri="{FF2B5EF4-FFF2-40B4-BE49-F238E27FC236}">
                  <a16:creationId xmlns:a16="http://schemas.microsoft.com/office/drawing/2014/main" id="{6B7054E0-821A-9399-49D9-2F8B472E2E7B}"/>
                </a:ext>
              </a:extLst>
            </p:cNvPr>
            <p:cNvPicPr>
              <a:picLocks noChangeAspect="1"/>
            </p:cNvPicPr>
            <p:nvPr/>
          </p:nvPicPr>
          <p:blipFill rotWithShape="1">
            <a:blip r:embed="rId3">
              <a:alphaModFix amt="70000"/>
              <a:extLst>
                <a:ext uri="{BEBA8EAE-BF5A-486C-A8C5-ECC9F3942E4B}">
                  <a14:imgProps xmlns:a14="http://schemas.microsoft.com/office/drawing/2010/main">
                    <a14:imgLayer r:embed="rId4">
                      <a14:imgEffect>
                        <a14:sharpenSoften amount="-25000"/>
                      </a14:imgEffect>
                    </a14:imgLayer>
                  </a14:imgProps>
                </a:ext>
              </a:extLst>
            </a:blip>
            <a:srcRect l="37491" r="2619"/>
            <a:stretch/>
          </p:blipFill>
          <p:spPr>
            <a:xfrm rot="5400000">
              <a:off x="-1305832" y="3641526"/>
              <a:ext cx="5544000" cy="647992"/>
            </a:xfrm>
            <a:prstGeom prst="rect">
              <a:avLst/>
            </a:prstGeom>
          </p:spPr>
        </p:pic>
        <p:pic>
          <p:nvPicPr>
            <p:cNvPr id="24" name="図 23">
              <a:extLst>
                <a:ext uri="{FF2B5EF4-FFF2-40B4-BE49-F238E27FC236}">
                  <a16:creationId xmlns:a16="http://schemas.microsoft.com/office/drawing/2014/main" id="{E43588F1-FB6F-46BE-B907-A779A0755C4F}"/>
                </a:ext>
              </a:extLst>
            </p:cNvPr>
            <p:cNvPicPr>
              <a:picLocks noChangeAspect="1"/>
            </p:cNvPicPr>
            <p:nvPr/>
          </p:nvPicPr>
          <p:blipFill rotWithShape="1">
            <a:blip r:embed="rId3">
              <a:alphaModFix amt="70000"/>
              <a:extLst>
                <a:ext uri="{BEBA8EAE-BF5A-486C-A8C5-ECC9F3942E4B}">
                  <a14:imgProps xmlns:a14="http://schemas.microsoft.com/office/drawing/2010/main">
                    <a14:imgLayer r:embed="rId4">
                      <a14:imgEffect>
                        <a14:sharpenSoften amount="-25000"/>
                      </a14:imgEffect>
                    </a14:imgLayer>
                  </a14:imgProps>
                </a:ext>
              </a:extLst>
            </a:blip>
            <a:srcRect l="37491" r="2619"/>
            <a:stretch/>
          </p:blipFill>
          <p:spPr>
            <a:xfrm rot="5400000">
              <a:off x="-933941" y="3641526"/>
              <a:ext cx="5544000" cy="647992"/>
            </a:xfrm>
            <a:prstGeom prst="rect">
              <a:avLst/>
            </a:prstGeom>
          </p:spPr>
        </p:pic>
      </p:grpSp>
      <p:sp>
        <p:nvSpPr>
          <p:cNvPr id="26" name="テキスト ボックス 25">
            <a:extLst>
              <a:ext uri="{FF2B5EF4-FFF2-40B4-BE49-F238E27FC236}">
                <a16:creationId xmlns:a16="http://schemas.microsoft.com/office/drawing/2014/main" id="{1B6F1AB9-4147-91E2-D847-8E1B9DD357F0}"/>
              </a:ext>
            </a:extLst>
          </p:cNvPr>
          <p:cNvSpPr txBox="1"/>
          <p:nvPr/>
        </p:nvSpPr>
        <p:spPr>
          <a:xfrm>
            <a:off x="3022343" y="445497"/>
            <a:ext cx="4115055" cy="215444"/>
          </a:xfrm>
          <a:prstGeom prst="rect">
            <a:avLst/>
          </a:prstGeom>
          <a:noFill/>
        </p:spPr>
        <p:txBody>
          <a:bodyPr wrap="square" rtlCol="0">
            <a:spAutoFit/>
          </a:bodyPr>
          <a:lstStyle/>
          <a:p>
            <a:r>
              <a:rPr kumimoji="1" lang="ja-JP" altLang="en-US" sz="800" b="1" dirty="0">
                <a:latin typeface="UD デジタル 教科書体 NP-B" panose="02020700000000000000" pitchFamily="18" charset="-128"/>
                <a:ea typeface="UD デジタル 教科書体 NP-B" panose="02020700000000000000" pitchFamily="18" charset="-128"/>
              </a:rPr>
              <a:t>ちゅうがっこう        そつぎょう                 あと          しん  ろ</a:t>
            </a:r>
          </a:p>
        </p:txBody>
      </p:sp>
      <p:sp>
        <p:nvSpPr>
          <p:cNvPr id="27" name="テキスト ボックス 26">
            <a:extLst>
              <a:ext uri="{FF2B5EF4-FFF2-40B4-BE49-F238E27FC236}">
                <a16:creationId xmlns:a16="http://schemas.microsoft.com/office/drawing/2014/main" id="{BEBA38AB-9DB9-DEE0-8E10-5DF98C2198FD}"/>
              </a:ext>
            </a:extLst>
          </p:cNvPr>
          <p:cNvSpPr txBox="1"/>
          <p:nvPr/>
        </p:nvSpPr>
        <p:spPr>
          <a:xfrm>
            <a:off x="3022343" y="914127"/>
            <a:ext cx="4115055" cy="215444"/>
          </a:xfrm>
          <a:prstGeom prst="rect">
            <a:avLst/>
          </a:prstGeom>
          <a:noFill/>
        </p:spPr>
        <p:txBody>
          <a:bodyPr wrap="square" rtlCol="0">
            <a:spAutoFit/>
          </a:bodyPr>
          <a:lstStyle/>
          <a:p>
            <a:r>
              <a:rPr kumimoji="1" lang="ja-JP" altLang="en-US" sz="800" b="1" dirty="0">
                <a:latin typeface="UD デジタル 教科書体 NP-B" panose="02020700000000000000" pitchFamily="18" charset="-128"/>
                <a:ea typeface="UD デジタル 教科書体 NP-B" panose="02020700000000000000" pitchFamily="18" charset="-128"/>
              </a:rPr>
              <a:t>ちゅうがっこう        そつぎょう</a:t>
            </a:r>
          </a:p>
        </p:txBody>
      </p:sp>
      <p:sp>
        <p:nvSpPr>
          <p:cNvPr id="28" name="テキスト ボックス 27">
            <a:extLst>
              <a:ext uri="{FF2B5EF4-FFF2-40B4-BE49-F238E27FC236}">
                <a16:creationId xmlns:a16="http://schemas.microsoft.com/office/drawing/2014/main" id="{737A6FBA-ED98-2AF8-AF96-288514667B18}"/>
              </a:ext>
            </a:extLst>
          </p:cNvPr>
          <p:cNvSpPr txBox="1"/>
          <p:nvPr/>
        </p:nvSpPr>
        <p:spPr>
          <a:xfrm>
            <a:off x="3022343" y="1357308"/>
            <a:ext cx="4115055" cy="215444"/>
          </a:xfrm>
          <a:prstGeom prst="rect">
            <a:avLst/>
          </a:prstGeom>
          <a:noFill/>
        </p:spPr>
        <p:txBody>
          <a:bodyPr wrap="square" rtlCol="0">
            <a:spAutoFit/>
          </a:bodyPr>
          <a:lstStyle/>
          <a:p>
            <a:r>
              <a:rPr kumimoji="1" lang="ja-JP" altLang="en-US" sz="800" b="1" dirty="0">
                <a:latin typeface="UD デジタル 教科書体 NP-B" panose="02020700000000000000" pitchFamily="18" charset="-128"/>
                <a:ea typeface="UD デジタル 教科書体 NP-B" panose="02020700000000000000" pitchFamily="18" charset="-128"/>
              </a:rPr>
              <a:t>ちゅうがっこう                         しん がく さき</a:t>
            </a:r>
          </a:p>
        </p:txBody>
      </p:sp>
      <p:sp>
        <p:nvSpPr>
          <p:cNvPr id="29" name="テキスト ボックス 28">
            <a:extLst>
              <a:ext uri="{FF2B5EF4-FFF2-40B4-BE49-F238E27FC236}">
                <a16:creationId xmlns:a16="http://schemas.microsoft.com/office/drawing/2014/main" id="{AE64C0AD-929D-7A6E-643D-D7744CF2C15E}"/>
              </a:ext>
            </a:extLst>
          </p:cNvPr>
          <p:cNvSpPr txBox="1"/>
          <p:nvPr/>
        </p:nvSpPr>
        <p:spPr>
          <a:xfrm>
            <a:off x="3022342" y="1822521"/>
            <a:ext cx="4115055" cy="215444"/>
          </a:xfrm>
          <a:prstGeom prst="rect">
            <a:avLst/>
          </a:prstGeom>
          <a:noFill/>
        </p:spPr>
        <p:txBody>
          <a:bodyPr wrap="square" rtlCol="0">
            <a:spAutoFit/>
          </a:bodyPr>
          <a:lstStyle/>
          <a:p>
            <a:r>
              <a:rPr kumimoji="1" lang="ja-JP" altLang="en-US" sz="800" b="1" dirty="0">
                <a:latin typeface="UD デジタル 教科書体 NP-B" panose="02020700000000000000" pitchFamily="18" charset="-128"/>
                <a:ea typeface="UD デジタル 教科書体 NP-B" panose="02020700000000000000" pitchFamily="18" charset="-128"/>
              </a:rPr>
              <a:t>こうこう           こうとう   がっこう</a:t>
            </a:r>
          </a:p>
        </p:txBody>
      </p:sp>
      <p:sp>
        <p:nvSpPr>
          <p:cNvPr id="30" name="テキスト ボックス 29">
            <a:extLst>
              <a:ext uri="{FF2B5EF4-FFF2-40B4-BE49-F238E27FC236}">
                <a16:creationId xmlns:a16="http://schemas.microsoft.com/office/drawing/2014/main" id="{F30B2F22-B593-6E07-E163-ED950640A742}"/>
              </a:ext>
            </a:extLst>
          </p:cNvPr>
          <p:cNvSpPr txBox="1"/>
          <p:nvPr/>
        </p:nvSpPr>
        <p:spPr>
          <a:xfrm>
            <a:off x="3022343" y="3791019"/>
            <a:ext cx="4115055" cy="215444"/>
          </a:xfrm>
          <a:prstGeom prst="rect">
            <a:avLst/>
          </a:prstGeom>
          <a:noFill/>
        </p:spPr>
        <p:txBody>
          <a:bodyPr wrap="square" rtlCol="0">
            <a:spAutoFit/>
          </a:bodyPr>
          <a:lstStyle/>
          <a:p>
            <a:r>
              <a:rPr kumimoji="1" lang="ja-JP" altLang="en-US" sz="800" b="1" dirty="0">
                <a:latin typeface="UD デジタル 教科書体 NP-B" panose="02020700000000000000" pitchFamily="18" charset="-128"/>
                <a:ea typeface="UD デジタル 教科書体 NP-B" panose="02020700000000000000" pitchFamily="18" charset="-128"/>
              </a:rPr>
              <a:t>こうとう   せんもん   がっこう</a:t>
            </a:r>
          </a:p>
        </p:txBody>
      </p:sp>
      <p:sp>
        <p:nvSpPr>
          <p:cNvPr id="31" name="テキスト ボックス 30">
            <a:extLst>
              <a:ext uri="{FF2B5EF4-FFF2-40B4-BE49-F238E27FC236}">
                <a16:creationId xmlns:a16="http://schemas.microsoft.com/office/drawing/2014/main" id="{3B09BBC8-66AA-EB49-AB9E-F130A0C06FBB}"/>
              </a:ext>
            </a:extLst>
          </p:cNvPr>
          <p:cNvSpPr txBox="1"/>
          <p:nvPr/>
        </p:nvSpPr>
        <p:spPr>
          <a:xfrm>
            <a:off x="3022343" y="4256232"/>
            <a:ext cx="4115055" cy="215444"/>
          </a:xfrm>
          <a:prstGeom prst="rect">
            <a:avLst/>
          </a:prstGeom>
          <a:noFill/>
        </p:spPr>
        <p:txBody>
          <a:bodyPr wrap="square" rtlCol="0">
            <a:spAutoFit/>
          </a:bodyPr>
          <a:lstStyle/>
          <a:p>
            <a:r>
              <a:rPr kumimoji="1" lang="ja-JP" altLang="en-US" sz="800" b="1" dirty="0">
                <a:latin typeface="UD デジタル 教科書体 NP-B" panose="02020700000000000000" pitchFamily="18" charset="-128"/>
                <a:ea typeface="UD デジタル 教科書体 NP-B" panose="02020700000000000000" pitchFamily="18" charset="-128"/>
              </a:rPr>
              <a:t>せんしゅうがっこう            こうとう  ぎじゅつ   せん もん こう</a:t>
            </a:r>
          </a:p>
        </p:txBody>
      </p:sp>
      <p:sp>
        <p:nvSpPr>
          <p:cNvPr id="32" name="テキスト ボックス 31">
            <a:extLst>
              <a:ext uri="{FF2B5EF4-FFF2-40B4-BE49-F238E27FC236}">
                <a16:creationId xmlns:a16="http://schemas.microsoft.com/office/drawing/2014/main" id="{1FA6A89B-BB5D-0407-1E59-AE8ACC59CF0C}"/>
              </a:ext>
            </a:extLst>
          </p:cNvPr>
          <p:cNvSpPr txBox="1"/>
          <p:nvPr/>
        </p:nvSpPr>
        <p:spPr>
          <a:xfrm>
            <a:off x="3022341" y="4713919"/>
            <a:ext cx="4115055" cy="215444"/>
          </a:xfrm>
          <a:prstGeom prst="rect">
            <a:avLst/>
          </a:prstGeom>
          <a:noFill/>
        </p:spPr>
        <p:txBody>
          <a:bodyPr wrap="square" rtlCol="0">
            <a:spAutoFit/>
          </a:bodyPr>
          <a:lstStyle/>
          <a:p>
            <a:r>
              <a:rPr kumimoji="1" lang="ja-JP" altLang="en-US" sz="800" b="1" dirty="0">
                <a:latin typeface="UD デジタル 教科書体 NP-B" panose="02020700000000000000" pitchFamily="18" charset="-128"/>
                <a:ea typeface="UD デジタル 教科書体 NP-B" panose="02020700000000000000" pitchFamily="18" charset="-128"/>
              </a:rPr>
              <a:t>しん ろ     せんたく            む                            うご                  いちれい</a:t>
            </a:r>
          </a:p>
        </p:txBody>
      </p:sp>
      <p:sp>
        <p:nvSpPr>
          <p:cNvPr id="33" name="テキスト ボックス 32">
            <a:extLst>
              <a:ext uri="{FF2B5EF4-FFF2-40B4-BE49-F238E27FC236}">
                <a16:creationId xmlns:a16="http://schemas.microsoft.com/office/drawing/2014/main" id="{D7B24E58-9794-C819-0C62-EA095444F76E}"/>
              </a:ext>
            </a:extLst>
          </p:cNvPr>
          <p:cNvSpPr txBox="1"/>
          <p:nvPr/>
        </p:nvSpPr>
        <p:spPr>
          <a:xfrm>
            <a:off x="3022340" y="5165256"/>
            <a:ext cx="4115055" cy="215444"/>
          </a:xfrm>
          <a:prstGeom prst="rect">
            <a:avLst/>
          </a:prstGeom>
          <a:noFill/>
        </p:spPr>
        <p:txBody>
          <a:bodyPr wrap="square" rtlCol="0">
            <a:spAutoFit/>
          </a:bodyPr>
          <a:lstStyle/>
          <a:p>
            <a:r>
              <a:rPr kumimoji="1" lang="ja-JP" altLang="en-US" sz="800" b="1" dirty="0">
                <a:latin typeface="UD デジタル 教科書体 NP-B" panose="02020700000000000000" pitchFamily="18" charset="-128"/>
                <a:ea typeface="UD デジタル 教科書体 NP-B" panose="02020700000000000000" pitchFamily="18" charset="-128"/>
              </a:rPr>
              <a:t>しんがく                                           ひつよう</a:t>
            </a:r>
          </a:p>
        </p:txBody>
      </p:sp>
      <p:sp>
        <p:nvSpPr>
          <p:cNvPr id="34" name="テキスト ボックス 33">
            <a:extLst>
              <a:ext uri="{FF2B5EF4-FFF2-40B4-BE49-F238E27FC236}">
                <a16:creationId xmlns:a16="http://schemas.microsoft.com/office/drawing/2014/main" id="{D4D3613D-F333-10A2-5D08-F278C7B1DE06}"/>
              </a:ext>
            </a:extLst>
          </p:cNvPr>
          <p:cNvSpPr txBox="1"/>
          <p:nvPr/>
        </p:nvSpPr>
        <p:spPr>
          <a:xfrm>
            <a:off x="4329349" y="5629293"/>
            <a:ext cx="756868" cy="215444"/>
          </a:xfrm>
          <a:prstGeom prst="rect">
            <a:avLst/>
          </a:prstGeom>
          <a:noFill/>
        </p:spPr>
        <p:txBody>
          <a:bodyPr wrap="square" rtlCol="0">
            <a:spAutoFit/>
          </a:bodyPr>
          <a:lstStyle/>
          <a:p>
            <a:r>
              <a:rPr kumimoji="1" lang="ja-JP" altLang="en-US" sz="800" b="1" dirty="0">
                <a:latin typeface="UD デジタル 教科書体 NP-B" panose="02020700000000000000" pitchFamily="18" charset="-128"/>
                <a:ea typeface="UD デジタル 教科書体 NP-B" panose="02020700000000000000" pitchFamily="18" charset="-128"/>
              </a:rPr>
              <a:t>じ ぶん</a:t>
            </a:r>
          </a:p>
        </p:txBody>
      </p:sp>
      <p:sp>
        <p:nvSpPr>
          <p:cNvPr id="35" name="テキスト ボックス 34">
            <a:extLst>
              <a:ext uri="{FF2B5EF4-FFF2-40B4-BE49-F238E27FC236}">
                <a16:creationId xmlns:a16="http://schemas.microsoft.com/office/drawing/2014/main" id="{CB010287-9831-6A30-52DF-F68C379D0C6E}"/>
              </a:ext>
            </a:extLst>
          </p:cNvPr>
          <p:cNvSpPr txBox="1"/>
          <p:nvPr/>
        </p:nvSpPr>
        <p:spPr>
          <a:xfrm>
            <a:off x="2446382" y="6081806"/>
            <a:ext cx="4115055" cy="215444"/>
          </a:xfrm>
          <a:prstGeom prst="rect">
            <a:avLst/>
          </a:prstGeom>
          <a:noFill/>
        </p:spPr>
        <p:txBody>
          <a:bodyPr wrap="square" rtlCol="0">
            <a:spAutoFit/>
          </a:bodyPr>
          <a:lstStyle/>
          <a:p>
            <a:r>
              <a:rPr kumimoji="1" lang="ja-JP" altLang="en-US" sz="800" b="1" dirty="0">
                <a:latin typeface="UD デジタル 教科書体 NP-B" panose="02020700000000000000" pitchFamily="18" charset="-128"/>
                <a:ea typeface="UD デジタル 教科書体 NP-B" panose="02020700000000000000" pitchFamily="18" charset="-128"/>
              </a:rPr>
              <a:t>つい か   じょうほう            けんりつ   やかん    ちゅうがく</a:t>
            </a:r>
          </a:p>
        </p:txBody>
      </p:sp>
      <p:sp>
        <p:nvSpPr>
          <p:cNvPr id="36" name="テキスト ボックス 35">
            <a:extLst>
              <a:ext uri="{FF2B5EF4-FFF2-40B4-BE49-F238E27FC236}">
                <a16:creationId xmlns:a16="http://schemas.microsoft.com/office/drawing/2014/main" id="{131A2256-79A8-60C7-059F-5253F18990DF}"/>
              </a:ext>
            </a:extLst>
          </p:cNvPr>
          <p:cNvSpPr txBox="1"/>
          <p:nvPr/>
        </p:nvSpPr>
        <p:spPr>
          <a:xfrm>
            <a:off x="2441646" y="6545767"/>
            <a:ext cx="6054654" cy="215444"/>
          </a:xfrm>
          <a:prstGeom prst="rect">
            <a:avLst/>
          </a:prstGeom>
          <a:noFill/>
        </p:spPr>
        <p:txBody>
          <a:bodyPr wrap="square" rtlCol="0">
            <a:spAutoFit/>
          </a:bodyPr>
          <a:lstStyle/>
          <a:p>
            <a:r>
              <a:rPr kumimoji="1" lang="ja-JP" altLang="en-US" sz="800" b="1" dirty="0">
                <a:latin typeface="UD デジタル 教科書体 NP-B" panose="02020700000000000000" pitchFamily="18" charset="-128"/>
                <a:ea typeface="UD デジタル 教科書体 NP-B" panose="02020700000000000000" pitchFamily="18" charset="-128"/>
              </a:rPr>
              <a:t>つい か   じょうほう            こくさい    ば    か    ろ     れ     あ         で    ぃ    ぷ     ろ    ま        ぷ     ろ     ぐ     ら     む</a:t>
            </a:r>
          </a:p>
        </p:txBody>
      </p:sp>
      <p:sp>
        <p:nvSpPr>
          <p:cNvPr id="37" name="テキスト ボックス 36">
            <a:extLst>
              <a:ext uri="{FF2B5EF4-FFF2-40B4-BE49-F238E27FC236}">
                <a16:creationId xmlns:a16="http://schemas.microsoft.com/office/drawing/2014/main" id="{4E29AB00-7798-245E-654B-D76E1727A189}"/>
              </a:ext>
            </a:extLst>
          </p:cNvPr>
          <p:cNvSpPr txBox="1"/>
          <p:nvPr/>
        </p:nvSpPr>
        <p:spPr>
          <a:xfrm>
            <a:off x="2887979" y="2262262"/>
            <a:ext cx="1846341" cy="200055"/>
          </a:xfrm>
          <a:prstGeom prst="rect">
            <a:avLst/>
          </a:prstGeom>
          <a:noFill/>
        </p:spPr>
        <p:txBody>
          <a:bodyPr wrap="square" rtlCol="0">
            <a:spAutoFit/>
          </a:bodyPr>
          <a:lstStyle/>
          <a:p>
            <a:r>
              <a:rPr kumimoji="1" lang="ja-JP" altLang="en-US" sz="700" b="1" dirty="0">
                <a:latin typeface="UD デジタル 教科書体 NP-B" panose="02020700000000000000" pitchFamily="18" charset="-128"/>
                <a:ea typeface="UD デジタル 教科書体 NP-B" panose="02020700000000000000" pitchFamily="18" charset="-128"/>
              </a:rPr>
              <a:t>こうこう         ちゅうがく      ちが</a:t>
            </a:r>
          </a:p>
        </p:txBody>
      </p:sp>
      <p:sp>
        <p:nvSpPr>
          <p:cNvPr id="38" name="テキスト ボックス 37">
            <a:extLst>
              <a:ext uri="{FF2B5EF4-FFF2-40B4-BE49-F238E27FC236}">
                <a16:creationId xmlns:a16="http://schemas.microsoft.com/office/drawing/2014/main" id="{E83900FD-20D6-42BF-7346-E1178B97455D}"/>
              </a:ext>
            </a:extLst>
          </p:cNvPr>
          <p:cNvSpPr txBox="1"/>
          <p:nvPr/>
        </p:nvSpPr>
        <p:spPr>
          <a:xfrm>
            <a:off x="6259716" y="2246432"/>
            <a:ext cx="1846341" cy="200055"/>
          </a:xfrm>
          <a:prstGeom prst="rect">
            <a:avLst/>
          </a:prstGeom>
          <a:noFill/>
        </p:spPr>
        <p:txBody>
          <a:bodyPr wrap="square" rtlCol="0">
            <a:spAutoFit/>
          </a:bodyPr>
          <a:lstStyle/>
          <a:p>
            <a:r>
              <a:rPr kumimoji="1" lang="ja-JP" altLang="en-US" sz="700" b="1" dirty="0">
                <a:latin typeface="UD デジタル 教科書体 NP-B" panose="02020700000000000000" pitchFamily="18" charset="-128"/>
                <a:ea typeface="UD デジタル 教科書体 NP-B" panose="02020700000000000000" pitchFamily="18" charset="-128"/>
              </a:rPr>
              <a:t>こうこう                               かた</a:t>
            </a:r>
          </a:p>
        </p:txBody>
      </p:sp>
      <p:sp>
        <p:nvSpPr>
          <p:cNvPr id="39" name="テキスト ボックス 38">
            <a:extLst>
              <a:ext uri="{FF2B5EF4-FFF2-40B4-BE49-F238E27FC236}">
                <a16:creationId xmlns:a16="http://schemas.microsoft.com/office/drawing/2014/main" id="{AB7717F4-FDB0-2E0D-E0F0-AD203E4B64B6}"/>
              </a:ext>
            </a:extLst>
          </p:cNvPr>
          <p:cNvSpPr txBox="1"/>
          <p:nvPr/>
        </p:nvSpPr>
        <p:spPr>
          <a:xfrm>
            <a:off x="2887979" y="3004649"/>
            <a:ext cx="2019481" cy="200055"/>
          </a:xfrm>
          <a:prstGeom prst="rect">
            <a:avLst/>
          </a:prstGeom>
          <a:noFill/>
        </p:spPr>
        <p:txBody>
          <a:bodyPr wrap="square" rtlCol="0">
            <a:spAutoFit/>
          </a:bodyPr>
          <a:lstStyle/>
          <a:p>
            <a:r>
              <a:rPr kumimoji="1" lang="ja-JP" altLang="en-US" sz="700" b="1" dirty="0">
                <a:latin typeface="UD デジタル 教科書体 NP-B" panose="02020700000000000000" pitchFamily="18" charset="-128"/>
                <a:ea typeface="UD デジタル 教科書体 NP-B" panose="02020700000000000000" pitchFamily="18" charset="-128"/>
              </a:rPr>
              <a:t>こうこう           がっか           しゅるい</a:t>
            </a:r>
          </a:p>
        </p:txBody>
      </p:sp>
      <p:sp>
        <p:nvSpPr>
          <p:cNvPr id="40" name="テキスト ボックス 39">
            <a:extLst>
              <a:ext uri="{FF2B5EF4-FFF2-40B4-BE49-F238E27FC236}">
                <a16:creationId xmlns:a16="http://schemas.microsoft.com/office/drawing/2014/main" id="{9645C902-1CCE-A8ED-3BB9-E78948B0EB04}"/>
              </a:ext>
            </a:extLst>
          </p:cNvPr>
          <p:cNvSpPr txBox="1"/>
          <p:nvPr/>
        </p:nvSpPr>
        <p:spPr>
          <a:xfrm>
            <a:off x="2898800" y="3385367"/>
            <a:ext cx="2300835" cy="200055"/>
          </a:xfrm>
          <a:prstGeom prst="rect">
            <a:avLst/>
          </a:prstGeom>
          <a:noFill/>
        </p:spPr>
        <p:txBody>
          <a:bodyPr wrap="square" rtlCol="0">
            <a:spAutoFit/>
          </a:bodyPr>
          <a:lstStyle/>
          <a:p>
            <a:r>
              <a:rPr kumimoji="1" lang="ja-JP" altLang="en-US" sz="700" b="1" dirty="0">
                <a:latin typeface="UD デジタル 教科書体 NP-B" panose="02020700000000000000" pitchFamily="18" charset="-128"/>
                <a:ea typeface="UD デジタル 教科書体 NP-B" panose="02020700000000000000" pitchFamily="18" charset="-128"/>
              </a:rPr>
              <a:t>こうこう  えら                  ぽ    い    ん    と</a:t>
            </a:r>
          </a:p>
        </p:txBody>
      </p:sp>
      <p:sp>
        <p:nvSpPr>
          <p:cNvPr id="41" name="テキスト ボックス 40">
            <a:extLst>
              <a:ext uri="{FF2B5EF4-FFF2-40B4-BE49-F238E27FC236}">
                <a16:creationId xmlns:a16="http://schemas.microsoft.com/office/drawing/2014/main" id="{0DE5D882-763A-5F2A-98F0-39B13CF202B8}"/>
              </a:ext>
            </a:extLst>
          </p:cNvPr>
          <p:cNvSpPr txBox="1"/>
          <p:nvPr/>
        </p:nvSpPr>
        <p:spPr>
          <a:xfrm>
            <a:off x="2933068" y="2631847"/>
            <a:ext cx="1846341" cy="200055"/>
          </a:xfrm>
          <a:prstGeom prst="rect">
            <a:avLst/>
          </a:prstGeom>
          <a:noFill/>
        </p:spPr>
        <p:txBody>
          <a:bodyPr wrap="square" rtlCol="0">
            <a:spAutoFit/>
          </a:bodyPr>
          <a:lstStyle/>
          <a:p>
            <a:r>
              <a:rPr kumimoji="1" lang="ja-JP" altLang="en-US" sz="700" b="1" dirty="0">
                <a:latin typeface="UD デジタル 教科書体 NP-B" panose="02020700000000000000" pitchFamily="18" charset="-128"/>
                <a:ea typeface="UD デジタル 教科書体 NP-B" panose="02020700000000000000" pitchFamily="18" charset="-128"/>
              </a:rPr>
              <a:t>こうこう        しゅるい</a:t>
            </a:r>
          </a:p>
        </p:txBody>
      </p:sp>
      <p:sp>
        <p:nvSpPr>
          <p:cNvPr id="42" name="テキスト ボックス 41">
            <a:extLst>
              <a:ext uri="{FF2B5EF4-FFF2-40B4-BE49-F238E27FC236}">
                <a16:creationId xmlns:a16="http://schemas.microsoft.com/office/drawing/2014/main" id="{EF53C5E6-6C5C-80AB-73F2-97CFE70A0C50}"/>
              </a:ext>
            </a:extLst>
          </p:cNvPr>
          <p:cNvSpPr txBox="1"/>
          <p:nvPr/>
        </p:nvSpPr>
        <p:spPr>
          <a:xfrm>
            <a:off x="6259716" y="2630887"/>
            <a:ext cx="1846341" cy="200055"/>
          </a:xfrm>
          <a:prstGeom prst="rect">
            <a:avLst/>
          </a:prstGeom>
          <a:noFill/>
        </p:spPr>
        <p:txBody>
          <a:bodyPr wrap="square" rtlCol="0">
            <a:spAutoFit/>
          </a:bodyPr>
          <a:lstStyle/>
          <a:p>
            <a:r>
              <a:rPr kumimoji="1" lang="ja-JP" altLang="en-US" sz="700" b="1" dirty="0">
                <a:latin typeface="UD デジタル 教科書体 NP-B" panose="02020700000000000000" pitchFamily="18" charset="-128"/>
                <a:ea typeface="UD デジタル 教科書体 NP-B" panose="02020700000000000000" pitchFamily="18" charset="-128"/>
              </a:rPr>
              <a:t>こうこう                                      かね</a:t>
            </a:r>
          </a:p>
        </p:txBody>
      </p:sp>
      <p:sp>
        <p:nvSpPr>
          <p:cNvPr id="43" name="テキスト ボックス 42">
            <a:extLst>
              <a:ext uri="{FF2B5EF4-FFF2-40B4-BE49-F238E27FC236}">
                <a16:creationId xmlns:a16="http://schemas.microsoft.com/office/drawing/2014/main" id="{EAB4F2B6-814B-7719-9AE7-4F6A05442311}"/>
              </a:ext>
            </a:extLst>
          </p:cNvPr>
          <p:cNvSpPr txBox="1"/>
          <p:nvPr/>
        </p:nvSpPr>
        <p:spPr>
          <a:xfrm>
            <a:off x="6259716" y="2998042"/>
            <a:ext cx="1846341" cy="200055"/>
          </a:xfrm>
          <a:prstGeom prst="rect">
            <a:avLst/>
          </a:prstGeom>
          <a:noFill/>
        </p:spPr>
        <p:txBody>
          <a:bodyPr wrap="square" rtlCol="0">
            <a:spAutoFit/>
          </a:bodyPr>
          <a:lstStyle/>
          <a:p>
            <a:r>
              <a:rPr kumimoji="1" lang="ja-JP" altLang="en-US" sz="700" b="1" dirty="0">
                <a:latin typeface="UD デジタル 教科書体 NP-B" panose="02020700000000000000" pitchFamily="18" charset="-128"/>
                <a:ea typeface="UD デジタル 教科書体 NP-B" panose="02020700000000000000" pitchFamily="18" charset="-128"/>
              </a:rPr>
              <a:t>こうこう         にゅうがくしけん</a:t>
            </a:r>
          </a:p>
        </p:txBody>
      </p:sp>
    </p:spTree>
    <p:extLst>
      <p:ext uri="{BB962C8B-B14F-4D97-AF65-F5344CB8AC3E}">
        <p14:creationId xmlns:p14="http://schemas.microsoft.com/office/powerpoint/2010/main" val="962122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角丸四角形 3">
            <a:extLst>
              <a:ext uri="{FF2B5EF4-FFF2-40B4-BE49-F238E27FC236}">
                <a16:creationId xmlns:a16="http://schemas.microsoft.com/office/drawing/2014/main" id="{BCA097A4-EE71-7F4F-B37D-15E725DCE69A}"/>
              </a:ext>
            </a:extLst>
          </p:cNvPr>
          <p:cNvSpPr/>
          <p:nvPr/>
        </p:nvSpPr>
        <p:spPr>
          <a:xfrm>
            <a:off x="772515" y="233305"/>
            <a:ext cx="9681670" cy="6927889"/>
          </a:xfrm>
          <a:prstGeom prst="roundRect">
            <a:avLst>
              <a:gd name="adj" fmla="val 2401"/>
            </a:avLst>
          </a:prstGeom>
          <a:solidFill>
            <a:schemeClr val="bg1"/>
          </a:solidFill>
          <a:ln w="25400">
            <a:solidFill>
              <a:srgbClr val="F9B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v</a:t>
            </a:r>
            <a:endParaRPr kumimoji="1" lang="ja-JP" altLang="en-US" dirty="0"/>
          </a:p>
        </p:txBody>
      </p:sp>
      <p:sp>
        <p:nvSpPr>
          <p:cNvPr id="16" name="スライド番号プレースホルダー 3"/>
          <p:cNvSpPr>
            <a:spLocks noGrp="1"/>
          </p:cNvSpPr>
          <p:nvPr>
            <p:ph type="sldNum" sz="quarter" idx="4294967295"/>
          </p:nvPr>
        </p:nvSpPr>
        <p:spPr>
          <a:xfrm>
            <a:off x="4143079" y="7227490"/>
            <a:ext cx="2405658" cy="276999"/>
          </a:xfrm>
          <a:prstGeom prst="rect">
            <a:avLst/>
          </a:prstGeom>
        </p:spPr>
        <p:txBody>
          <a:bodyPr/>
          <a:lstStyle/>
          <a:p>
            <a:pPr algn="ctr"/>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fld id="{DFE08C22-053B-3C49-B8BB-21FC17935DB3}" type="slidenum">
              <a:rPr lang="en-US" altLang="ja-JP" sz="1200" smtClean="0">
                <a:solidFill>
                  <a:schemeClr val="tx1"/>
                </a:solidFill>
                <a:latin typeface="UD デジタル 教科書体 NP-B" panose="02020700000000000000" pitchFamily="18" charset="-128"/>
                <a:ea typeface="UD デジタル 教科書体 NP-B" panose="02020700000000000000" pitchFamily="18" charset="-128"/>
              </a:rPr>
              <a:pPr algn="ctr"/>
              <a:t>19</a:t>
            </a:fld>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p>
        </p:txBody>
      </p:sp>
      <p:pic>
        <p:nvPicPr>
          <p:cNvPr id="31" name="図 30">
            <a:extLst>
              <a:ext uri="{FF2B5EF4-FFF2-40B4-BE49-F238E27FC236}">
                <a16:creationId xmlns:a16="http://schemas.microsoft.com/office/drawing/2014/main" id="{7F24AFD0-A37E-D8E1-FAB8-0A19B75DF56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86740">
            <a:off x="1004248" y="290494"/>
            <a:ext cx="500263" cy="743362"/>
          </a:xfrm>
          <a:prstGeom prst="rect">
            <a:avLst/>
          </a:prstGeom>
        </p:spPr>
      </p:pic>
      <p:pic>
        <p:nvPicPr>
          <p:cNvPr id="60" name="図 59">
            <a:extLst>
              <a:ext uri="{FF2B5EF4-FFF2-40B4-BE49-F238E27FC236}">
                <a16:creationId xmlns:a16="http://schemas.microsoft.com/office/drawing/2014/main" id="{93E3F2E0-3ABC-429D-2AE3-B14D55E338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3148" y="167801"/>
            <a:ext cx="283500" cy="504000"/>
          </a:xfrm>
          <a:prstGeom prst="rect">
            <a:avLst/>
          </a:prstGeom>
        </p:spPr>
      </p:pic>
      <p:graphicFrame>
        <p:nvGraphicFramePr>
          <p:cNvPr id="225" name="表 224">
            <a:extLst>
              <a:ext uri="{FF2B5EF4-FFF2-40B4-BE49-F238E27FC236}">
                <a16:creationId xmlns:a16="http://schemas.microsoft.com/office/drawing/2014/main" id="{AC1DDA9D-E788-38E1-9A06-A6233CCBBEAA}"/>
              </a:ext>
            </a:extLst>
          </p:cNvPr>
          <p:cNvGraphicFramePr>
            <a:graphicFrameLocks noGrp="1"/>
          </p:cNvGraphicFramePr>
          <p:nvPr>
            <p:extLst>
              <p:ext uri="{D42A27DB-BD31-4B8C-83A1-F6EECF244321}">
                <p14:modId xmlns:p14="http://schemas.microsoft.com/office/powerpoint/2010/main" val="3051073521"/>
              </p:ext>
            </p:extLst>
          </p:nvPr>
        </p:nvGraphicFramePr>
        <p:xfrm>
          <a:off x="1061764" y="1120288"/>
          <a:ext cx="9169302" cy="5920096"/>
        </p:xfrm>
        <a:graphic>
          <a:graphicData uri="http://schemas.openxmlformats.org/drawingml/2006/table">
            <a:tbl>
              <a:tblPr firstRow="1" bandRow="1">
                <a:tableStyleId>{21E4AEA4-8DFA-4A89-87EB-49C32662AFE0}</a:tableStyleId>
              </a:tblPr>
              <a:tblGrid>
                <a:gridCol w="1334009">
                  <a:extLst>
                    <a:ext uri="{9D8B030D-6E8A-4147-A177-3AD203B41FA5}">
                      <a16:colId xmlns:a16="http://schemas.microsoft.com/office/drawing/2014/main" val="3265908141"/>
                    </a:ext>
                  </a:extLst>
                </a:gridCol>
                <a:gridCol w="5387293">
                  <a:extLst>
                    <a:ext uri="{9D8B030D-6E8A-4147-A177-3AD203B41FA5}">
                      <a16:colId xmlns:a16="http://schemas.microsoft.com/office/drawing/2014/main" val="3335863799"/>
                    </a:ext>
                  </a:extLst>
                </a:gridCol>
                <a:gridCol w="2448000">
                  <a:extLst>
                    <a:ext uri="{9D8B030D-6E8A-4147-A177-3AD203B41FA5}">
                      <a16:colId xmlns:a16="http://schemas.microsoft.com/office/drawing/2014/main" val="1243525496"/>
                    </a:ext>
                  </a:extLst>
                </a:gridCol>
              </a:tblGrid>
              <a:tr h="468000">
                <a:tc>
                  <a:txBody>
                    <a:bodyPr/>
                    <a:lstStyle/>
                    <a:p>
                      <a:pPr algn="ctr">
                        <a:lnSpc>
                          <a:spcPts val="2900"/>
                        </a:lnSpc>
                      </a:pPr>
                      <a:r>
                        <a:rPr kumimoji="1" lang="ja-JP" altLang="en-US" sz="1800" dirty="0">
                          <a:solidFill>
                            <a:schemeClr val="bg1"/>
                          </a:solidFill>
                          <a:latin typeface="UD デジタル 教科書体 NP-B" panose="02020700000000000000" pitchFamily="18" charset="-128"/>
                          <a:ea typeface="UD デジタル 教科書体 NP-B" panose="02020700000000000000" pitchFamily="18" charset="-128"/>
                        </a:rPr>
                        <a:t>種類</a:t>
                      </a:r>
                      <a:endParaRPr kumimoji="1" lang="en-US" altLang="ja-JP" sz="1800" dirty="0">
                        <a:solidFill>
                          <a:schemeClr val="bg1"/>
                        </a:solidFill>
                        <a:latin typeface="UD デジタル 教科書体 NP-B" panose="02020700000000000000" pitchFamily="18" charset="-128"/>
                        <a:ea typeface="UD デジタル 教科書体 NP-B" panose="02020700000000000000" pitchFamily="18" charset="-128"/>
                      </a:endParaRPr>
                    </a:p>
                  </a:txBody>
                  <a:tcPr marT="36000" marB="36000" anchor="b"/>
                </a:tc>
                <a:tc>
                  <a:txBody>
                    <a:bodyPr/>
                    <a:lstStyle/>
                    <a:p>
                      <a:pPr algn="ctr">
                        <a:lnSpc>
                          <a:spcPts val="2900"/>
                        </a:lnSpc>
                      </a:pPr>
                      <a:r>
                        <a:rPr kumimoji="1" lang="ja-JP" altLang="en-US" sz="1800" dirty="0">
                          <a:solidFill>
                            <a:schemeClr val="bg1"/>
                          </a:solidFill>
                          <a:latin typeface="UD デジタル 教科書体 NP-B" panose="02020700000000000000" pitchFamily="18" charset="-128"/>
                          <a:ea typeface="UD デジタル 教科書体 NP-B" panose="02020700000000000000" pitchFamily="18" charset="-128"/>
                        </a:rPr>
                        <a:t>特徴</a:t>
                      </a:r>
                      <a:endParaRPr kumimoji="1" lang="en-US" altLang="ja-JP" sz="1800" dirty="0">
                        <a:solidFill>
                          <a:schemeClr val="bg1"/>
                        </a:solidFill>
                        <a:latin typeface="UD デジタル 教科書体 NP-B" panose="02020700000000000000" pitchFamily="18" charset="-128"/>
                        <a:ea typeface="UD デジタル 教科書体 NP-B" panose="02020700000000000000" pitchFamily="18" charset="-128"/>
                      </a:endParaRPr>
                    </a:p>
                  </a:txBody>
                  <a:tcPr marT="36000" marB="36000" anchor="b"/>
                </a:tc>
                <a:tc>
                  <a:txBody>
                    <a:bodyPr/>
                    <a:lstStyle/>
                    <a:p>
                      <a:pPr algn="ctr">
                        <a:lnSpc>
                          <a:spcPts val="2900"/>
                        </a:lnSpc>
                      </a:pPr>
                      <a:r>
                        <a:rPr kumimoji="1" lang="ja-JP" altLang="en-US" sz="1800" dirty="0">
                          <a:solidFill>
                            <a:schemeClr val="bg1"/>
                          </a:solidFill>
                          <a:latin typeface="UD デジタル 教科書体 NP-B" panose="02020700000000000000" pitchFamily="18" charset="-128"/>
                          <a:ea typeface="UD デジタル 教科書体 NP-B" panose="02020700000000000000" pitchFamily="18" charset="-128"/>
                        </a:rPr>
                        <a:t>実施校</a:t>
                      </a:r>
                      <a:endParaRPr kumimoji="1" lang="en-US" altLang="ja-JP" sz="1800" dirty="0">
                        <a:solidFill>
                          <a:schemeClr val="bg1"/>
                        </a:solidFill>
                        <a:latin typeface="UD デジタル 教科書体 NP-B" panose="02020700000000000000" pitchFamily="18" charset="-128"/>
                        <a:ea typeface="UD デジタル 教科書体 NP-B" panose="02020700000000000000" pitchFamily="18" charset="-128"/>
                      </a:endParaRPr>
                    </a:p>
                  </a:txBody>
                  <a:tcPr marT="36000" marB="36000" anchor="b"/>
                </a:tc>
                <a:extLst>
                  <a:ext uri="{0D108BD9-81ED-4DB2-BD59-A6C34878D82A}">
                    <a16:rowId xmlns:a16="http://schemas.microsoft.com/office/drawing/2014/main" val="3517669504"/>
                  </a:ext>
                </a:extLst>
              </a:tr>
              <a:tr h="842417">
                <a:tc>
                  <a:txBody>
                    <a:bodyPr/>
                    <a:lstStyle/>
                    <a:p>
                      <a:pPr algn="ctr">
                        <a:lnSpc>
                          <a:spcPts val="2500"/>
                        </a:lnSpc>
                      </a:pPr>
                      <a:r>
                        <a:rPr kumimoji="1" lang="ja-JP" altLang="en-US" sz="1800" dirty="0">
                          <a:latin typeface="UD デジタル 教科書体 NP-B" panose="02020700000000000000" pitchFamily="18" charset="-128"/>
                          <a:ea typeface="UD デジタル 教科書体 NP-B" panose="02020700000000000000" pitchFamily="18" charset="-128"/>
                        </a:rPr>
                        <a:t>一般選抜</a:t>
                      </a:r>
                    </a:p>
                  </a:txBody>
                  <a:tcPr marT="36000" marB="36000" anchor="ctr"/>
                </a:tc>
                <a:tc>
                  <a:txBody>
                    <a:bodyPr/>
                    <a:lstStyle/>
                    <a:p>
                      <a:pPr algn="l">
                        <a:lnSpc>
                          <a:spcPts val="2500"/>
                        </a:lnSpc>
                      </a:pPr>
                      <a:r>
                        <a:rPr kumimoji="1" lang="ja-JP" altLang="en-US" sz="1600" dirty="0">
                          <a:latin typeface="UD デジタル 教科書体 NP-B" panose="02020700000000000000" pitchFamily="18" charset="-128"/>
                          <a:ea typeface="UD デジタル 教科書体 NP-B" panose="02020700000000000000" pitchFamily="18" charset="-128"/>
                        </a:rPr>
                        <a:t>志望校を</a:t>
                      </a:r>
                      <a:r>
                        <a:rPr kumimoji="1" lang="en-US" altLang="ja-JP" sz="1600" dirty="0">
                          <a:latin typeface="UD デジタル 教科書体 NP-B" panose="02020700000000000000" pitchFamily="18" charset="-128"/>
                          <a:ea typeface="UD デジタル 教科書体 NP-B" panose="02020700000000000000" pitchFamily="18" charset="-128"/>
                        </a:rPr>
                        <a:t>2</a:t>
                      </a:r>
                      <a:r>
                        <a:rPr kumimoji="1" lang="ja-JP" altLang="en-US" sz="1600" dirty="0">
                          <a:latin typeface="UD デジタル 教科書体 NP-B" panose="02020700000000000000" pitchFamily="18" charset="-128"/>
                          <a:ea typeface="UD デジタル 教科書体 NP-B" panose="02020700000000000000" pitchFamily="18" charset="-128"/>
                        </a:rPr>
                        <a:t>校まで選ぶことができる。</a:t>
                      </a:r>
                      <a:endParaRPr kumimoji="1" lang="en-US" altLang="ja-JP" sz="1600" dirty="0">
                        <a:latin typeface="UD デジタル 教科書体 NP-B" panose="02020700000000000000" pitchFamily="18" charset="-128"/>
                        <a:ea typeface="UD デジタル 教科書体 NP-B" panose="02020700000000000000" pitchFamily="18" charset="-128"/>
                      </a:endParaRPr>
                    </a:p>
                    <a:p>
                      <a:pPr algn="l">
                        <a:lnSpc>
                          <a:spcPts val="2500"/>
                        </a:lnSpc>
                      </a:pPr>
                      <a:r>
                        <a:rPr kumimoji="1" lang="ja-JP" altLang="en-US" sz="1600" dirty="0">
                          <a:latin typeface="UD デジタル 教科書体 NP-B" panose="02020700000000000000" pitchFamily="18" charset="-128"/>
                          <a:ea typeface="UD デジタル 教科書体 NP-B" panose="02020700000000000000" pitchFamily="18" charset="-128"/>
                        </a:rPr>
                        <a:t>試験は</a:t>
                      </a:r>
                      <a:r>
                        <a:rPr kumimoji="1" lang="en-US" altLang="ja-JP" sz="1600" dirty="0">
                          <a:latin typeface="UD デジタル 教科書体 NP-B" panose="02020700000000000000" pitchFamily="18" charset="-128"/>
                          <a:ea typeface="UD デジタル 教科書体 NP-B" panose="02020700000000000000" pitchFamily="18" charset="-128"/>
                        </a:rPr>
                        <a:t>1</a:t>
                      </a:r>
                      <a:r>
                        <a:rPr kumimoji="1" lang="ja-JP" altLang="en-US" sz="1600" dirty="0">
                          <a:latin typeface="UD デジタル 教科書体 NP-B" panose="02020700000000000000" pitchFamily="18" charset="-128"/>
                          <a:ea typeface="UD デジタル 教科書体 NP-B" panose="02020700000000000000" pitchFamily="18" charset="-128"/>
                        </a:rPr>
                        <a:t>回。→</a:t>
                      </a:r>
                      <a:r>
                        <a:rPr kumimoji="1" lang="en-US" altLang="ja-JP" sz="1600" dirty="0">
                          <a:latin typeface="UD デジタル 教科書体 NP-B" panose="02020700000000000000" pitchFamily="18" charset="-128"/>
                          <a:ea typeface="UD デジタル 教科書体 NP-B" panose="02020700000000000000" pitchFamily="18" charset="-128"/>
                        </a:rPr>
                        <a:t>P.19</a:t>
                      </a:r>
                      <a:r>
                        <a:rPr kumimoji="1" lang="ja-JP" altLang="en-US" sz="1600" dirty="0">
                          <a:latin typeface="UD デジタル 教科書体 NP-B" panose="02020700000000000000" pitchFamily="18" charset="-128"/>
                          <a:ea typeface="UD デジタル 教科書体 NP-B" panose="02020700000000000000" pitchFamily="18" charset="-128"/>
                        </a:rPr>
                        <a:t>参照</a:t>
                      </a:r>
                    </a:p>
                  </a:txBody>
                  <a:tcPr marT="36000" marB="36000" anchor="ctr"/>
                </a:tc>
                <a:tc>
                  <a:txBody>
                    <a:bodyPr/>
                    <a:lstStyle/>
                    <a:p>
                      <a:pPr algn="l">
                        <a:lnSpc>
                          <a:spcPts val="2500"/>
                        </a:lnSpc>
                      </a:pPr>
                      <a:r>
                        <a:rPr kumimoji="1" lang="ja-JP" altLang="en-US" sz="1600" dirty="0">
                          <a:latin typeface="UD デジタル 教科書体 NP-B" panose="02020700000000000000" pitchFamily="18" charset="-128"/>
                          <a:ea typeface="UD デジタル 教科書体 NP-B" panose="02020700000000000000" pitchFamily="18" charset="-128"/>
                        </a:rPr>
                        <a:t>すべての高校・学科で</a:t>
                      </a:r>
                      <a:br>
                        <a:rPr kumimoji="1" lang="en-US" altLang="ja-JP" sz="1600" dirty="0">
                          <a:latin typeface="UD デジタル 教科書体 NP-B" panose="02020700000000000000" pitchFamily="18" charset="-128"/>
                          <a:ea typeface="UD デジタル 教科書体 NP-B" panose="02020700000000000000" pitchFamily="18" charset="-128"/>
                        </a:rPr>
                      </a:br>
                      <a:r>
                        <a:rPr kumimoji="1" lang="ja-JP" altLang="en-US" sz="1600" dirty="0">
                          <a:latin typeface="UD デジタル 教科書体 NP-B" panose="02020700000000000000" pitchFamily="18" charset="-128"/>
                          <a:ea typeface="UD デジタル 教科書体 NP-B" panose="02020700000000000000" pitchFamily="18" charset="-128"/>
                        </a:rPr>
                        <a:t>実施　</a:t>
                      </a:r>
                    </a:p>
                  </a:txBody>
                  <a:tcPr marT="36000" marB="36000" anchor="ctr"/>
                </a:tc>
                <a:extLst>
                  <a:ext uri="{0D108BD9-81ED-4DB2-BD59-A6C34878D82A}">
                    <a16:rowId xmlns:a16="http://schemas.microsoft.com/office/drawing/2014/main" val="1707937893"/>
                  </a:ext>
                </a:extLst>
              </a:tr>
              <a:tr h="802616">
                <a:tc>
                  <a:txBody>
                    <a:bodyPr/>
                    <a:lstStyle/>
                    <a:p>
                      <a:pPr algn="ctr">
                        <a:lnSpc>
                          <a:spcPts val="2500"/>
                        </a:lnSpc>
                      </a:pPr>
                      <a:r>
                        <a:rPr kumimoji="1" lang="ja-JP" altLang="en-US" sz="1800" dirty="0">
                          <a:latin typeface="UD デジタル 教科書体 NP-B" panose="02020700000000000000" pitchFamily="18" charset="-128"/>
                          <a:ea typeface="UD デジタル 教科書体 NP-B" panose="02020700000000000000" pitchFamily="18" charset="-128"/>
                        </a:rPr>
                        <a:t>推薦選抜</a:t>
                      </a:r>
                    </a:p>
                  </a:txBody>
                  <a:tcPr marT="36000" marB="36000" anchor="ctr"/>
                </a:tc>
                <a:tc>
                  <a:txBody>
                    <a:bodyPr/>
                    <a:lstStyle/>
                    <a:p>
                      <a:pPr algn="l">
                        <a:lnSpc>
                          <a:spcPts val="2500"/>
                        </a:lnSpc>
                      </a:pPr>
                      <a:r>
                        <a:rPr kumimoji="1" lang="ja-JP" altLang="en-US" sz="1600" dirty="0">
                          <a:latin typeface="UD デジタル 教科書体 NP-B" panose="02020700000000000000" pitchFamily="18" charset="-128"/>
                          <a:ea typeface="UD デジタル 教科書体 NP-B" panose="02020700000000000000" pitchFamily="18" charset="-128"/>
                        </a:rPr>
                        <a:t>学力検査を行わず、中学校から提出された推薦書情報や面接などにより、総合的に判断して合格者が決まる。</a:t>
                      </a:r>
                    </a:p>
                  </a:txBody>
                  <a:tcPr marT="36000" marB="36000" anchor="ctr"/>
                </a:tc>
                <a:tc>
                  <a:txBody>
                    <a:bodyPr/>
                    <a:lstStyle/>
                    <a:p>
                      <a:pPr algn="l">
                        <a:lnSpc>
                          <a:spcPts val="2500"/>
                        </a:lnSpc>
                      </a:pPr>
                      <a:r>
                        <a:rPr kumimoji="1" lang="ja-JP" altLang="en-US" sz="1600" dirty="0">
                          <a:latin typeface="UD デジタル 教科書体 NP-B" panose="02020700000000000000" pitchFamily="18" charset="-128"/>
                          <a:ea typeface="UD デジタル 教科書体 NP-B" panose="02020700000000000000" pitchFamily="18" charset="-128"/>
                        </a:rPr>
                        <a:t>すべての高校・学科で</a:t>
                      </a:r>
                      <a:br>
                        <a:rPr kumimoji="1" lang="en-US" altLang="ja-JP" sz="1600" dirty="0">
                          <a:latin typeface="UD デジタル 教科書体 NP-B" panose="02020700000000000000" pitchFamily="18" charset="-128"/>
                          <a:ea typeface="UD デジタル 教科書体 NP-B" panose="02020700000000000000" pitchFamily="18" charset="-128"/>
                        </a:rPr>
                      </a:br>
                      <a:r>
                        <a:rPr kumimoji="1" lang="ja-JP" altLang="en-US" sz="1600" dirty="0">
                          <a:latin typeface="UD デジタル 教科書体 NP-B" panose="02020700000000000000" pitchFamily="18" charset="-128"/>
                          <a:ea typeface="UD デジタル 教科書体 NP-B" panose="02020700000000000000" pitchFamily="18" charset="-128"/>
                        </a:rPr>
                        <a:t>実施</a:t>
                      </a:r>
                    </a:p>
                  </a:txBody>
                  <a:tcPr marT="36000" marB="36000" anchor="ctr"/>
                </a:tc>
                <a:extLst>
                  <a:ext uri="{0D108BD9-81ED-4DB2-BD59-A6C34878D82A}">
                    <a16:rowId xmlns:a16="http://schemas.microsoft.com/office/drawing/2014/main" val="1828037753"/>
                  </a:ext>
                </a:extLst>
              </a:tr>
              <a:tr h="802616">
                <a:tc>
                  <a:txBody>
                    <a:bodyPr/>
                    <a:lstStyle/>
                    <a:p>
                      <a:pPr algn="ctr">
                        <a:lnSpc>
                          <a:spcPts val="2500"/>
                        </a:lnSpc>
                      </a:pPr>
                      <a:r>
                        <a:rPr kumimoji="1" lang="ja-JP" altLang="en-US" sz="1800" dirty="0">
                          <a:latin typeface="UD デジタル 教科書体 NP-B" panose="02020700000000000000" pitchFamily="18" charset="-128"/>
                          <a:ea typeface="UD デジタル 教科書体 NP-B" panose="02020700000000000000" pitchFamily="18" charset="-128"/>
                        </a:rPr>
                        <a:t>特色選抜</a:t>
                      </a:r>
                    </a:p>
                  </a:txBody>
                  <a:tcPr marT="36000" marB="36000" anchor="ctr"/>
                </a:tc>
                <a:tc>
                  <a:txBody>
                    <a:bodyPr/>
                    <a:lstStyle/>
                    <a:p>
                      <a:pPr algn="l">
                        <a:lnSpc>
                          <a:spcPts val="2500"/>
                        </a:lnSpc>
                      </a:pPr>
                      <a:r>
                        <a:rPr kumimoji="1" lang="ja-JP" altLang="en-US" sz="1600" dirty="0">
                          <a:latin typeface="UD デジタル 教科書体 NP-B" panose="02020700000000000000" pitchFamily="18" charset="-128"/>
                          <a:ea typeface="UD デジタル 教科書体 NP-B" panose="02020700000000000000" pitchFamily="18" charset="-128"/>
                        </a:rPr>
                        <a:t>学ぶ意欲や学科に関連する分野での能力・実績などを</a:t>
                      </a:r>
                      <a:br>
                        <a:rPr kumimoji="1" lang="en-US" altLang="ja-JP" sz="1600" dirty="0">
                          <a:latin typeface="UD デジタル 教科書体 NP-B" panose="02020700000000000000" pitchFamily="18" charset="-128"/>
                          <a:ea typeface="UD デジタル 教科書体 NP-B" panose="02020700000000000000" pitchFamily="18" charset="-128"/>
                        </a:rPr>
                      </a:br>
                      <a:r>
                        <a:rPr kumimoji="1" lang="ja-JP" altLang="en-US" sz="1600" dirty="0">
                          <a:latin typeface="UD デジタル 教科書体 NP-B" panose="02020700000000000000" pitchFamily="18" charset="-128"/>
                          <a:ea typeface="UD デジタル 教科書体 NP-B" panose="02020700000000000000" pitchFamily="18" charset="-128"/>
                        </a:rPr>
                        <a:t>重視。</a:t>
                      </a:r>
                    </a:p>
                  </a:txBody>
                  <a:tcPr marT="36000" marB="36000" anchor="ctr"/>
                </a:tc>
                <a:tc>
                  <a:txBody>
                    <a:bodyPr/>
                    <a:lstStyle/>
                    <a:p>
                      <a:pPr algn="l">
                        <a:lnSpc>
                          <a:spcPts val="2500"/>
                        </a:lnSpc>
                      </a:pPr>
                      <a:r>
                        <a:rPr kumimoji="1" lang="ja-JP" altLang="en-US" sz="1600" dirty="0">
                          <a:latin typeface="UD デジタル 教科書体 NP-B" panose="02020700000000000000" pitchFamily="18" charset="-128"/>
                          <a:ea typeface="UD デジタル 教科書体 NP-B" panose="02020700000000000000" pitchFamily="18" charset="-128"/>
                        </a:rPr>
                        <a:t>一部の学校で実施</a:t>
                      </a:r>
                    </a:p>
                  </a:txBody>
                  <a:tcPr marT="36000" marB="36000" anchor="ctr"/>
                </a:tc>
                <a:extLst>
                  <a:ext uri="{0D108BD9-81ED-4DB2-BD59-A6C34878D82A}">
                    <a16:rowId xmlns:a16="http://schemas.microsoft.com/office/drawing/2014/main" val="2238484983"/>
                  </a:ext>
                </a:extLst>
              </a:tr>
              <a:tr h="941178">
                <a:tc>
                  <a:txBody>
                    <a:bodyPr/>
                    <a:lstStyle/>
                    <a:p>
                      <a:pPr algn="ctr">
                        <a:lnSpc>
                          <a:spcPts val="3000"/>
                        </a:lnSpc>
                      </a:pPr>
                      <a:r>
                        <a:rPr kumimoji="1" lang="ja-JP" altLang="en-US" sz="1800" dirty="0">
                          <a:latin typeface="UD デジタル 教科書体 NP-B" panose="02020700000000000000" pitchFamily="18" charset="-128"/>
                          <a:ea typeface="UD デジタル 教科書体 NP-B" panose="02020700000000000000" pitchFamily="18" charset="-128"/>
                        </a:rPr>
                        <a:t>外国人生徒等選抜</a:t>
                      </a:r>
                    </a:p>
                  </a:txBody>
                  <a:tcPr marT="36000" marB="36000" anchor="ctr"/>
                </a:tc>
                <a:tc>
                  <a:txBody>
                    <a:bodyPr/>
                    <a:lstStyle/>
                    <a:p>
                      <a:pPr algn="l">
                        <a:lnSpc>
                          <a:spcPts val="2500"/>
                        </a:lnSpc>
                      </a:pPr>
                      <a:r>
                        <a:rPr kumimoji="1" lang="ja-JP" altLang="en-US" sz="1600" dirty="0">
                          <a:latin typeface="UD デジタル 教科書体 NP-B" panose="02020700000000000000" pitchFamily="18" charset="-128"/>
                          <a:ea typeface="UD デジタル 教科書体 NP-B" panose="02020700000000000000" pitchFamily="18" charset="-128"/>
                        </a:rPr>
                        <a:t>本人または保護者が外国籍であることや、入国後の在日期間が</a:t>
                      </a:r>
                      <a:r>
                        <a:rPr kumimoji="1" lang="en-US" altLang="ja-JP" sz="1600" dirty="0">
                          <a:latin typeface="UD デジタル 教科書体 NP-B" panose="02020700000000000000" pitchFamily="18" charset="-128"/>
                          <a:ea typeface="UD デジタル 教科書体 NP-B" panose="02020700000000000000" pitchFamily="18" charset="-128"/>
                        </a:rPr>
                        <a:t>6</a:t>
                      </a:r>
                      <a:r>
                        <a:rPr kumimoji="1" lang="ja-JP" altLang="en-US" sz="1600" dirty="0">
                          <a:latin typeface="UD デジタル 教科書体 NP-B" panose="02020700000000000000" pitchFamily="18" charset="-128"/>
                          <a:ea typeface="UD デジタル 教科書体 NP-B" panose="02020700000000000000" pitchFamily="18" charset="-128"/>
                        </a:rPr>
                        <a:t>年以内であることなどが条件。→</a:t>
                      </a:r>
                      <a:r>
                        <a:rPr kumimoji="1" lang="en-US" altLang="ja-JP" sz="1600" dirty="0">
                          <a:latin typeface="UD デジタル 教科書体 NP-B" panose="02020700000000000000" pitchFamily="18" charset="-128"/>
                          <a:ea typeface="UD デジタル 教科書体 NP-B" panose="02020700000000000000" pitchFamily="18" charset="-128"/>
                        </a:rPr>
                        <a:t>P.21</a:t>
                      </a:r>
                      <a:r>
                        <a:rPr kumimoji="1" lang="ja-JP" altLang="en-US" sz="1600" dirty="0">
                          <a:latin typeface="UD デジタル 教科書体 NP-B" panose="02020700000000000000" pitchFamily="18" charset="-128"/>
                          <a:ea typeface="UD デジタル 教科書体 NP-B" panose="02020700000000000000" pitchFamily="18" charset="-128"/>
                        </a:rPr>
                        <a:t>参照</a:t>
                      </a:r>
                    </a:p>
                  </a:txBody>
                  <a:tcPr marT="36000" marB="36000" anchor="ctr"/>
                </a:tc>
                <a:tc>
                  <a:txBody>
                    <a:bodyPr/>
                    <a:lstStyle/>
                    <a:p>
                      <a:pPr algn="l">
                        <a:lnSpc>
                          <a:spcPts val="2500"/>
                        </a:lnSpc>
                      </a:pPr>
                      <a:r>
                        <a:rPr kumimoji="1" lang="ja-JP" altLang="en-US" sz="1600" dirty="0">
                          <a:latin typeface="UD デジタル 教科書体 NP-B" panose="02020700000000000000" pitchFamily="18" charset="-128"/>
                          <a:ea typeface="UD デジタル 教科書体 NP-B" panose="02020700000000000000" pitchFamily="18" charset="-128"/>
                        </a:rPr>
                        <a:t>一部の学校で実施</a:t>
                      </a:r>
                      <a:r>
                        <a:rPr kumimoji="1" lang="en-US" altLang="ja-JP" sz="1600" dirty="0">
                          <a:latin typeface="UD デジタル 教科書体 NP-B" panose="02020700000000000000" pitchFamily="18" charset="-128"/>
                          <a:ea typeface="UD デジタル 教科書体 NP-B" panose="02020700000000000000" pitchFamily="18" charset="-128"/>
                        </a:rPr>
                        <a:t>(</a:t>
                      </a:r>
                      <a:r>
                        <a:rPr kumimoji="1" lang="ja-JP" altLang="en-US" sz="1600" dirty="0">
                          <a:latin typeface="UD デジタル 教科書体 NP-B" panose="02020700000000000000" pitchFamily="18" charset="-128"/>
                          <a:ea typeface="UD デジタル 教科書体 NP-B" panose="02020700000000000000" pitchFamily="18" charset="-128"/>
                        </a:rPr>
                        <a:t>令和</a:t>
                      </a:r>
                      <a:r>
                        <a:rPr kumimoji="1" lang="en-US" altLang="ja-JP" sz="1600" dirty="0">
                          <a:latin typeface="UD デジタル 教科書体 NP-B" panose="02020700000000000000" pitchFamily="18" charset="-128"/>
                          <a:ea typeface="UD デジタル 教科書体 NP-B" panose="02020700000000000000" pitchFamily="18" charset="-128"/>
                        </a:rPr>
                        <a:t>7</a:t>
                      </a:r>
                      <a:r>
                        <a:rPr kumimoji="1" lang="ja-JP" altLang="en-US" sz="1600" dirty="0">
                          <a:latin typeface="UD デジタル 教科書体 NP-B" panose="02020700000000000000" pitchFamily="18" charset="-128"/>
                          <a:ea typeface="UD デジタル 教科書体 NP-B" panose="02020700000000000000" pitchFamily="18" charset="-128"/>
                        </a:rPr>
                        <a:t>年度は</a:t>
                      </a:r>
                      <a:r>
                        <a:rPr kumimoji="1" lang="en-US" altLang="ja-JP" sz="1600" dirty="0">
                          <a:latin typeface="UD デジタル 教科書体 NP-B" panose="02020700000000000000" pitchFamily="18" charset="-128"/>
                          <a:ea typeface="UD デジタル 教科書体 NP-B" panose="02020700000000000000" pitchFamily="18" charset="-128"/>
                        </a:rPr>
                        <a:t>12</a:t>
                      </a:r>
                      <a:r>
                        <a:rPr kumimoji="1" lang="ja-JP" altLang="en-US" sz="1600" dirty="0">
                          <a:latin typeface="UD デジタル 教科書体 NP-B" panose="02020700000000000000" pitchFamily="18" charset="-128"/>
                          <a:ea typeface="UD デジタル 教科書体 NP-B" panose="02020700000000000000" pitchFamily="18" charset="-128"/>
                        </a:rPr>
                        <a:t>校で実施</a:t>
                      </a:r>
                      <a:r>
                        <a:rPr kumimoji="1" lang="en-US" altLang="ja-JP" sz="1600" dirty="0">
                          <a:latin typeface="UD デジタル 教科書体 NP-B" panose="02020700000000000000" pitchFamily="18" charset="-128"/>
                          <a:ea typeface="UD デジタル 教科書体 NP-B" panose="02020700000000000000" pitchFamily="18" charset="-128"/>
                        </a:rPr>
                        <a:t>)</a:t>
                      </a:r>
                      <a:endParaRPr kumimoji="1" lang="ja-JP" altLang="en-US" sz="1600" dirty="0">
                        <a:latin typeface="UD デジタル 教科書体 NP-B" panose="02020700000000000000" pitchFamily="18" charset="-128"/>
                        <a:ea typeface="UD デジタル 教科書体 NP-B" panose="02020700000000000000" pitchFamily="18" charset="-128"/>
                      </a:endParaRPr>
                    </a:p>
                  </a:txBody>
                  <a:tcPr marT="36000" marB="36000" anchor="ctr"/>
                </a:tc>
                <a:extLst>
                  <a:ext uri="{0D108BD9-81ED-4DB2-BD59-A6C34878D82A}">
                    <a16:rowId xmlns:a16="http://schemas.microsoft.com/office/drawing/2014/main" val="4269425652"/>
                  </a:ext>
                </a:extLst>
              </a:tr>
              <a:tr h="1174098">
                <a:tc>
                  <a:txBody>
                    <a:bodyPr/>
                    <a:lstStyle/>
                    <a:p>
                      <a:pPr algn="ctr">
                        <a:lnSpc>
                          <a:spcPts val="3000"/>
                        </a:lnSpc>
                      </a:pPr>
                      <a:r>
                        <a:rPr kumimoji="1" lang="ja-JP" altLang="en-US" sz="1800" dirty="0">
                          <a:latin typeface="UD デジタル 教科書体 NP-B" panose="02020700000000000000" pitchFamily="18" charset="-128"/>
                          <a:ea typeface="UD デジタル 教科書体 NP-B" panose="02020700000000000000" pitchFamily="18" charset="-128"/>
                        </a:rPr>
                        <a:t>全日制</a:t>
                      </a:r>
                      <a:endParaRPr kumimoji="1" lang="en-US" altLang="ja-JP" sz="1800" dirty="0">
                        <a:latin typeface="UD デジタル 教科書体 NP-B" panose="02020700000000000000" pitchFamily="18" charset="-128"/>
                        <a:ea typeface="UD デジタル 教科書体 NP-B" panose="02020700000000000000" pitchFamily="18" charset="-128"/>
                      </a:endParaRPr>
                    </a:p>
                    <a:p>
                      <a:pPr algn="ctr">
                        <a:lnSpc>
                          <a:spcPts val="3000"/>
                        </a:lnSpc>
                      </a:pPr>
                      <a:r>
                        <a:rPr kumimoji="1" lang="ja-JP" altLang="en-US" sz="1800" dirty="0">
                          <a:latin typeface="UD デジタル 教科書体 NP-B" panose="02020700000000000000" pitchFamily="18" charset="-128"/>
                          <a:ea typeface="UD デジタル 教科書体 NP-B" panose="02020700000000000000" pitchFamily="18" charset="-128"/>
                        </a:rPr>
                        <a:t>単位制選抜</a:t>
                      </a:r>
                    </a:p>
                  </a:txBody>
                  <a:tcPr marT="36000" marB="36000" anchor="ctr"/>
                </a:tc>
                <a:tc>
                  <a:txBody>
                    <a:bodyPr/>
                    <a:lstStyle/>
                    <a:p>
                      <a:pPr algn="l">
                        <a:lnSpc>
                          <a:spcPts val="2500"/>
                        </a:lnSpc>
                      </a:pPr>
                      <a:r>
                        <a:rPr kumimoji="1" lang="ja-JP" altLang="en-US" sz="1600" dirty="0">
                          <a:latin typeface="UD デジタル 教科書体 NP-B" panose="02020700000000000000" pitchFamily="18" charset="-128"/>
                          <a:ea typeface="UD デジタル 教科書体 NP-B" panose="02020700000000000000" pitchFamily="18" charset="-128"/>
                        </a:rPr>
                        <a:t>中学校</a:t>
                      </a:r>
                      <a:r>
                        <a:rPr kumimoji="1" lang="en-US" altLang="ja-JP" sz="1600" dirty="0">
                          <a:latin typeface="UD デジタル 教科書体 NP-B" panose="02020700000000000000" pitchFamily="18" charset="-128"/>
                          <a:ea typeface="UD デジタル 教科書体 NP-B" panose="02020700000000000000" pitchFamily="18" charset="-128"/>
                        </a:rPr>
                        <a:t>2</a:t>
                      </a:r>
                      <a:r>
                        <a:rPr kumimoji="1" lang="ja-JP" altLang="en-US" sz="1600" dirty="0">
                          <a:latin typeface="UD デジタル 教科書体 NP-B" panose="02020700000000000000" pitchFamily="18" charset="-128"/>
                          <a:ea typeface="UD デジタル 教科書体 NP-B" panose="02020700000000000000" pitchFamily="18" charset="-128"/>
                        </a:rPr>
                        <a:t>年、</a:t>
                      </a:r>
                      <a:r>
                        <a:rPr kumimoji="1" lang="en-US" altLang="ja-JP" sz="1600" dirty="0">
                          <a:latin typeface="UD デジタル 教科書体 NP-B" panose="02020700000000000000" pitchFamily="18" charset="-128"/>
                          <a:ea typeface="UD デジタル 教科書体 NP-B" panose="02020700000000000000" pitchFamily="18" charset="-128"/>
                        </a:rPr>
                        <a:t>3</a:t>
                      </a:r>
                      <a:r>
                        <a:rPr kumimoji="1" lang="ja-JP" altLang="en-US" sz="1600" dirty="0">
                          <a:latin typeface="UD デジタル 教科書体 NP-B" panose="02020700000000000000" pitchFamily="18" charset="-128"/>
                          <a:ea typeface="UD デジタル 教科書体 NP-B" panose="02020700000000000000" pitchFamily="18" charset="-128"/>
                        </a:rPr>
                        <a:t>年のいずれかの学年または両方のそれぞれの学年における欠席日数が年間</a:t>
                      </a:r>
                      <a:r>
                        <a:rPr kumimoji="1" lang="en-US" altLang="ja-JP" sz="1600" dirty="0">
                          <a:latin typeface="UD デジタル 教科書体 NP-B" panose="02020700000000000000" pitchFamily="18" charset="-128"/>
                          <a:ea typeface="UD デジタル 教科書体 NP-B" panose="02020700000000000000" pitchFamily="18" charset="-128"/>
                        </a:rPr>
                        <a:t>30</a:t>
                      </a:r>
                      <a:r>
                        <a:rPr kumimoji="1" lang="ja-JP" altLang="en-US" sz="1600" dirty="0">
                          <a:latin typeface="UD デジタル 教科書体 NP-B" panose="02020700000000000000" pitchFamily="18" charset="-128"/>
                          <a:ea typeface="UD デジタル 教科書体 NP-B" panose="02020700000000000000" pitchFamily="18" charset="-128"/>
                        </a:rPr>
                        <a:t>日程度の生徒が対象。</a:t>
                      </a:r>
                    </a:p>
                  </a:txBody>
                  <a:tcPr marT="36000" marB="36000" anchor="ctr"/>
                </a:tc>
                <a:tc>
                  <a:txBody>
                    <a:bodyPr/>
                    <a:lstStyle/>
                    <a:p>
                      <a:pPr algn="l">
                        <a:lnSpc>
                          <a:spcPts val="2500"/>
                        </a:lnSpc>
                      </a:pPr>
                      <a:r>
                        <a:rPr kumimoji="1" lang="ja-JP" altLang="en-US" sz="1600" dirty="0">
                          <a:latin typeface="UD デジタル 教科書体 NP-B" panose="02020700000000000000" pitchFamily="18" charset="-128"/>
                          <a:ea typeface="UD デジタル 教科書体 NP-B" panose="02020700000000000000" pitchFamily="18" charset="-128"/>
                        </a:rPr>
                        <a:t>全日制単位制高校で実施</a:t>
                      </a:r>
                      <a:endParaRPr kumimoji="1" lang="en-US" altLang="ja-JP" sz="1600" dirty="0">
                        <a:latin typeface="UD デジタル 教科書体 NP-B" panose="02020700000000000000" pitchFamily="18" charset="-128"/>
                        <a:ea typeface="UD デジタル 教科書体 NP-B" panose="02020700000000000000" pitchFamily="18" charset="-128"/>
                      </a:endParaRPr>
                    </a:p>
                    <a:p>
                      <a:pPr marL="180975" indent="-180975" algn="l">
                        <a:lnSpc>
                          <a:spcPts val="2500"/>
                        </a:lnSpc>
                      </a:pPr>
                      <a:r>
                        <a:rPr kumimoji="1" lang="ja-JP" altLang="en-US" sz="1600" dirty="0">
                          <a:latin typeface="UD デジタル 教科書体 NP-B" panose="02020700000000000000" pitchFamily="18" charset="-128"/>
                          <a:ea typeface="UD デジタル 教科書体 NP-B" panose="02020700000000000000" pitchFamily="18" charset="-128"/>
                        </a:rPr>
                        <a:t>（フレキシブルハイスクール全日制も含む）</a:t>
                      </a:r>
                    </a:p>
                  </a:txBody>
                  <a:tcPr marT="36000" marB="36000" anchor="ctr"/>
                </a:tc>
                <a:extLst>
                  <a:ext uri="{0D108BD9-81ED-4DB2-BD59-A6C34878D82A}">
                    <a16:rowId xmlns:a16="http://schemas.microsoft.com/office/drawing/2014/main" val="2612654316"/>
                  </a:ext>
                </a:extLst>
              </a:tr>
              <a:tr h="889171">
                <a:tc>
                  <a:txBody>
                    <a:bodyPr/>
                    <a:lstStyle/>
                    <a:p>
                      <a:pPr algn="ctr">
                        <a:lnSpc>
                          <a:spcPts val="3000"/>
                        </a:lnSpc>
                      </a:pPr>
                      <a:r>
                        <a:rPr kumimoji="1" lang="ja-JP" altLang="en-US" sz="1800" dirty="0">
                          <a:latin typeface="UD デジタル 教科書体 NP-B" panose="02020700000000000000" pitchFamily="18" charset="-128"/>
                          <a:ea typeface="UD デジタル 教科書体 NP-B" panose="02020700000000000000" pitchFamily="18" charset="-128"/>
                        </a:rPr>
                        <a:t>海外帰国</a:t>
                      </a:r>
                      <a:endParaRPr kumimoji="1" lang="en-US" altLang="ja-JP" sz="1800" dirty="0">
                        <a:latin typeface="UD デジタル 教科書体 NP-B" panose="02020700000000000000" pitchFamily="18" charset="-128"/>
                        <a:ea typeface="UD デジタル 教科書体 NP-B" panose="02020700000000000000" pitchFamily="18" charset="-128"/>
                      </a:endParaRPr>
                    </a:p>
                    <a:p>
                      <a:pPr algn="ctr">
                        <a:lnSpc>
                          <a:spcPts val="3000"/>
                        </a:lnSpc>
                      </a:pPr>
                      <a:r>
                        <a:rPr kumimoji="1" lang="ja-JP" altLang="en-US" sz="1800" dirty="0">
                          <a:latin typeface="UD デジタル 教科書体 NP-B" panose="02020700000000000000" pitchFamily="18" charset="-128"/>
                          <a:ea typeface="UD デジタル 教科書体 NP-B" panose="02020700000000000000" pitchFamily="18" charset="-128"/>
                        </a:rPr>
                        <a:t>生徒選抜</a:t>
                      </a:r>
                    </a:p>
                  </a:txBody>
                  <a:tcPr marT="36000" marB="36000" anchor="ctr"/>
                </a:tc>
                <a:tc>
                  <a:txBody>
                    <a:bodyPr/>
                    <a:lstStyle/>
                    <a:p>
                      <a:pPr algn="l">
                        <a:lnSpc>
                          <a:spcPts val="2500"/>
                        </a:lnSpc>
                      </a:pPr>
                      <a:r>
                        <a:rPr kumimoji="1" lang="ja-JP" altLang="en-US" sz="1600" dirty="0">
                          <a:latin typeface="UD デジタル 教科書体 NP-B" panose="02020700000000000000" pitchFamily="18" charset="-128"/>
                          <a:ea typeface="UD デジタル 教科書体 NP-B" panose="02020700000000000000" pitchFamily="18" charset="-128"/>
                        </a:rPr>
                        <a:t>継続して</a:t>
                      </a:r>
                      <a:r>
                        <a:rPr kumimoji="1" lang="en-US" altLang="ja-JP" sz="1600" dirty="0">
                          <a:latin typeface="UD デジタル 教科書体 NP-B" panose="02020700000000000000" pitchFamily="18" charset="-128"/>
                          <a:ea typeface="UD デジタル 教科書体 NP-B" panose="02020700000000000000" pitchFamily="18" charset="-128"/>
                        </a:rPr>
                        <a:t>2</a:t>
                      </a:r>
                      <a:r>
                        <a:rPr kumimoji="1" lang="ja-JP" altLang="en-US" sz="1600" dirty="0">
                          <a:latin typeface="UD デジタル 教科書体 NP-B" panose="02020700000000000000" pitchFamily="18" charset="-128"/>
                          <a:ea typeface="UD デジタル 教科書体 NP-B" panose="02020700000000000000" pitchFamily="18" charset="-128"/>
                        </a:rPr>
                        <a:t>年以上海外に保護者とともに在住していたことや帰国後</a:t>
                      </a:r>
                      <a:r>
                        <a:rPr kumimoji="1" lang="en-US" altLang="ja-JP" sz="1600" dirty="0">
                          <a:latin typeface="UD デジタル 教科書体 NP-B" panose="02020700000000000000" pitchFamily="18" charset="-128"/>
                          <a:ea typeface="UD デジタル 教科書体 NP-B" panose="02020700000000000000" pitchFamily="18" charset="-128"/>
                        </a:rPr>
                        <a:t>2</a:t>
                      </a:r>
                      <a:r>
                        <a:rPr kumimoji="1" lang="ja-JP" altLang="en-US" sz="1600" dirty="0">
                          <a:latin typeface="UD デジタル 教科書体 NP-B" panose="02020700000000000000" pitchFamily="18" charset="-128"/>
                          <a:ea typeface="UD デジタル 教科書体 NP-B" panose="02020700000000000000" pitchFamily="18" charset="-128"/>
                        </a:rPr>
                        <a:t>年以内である生徒が対象</a:t>
                      </a:r>
                    </a:p>
                  </a:txBody>
                  <a:tcPr marT="36000" marB="36000" anchor="ctr"/>
                </a:tc>
                <a:tc>
                  <a:txBody>
                    <a:bodyPr/>
                    <a:lstStyle/>
                    <a:p>
                      <a:pPr algn="l">
                        <a:lnSpc>
                          <a:spcPts val="2500"/>
                        </a:lnSpc>
                      </a:pPr>
                      <a:r>
                        <a:rPr kumimoji="1" lang="ja-JP" altLang="en-US" sz="1600" dirty="0">
                          <a:latin typeface="UD デジタル 教科書体 NP-B" panose="02020700000000000000" pitchFamily="18" charset="-128"/>
                          <a:ea typeface="UD デジタル 教科書体 NP-B" panose="02020700000000000000" pitchFamily="18" charset="-128"/>
                        </a:rPr>
                        <a:t>一部の学校で実施</a:t>
                      </a:r>
                    </a:p>
                  </a:txBody>
                  <a:tcPr marT="36000" marB="36000" anchor="ctr"/>
                </a:tc>
                <a:extLst>
                  <a:ext uri="{0D108BD9-81ED-4DB2-BD59-A6C34878D82A}">
                    <a16:rowId xmlns:a16="http://schemas.microsoft.com/office/drawing/2014/main" val="2881821927"/>
                  </a:ext>
                </a:extLst>
              </a:tr>
            </a:tbl>
          </a:graphicData>
        </a:graphic>
      </p:graphicFrame>
      <p:sp>
        <p:nvSpPr>
          <p:cNvPr id="58" name="テキスト ボックス 57">
            <a:extLst>
              <a:ext uri="{FF2B5EF4-FFF2-40B4-BE49-F238E27FC236}">
                <a16:creationId xmlns:a16="http://schemas.microsoft.com/office/drawing/2014/main" id="{39E6F872-274E-4873-1D01-B5BDAED82DF1}"/>
              </a:ext>
            </a:extLst>
          </p:cNvPr>
          <p:cNvSpPr txBox="1"/>
          <p:nvPr/>
        </p:nvSpPr>
        <p:spPr>
          <a:xfrm>
            <a:off x="1211039" y="1730142"/>
            <a:ext cx="1116000" cy="215444"/>
          </a:xfrm>
          <a:prstGeom prst="rect">
            <a:avLst/>
          </a:prstGeom>
          <a:noFill/>
        </p:spPr>
        <p:txBody>
          <a:bodyPr wrap="square" rtlCol="0" anchor="ctr">
            <a:spAutoFit/>
          </a:bodyPr>
          <a:lstStyle/>
          <a:p>
            <a:r>
              <a:rPr kumimoji="1" lang="ja-JP" altLang="en-US" sz="800" b="1" spc="50" dirty="0">
                <a:latin typeface="UD デジタル 教科書体 NP-B" panose="02020700000000000000" pitchFamily="18" charset="-128"/>
                <a:ea typeface="UD デジタル 教科書体 NP-B" panose="02020700000000000000" pitchFamily="18" charset="-128"/>
              </a:rPr>
              <a:t>いっぱんせんばつ</a:t>
            </a:r>
          </a:p>
        </p:txBody>
      </p:sp>
      <p:sp>
        <p:nvSpPr>
          <p:cNvPr id="233" name="テキスト ボックス 232">
            <a:extLst>
              <a:ext uri="{FF2B5EF4-FFF2-40B4-BE49-F238E27FC236}">
                <a16:creationId xmlns:a16="http://schemas.microsoft.com/office/drawing/2014/main" id="{538CE814-D2EC-4A07-1CEB-E2401E95DCB2}"/>
              </a:ext>
            </a:extLst>
          </p:cNvPr>
          <p:cNvSpPr txBox="1"/>
          <p:nvPr/>
        </p:nvSpPr>
        <p:spPr>
          <a:xfrm>
            <a:off x="4763397" y="1103970"/>
            <a:ext cx="1156921" cy="230832"/>
          </a:xfrm>
          <a:prstGeom prst="rect">
            <a:avLst/>
          </a:prstGeom>
          <a:noFill/>
        </p:spPr>
        <p:txBody>
          <a:bodyPr wrap="square" rtlCol="0" anchor="ctr">
            <a:spAutoFit/>
          </a:bodyPr>
          <a:lstStyle/>
          <a:p>
            <a:r>
              <a:rPr kumimoji="1" lang="ja-JP" altLang="en-US" sz="900" b="1" spc="-130" dirty="0">
                <a:solidFill>
                  <a:schemeClr val="bg1"/>
                </a:solidFill>
                <a:latin typeface="UD デジタル 教科書体 NP-B" panose="02020700000000000000" pitchFamily="18" charset="-128"/>
                <a:ea typeface="UD デジタル 教科書体 NP-B" panose="02020700000000000000" pitchFamily="18" charset="-128"/>
              </a:rPr>
              <a:t>とくちょう</a:t>
            </a:r>
          </a:p>
        </p:txBody>
      </p:sp>
      <p:sp>
        <p:nvSpPr>
          <p:cNvPr id="237" name="テキスト ボックス 236">
            <a:extLst>
              <a:ext uri="{FF2B5EF4-FFF2-40B4-BE49-F238E27FC236}">
                <a16:creationId xmlns:a16="http://schemas.microsoft.com/office/drawing/2014/main" id="{F8234727-8A3C-AA57-8ED4-80E1AD2919CB}"/>
              </a:ext>
            </a:extLst>
          </p:cNvPr>
          <p:cNvSpPr txBox="1"/>
          <p:nvPr/>
        </p:nvSpPr>
        <p:spPr>
          <a:xfrm>
            <a:off x="8637048" y="1108548"/>
            <a:ext cx="1476000" cy="230832"/>
          </a:xfrm>
          <a:prstGeom prst="rect">
            <a:avLst/>
          </a:prstGeom>
          <a:noFill/>
        </p:spPr>
        <p:txBody>
          <a:bodyPr wrap="square" rtlCol="0" anchor="ctr">
            <a:spAutoFit/>
          </a:bodyPr>
          <a:lstStyle/>
          <a:p>
            <a:r>
              <a:rPr kumimoji="1" lang="ja-JP" altLang="en-US" sz="900" b="1" spc="-130" dirty="0">
                <a:solidFill>
                  <a:schemeClr val="bg1"/>
                </a:solidFill>
                <a:latin typeface="UD デジタル 教科書体 NP-B" panose="02020700000000000000" pitchFamily="18" charset="-128"/>
                <a:ea typeface="UD デジタル 教科書体 NP-B" panose="02020700000000000000" pitchFamily="18" charset="-128"/>
              </a:rPr>
              <a:t>じっしこう</a:t>
            </a:r>
          </a:p>
        </p:txBody>
      </p:sp>
      <p:grpSp>
        <p:nvGrpSpPr>
          <p:cNvPr id="2" name="グループ化 1">
            <a:extLst>
              <a:ext uri="{FF2B5EF4-FFF2-40B4-BE49-F238E27FC236}">
                <a16:creationId xmlns:a16="http://schemas.microsoft.com/office/drawing/2014/main" id="{264D2531-50A7-4122-87B7-A1AFB40DF0BA}"/>
              </a:ext>
            </a:extLst>
          </p:cNvPr>
          <p:cNvGrpSpPr/>
          <p:nvPr/>
        </p:nvGrpSpPr>
        <p:grpSpPr>
          <a:xfrm>
            <a:off x="1447414" y="459152"/>
            <a:ext cx="7275359" cy="595632"/>
            <a:chOff x="1075076" y="873139"/>
            <a:chExt cx="7275359" cy="595632"/>
          </a:xfrm>
        </p:grpSpPr>
        <p:sp>
          <p:nvSpPr>
            <p:cNvPr id="282" name="テキスト ボックス 281">
              <a:extLst>
                <a:ext uri="{FF2B5EF4-FFF2-40B4-BE49-F238E27FC236}">
                  <a16:creationId xmlns:a16="http://schemas.microsoft.com/office/drawing/2014/main" id="{220CDFC9-BC78-3BB1-3CD0-EBF24B550175}"/>
                </a:ext>
              </a:extLst>
            </p:cNvPr>
            <p:cNvSpPr txBox="1"/>
            <p:nvPr/>
          </p:nvSpPr>
          <p:spPr>
            <a:xfrm>
              <a:off x="1075076" y="1007106"/>
              <a:ext cx="7067980" cy="461665"/>
            </a:xfrm>
            <a:prstGeom prst="rect">
              <a:avLst/>
            </a:prstGeom>
            <a:noFill/>
          </p:spPr>
          <p:txBody>
            <a:bodyPr wrap="square" rtlCol="0">
              <a:spAutoFit/>
            </a:bodyPr>
            <a:lstStyle/>
            <a:p>
              <a:r>
                <a:rPr kumimoji="1" lang="ja-JP" altLang="en-US" sz="2400" b="1" dirty="0">
                  <a:solidFill>
                    <a:srgbClr val="FF00FF"/>
                  </a:solidFill>
                  <a:latin typeface="ＭＳ ゴシック" panose="020B0609070205080204" pitchFamily="49" charset="-128"/>
                  <a:ea typeface="ＭＳ ゴシック" panose="020B0609070205080204" pitchFamily="49" charset="-128"/>
                </a:rPr>
                <a:t>◆ </a:t>
              </a:r>
              <a:r>
                <a:rPr kumimoji="1" lang="ja-JP" altLang="en-US" sz="2400" b="1" dirty="0">
                  <a:latin typeface="UD デジタル 教科書体 NP-B" panose="02020700000000000000" pitchFamily="18" charset="-128"/>
                  <a:ea typeface="UD デジタル 教科書体 NP-B" panose="02020700000000000000" pitchFamily="18" charset="-128"/>
                </a:rPr>
                <a:t>公立高校（全日制）の入学試験の種類</a:t>
              </a:r>
            </a:p>
          </p:txBody>
        </p:sp>
        <p:sp>
          <p:nvSpPr>
            <p:cNvPr id="283" name="テキスト ボックス 282">
              <a:extLst>
                <a:ext uri="{FF2B5EF4-FFF2-40B4-BE49-F238E27FC236}">
                  <a16:creationId xmlns:a16="http://schemas.microsoft.com/office/drawing/2014/main" id="{BE929F96-8E38-CC73-A4AD-0CDE88947F83}"/>
                </a:ext>
              </a:extLst>
            </p:cNvPr>
            <p:cNvSpPr txBox="1"/>
            <p:nvPr/>
          </p:nvSpPr>
          <p:spPr>
            <a:xfrm>
              <a:off x="1582435" y="873139"/>
              <a:ext cx="6768000" cy="276999"/>
            </a:xfrm>
            <a:prstGeom prst="rect">
              <a:avLst/>
            </a:prstGeom>
            <a:noFill/>
          </p:spPr>
          <p:txBody>
            <a:bodyPr wrap="square" rtlCol="0">
              <a:spAutoFit/>
            </a:bodyPr>
            <a:lstStyle/>
            <a:p>
              <a:r>
                <a:rPr kumimoji="1" lang="ja-JP" altLang="en-US" sz="1200" spc="-100" dirty="0">
                  <a:latin typeface="UD デジタル 教科書体 NP-B" panose="02020700000000000000" pitchFamily="18" charset="-128"/>
                  <a:ea typeface="UD デジタル 教科書体 NP-B" panose="02020700000000000000" pitchFamily="18" charset="-128"/>
                </a:rPr>
                <a:t>こうりつ  こうこう          ぜんにちせい                  にゅうがく しけん           しゅるい</a:t>
              </a:r>
            </a:p>
          </p:txBody>
        </p:sp>
      </p:grpSp>
      <p:sp>
        <p:nvSpPr>
          <p:cNvPr id="3" name="テキスト ボックス 2">
            <a:extLst>
              <a:ext uri="{FF2B5EF4-FFF2-40B4-BE49-F238E27FC236}">
                <a16:creationId xmlns:a16="http://schemas.microsoft.com/office/drawing/2014/main" id="{69FAD677-4078-7312-F36C-73B189CF6874}"/>
              </a:ext>
            </a:extLst>
          </p:cNvPr>
          <p:cNvSpPr txBox="1"/>
          <p:nvPr/>
        </p:nvSpPr>
        <p:spPr>
          <a:xfrm>
            <a:off x="2453818" y="1593471"/>
            <a:ext cx="2309579" cy="215444"/>
          </a:xfrm>
          <a:prstGeom prst="rect">
            <a:avLst/>
          </a:prstGeom>
          <a:noFill/>
        </p:spPr>
        <p:txBody>
          <a:bodyPr wrap="square" rtlCol="0" anchor="ctr">
            <a:spAutoFit/>
          </a:bodyPr>
          <a:lstStyle/>
          <a:p>
            <a:r>
              <a:rPr kumimoji="1" lang="ja-JP" altLang="en-US" sz="800" b="1" dirty="0">
                <a:latin typeface="UD デジタル 教科書体 NP-B" panose="02020700000000000000" pitchFamily="18" charset="-128"/>
                <a:ea typeface="UD デジタル 教科書体 NP-B" panose="02020700000000000000" pitchFamily="18" charset="-128"/>
              </a:rPr>
              <a:t>し ぼうこう           こう             えら</a:t>
            </a:r>
          </a:p>
        </p:txBody>
      </p:sp>
      <p:sp>
        <p:nvSpPr>
          <p:cNvPr id="4" name="テキスト ボックス 3">
            <a:extLst>
              <a:ext uri="{FF2B5EF4-FFF2-40B4-BE49-F238E27FC236}">
                <a16:creationId xmlns:a16="http://schemas.microsoft.com/office/drawing/2014/main" id="{B6F26D21-8423-7057-AFAA-EE4763712E12}"/>
              </a:ext>
            </a:extLst>
          </p:cNvPr>
          <p:cNvSpPr txBox="1"/>
          <p:nvPr/>
        </p:nvSpPr>
        <p:spPr>
          <a:xfrm>
            <a:off x="2438295" y="1935482"/>
            <a:ext cx="2528374" cy="215444"/>
          </a:xfrm>
          <a:prstGeom prst="rect">
            <a:avLst/>
          </a:prstGeom>
          <a:noFill/>
        </p:spPr>
        <p:txBody>
          <a:bodyPr wrap="square" rtlCol="0" anchor="ctr">
            <a:spAutoFit/>
          </a:bodyPr>
          <a:lstStyle/>
          <a:p>
            <a:r>
              <a:rPr kumimoji="1" lang="ja-JP" altLang="en-US" sz="800" b="1" dirty="0">
                <a:latin typeface="UD デジタル 教科書体 NP-B" panose="02020700000000000000" pitchFamily="18" charset="-128"/>
                <a:ea typeface="UD デジタル 教科書体 NP-B" panose="02020700000000000000" pitchFamily="18" charset="-128"/>
              </a:rPr>
              <a:t>し けん            かい                          さんしょう                            </a:t>
            </a:r>
          </a:p>
        </p:txBody>
      </p:sp>
      <p:sp>
        <p:nvSpPr>
          <p:cNvPr id="6" name="テキスト ボックス 5">
            <a:extLst>
              <a:ext uri="{FF2B5EF4-FFF2-40B4-BE49-F238E27FC236}">
                <a16:creationId xmlns:a16="http://schemas.microsoft.com/office/drawing/2014/main" id="{2560CDD6-C526-CC65-79C5-5E2B80A7AA0E}"/>
              </a:ext>
            </a:extLst>
          </p:cNvPr>
          <p:cNvSpPr txBox="1"/>
          <p:nvPr/>
        </p:nvSpPr>
        <p:spPr>
          <a:xfrm>
            <a:off x="1194444" y="2548051"/>
            <a:ext cx="1116000" cy="215444"/>
          </a:xfrm>
          <a:prstGeom prst="rect">
            <a:avLst/>
          </a:prstGeom>
          <a:noFill/>
        </p:spPr>
        <p:txBody>
          <a:bodyPr wrap="square" rtlCol="0" anchor="ctr">
            <a:spAutoFit/>
          </a:bodyPr>
          <a:lstStyle/>
          <a:p>
            <a:r>
              <a:rPr kumimoji="1" lang="ja-JP" altLang="en-US" sz="800" b="1" spc="50" dirty="0">
                <a:latin typeface="UD デジタル 教科書体 NP-B" panose="02020700000000000000" pitchFamily="18" charset="-128"/>
                <a:ea typeface="UD デジタル 教科書体 NP-B" panose="02020700000000000000" pitchFamily="18" charset="-128"/>
              </a:rPr>
              <a:t>すいせんせんばつ</a:t>
            </a:r>
          </a:p>
        </p:txBody>
      </p:sp>
      <p:sp>
        <p:nvSpPr>
          <p:cNvPr id="8" name="テキスト ボックス 7">
            <a:extLst>
              <a:ext uri="{FF2B5EF4-FFF2-40B4-BE49-F238E27FC236}">
                <a16:creationId xmlns:a16="http://schemas.microsoft.com/office/drawing/2014/main" id="{CF2AD90B-CAD6-A7F8-7824-34B2F201F9F8}"/>
              </a:ext>
            </a:extLst>
          </p:cNvPr>
          <p:cNvSpPr txBox="1"/>
          <p:nvPr/>
        </p:nvSpPr>
        <p:spPr>
          <a:xfrm>
            <a:off x="1187966" y="3349662"/>
            <a:ext cx="1218065" cy="215444"/>
          </a:xfrm>
          <a:prstGeom prst="rect">
            <a:avLst/>
          </a:prstGeom>
          <a:noFill/>
        </p:spPr>
        <p:txBody>
          <a:bodyPr wrap="square" rtlCol="0" anchor="ctr">
            <a:spAutoFit/>
          </a:bodyPr>
          <a:lstStyle/>
          <a:p>
            <a:r>
              <a:rPr kumimoji="1" lang="ja-JP" altLang="en-US" sz="800" b="1" dirty="0">
                <a:latin typeface="UD デジタル 教科書体 NP-B" panose="02020700000000000000" pitchFamily="18" charset="-128"/>
                <a:ea typeface="UD デジタル 教科書体 NP-B" panose="02020700000000000000" pitchFamily="18" charset="-128"/>
              </a:rPr>
              <a:t>とくしょくせんばつ</a:t>
            </a:r>
          </a:p>
        </p:txBody>
      </p:sp>
      <p:sp>
        <p:nvSpPr>
          <p:cNvPr id="11" name="テキスト ボックス 10">
            <a:extLst>
              <a:ext uri="{FF2B5EF4-FFF2-40B4-BE49-F238E27FC236}">
                <a16:creationId xmlns:a16="http://schemas.microsoft.com/office/drawing/2014/main" id="{1796D2CE-E01D-6E22-FFBE-E4867FDD8A62}"/>
              </a:ext>
            </a:extLst>
          </p:cNvPr>
          <p:cNvSpPr txBox="1"/>
          <p:nvPr/>
        </p:nvSpPr>
        <p:spPr>
          <a:xfrm>
            <a:off x="1093019" y="4069395"/>
            <a:ext cx="1322415" cy="215444"/>
          </a:xfrm>
          <a:prstGeom prst="rect">
            <a:avLst/>
          </a:prstGeom>
          <a:noFill/>
        </p:spPr>
        <p:txBody>
          <a:bodyPr wrap="square" rtlCol="0" anchor="ctr">
            <a:spAutoFit/>
          </a:bodyPr>
          <a:lstStyle/>
          <a:p>
            <a:r>
              <a:rPr kumimoji="1" lang="ja-JP" altLang="en-US" sz="800" b="1" spc="50" dirty="0">
                <a:latin typeface="UD デジタル 教科書体 NP-B" panose="02020700000000000000" pitchFamily="18" charset="-128"/>
                <a:ea typeface="UD デジタル 教科書体 NP-B" panose="02020700000000000000" pitchFamily="18" charset="-128"/>
              </a:rPr>
              <a:t>がいこくじん  せいと</a:t>
            </a:r>
          </a:p>
        </p:txBody>
      </p:sp>
      <p:sp>
        <p:nvSpPr>
          <p:cNvPr id="12" name="テキスト ボックス 11">
            <a:extLst>
              <a:ext uri="{FF2B5EF4-FFF2-40B4-BE49-F238E27FC236}">
                <a16:creationId xmlns:a16="http://schemas.microsoft.com/office/drawing/2014/main" id="{1A8BB1C3-A2EA-BB7E-0FEC-1AA2D4FDD927}"/>
              </a:ext>
            </a:extLst>
          </p:cNvPr>
          <p:cNvSpPr txBox="1"/>
          <p:nvPr/>
        </p:nvSpPr>
        <p:spPr>
          <a:xfrm>
            <a:off x="1306502" y="4429469"/>
            <a:ext cx="1123463" cy="215444"/>
          </a:xfrm>
          <a:prstGeom prst="rect">
            <a:avLst/>
          </a:prstGeom>
          <a:noFill/>
        </p:spPr>
        <p:txBody>
          <a:bodyPr wrap="square" rtlCol="0" anchor="ctr">
            <a:spAutoFit/>
          </a:bodyPr>
          <a:lstStyle/>
          <a:p>
            <a:r>
              <a:rPr kumimoji="1" lang="ja-JP" altLang="en-US" sz="800" b="1" spc="50" dirty="0">
                <a:latin typeface="UD デジタル 教科書体 NP-B" panose="02020700000000000000" pitchFamily="18" charset="-128"/>
                <a:ea typeface="UD デジタル 教科書体 NP-B" panose="02020700000000000000" pitchFamily="18" charset="-128"/>
              </a:rPr>
              <a:t>とうせんばつ</a:t>
            </a:r>
          </a:p>
        </p:txBody>
      </p:sp>
      <p:sp>
        <p:nvSpPr>
          <p:cNvPr id="13" name="テキスト ボックス 12">
            <a:extLst>
              <a:ext uri="{FF2B5EF4-FFF2-40B4-BE49-F238E27FC236}">
                <a16:creationId xmlns:a16="http://schemas.microsoft.com/office/drawing/2014/main" id="{25644F98-3475-2B83-E0E0-15E5E7CE882D}"/>
              </a:ext>
            </a:extLst>
          </p:cNvPr>
          <p:cNvSpPr txBox="1"/>
          <p:nvPr/>
        </p:nvSpPr>
        <p:spPr>
          <a:xfrm>
            <a:off x="1115913" y="5480222"/>
            <a:ext cx="1332000" cy="215444"/>
          </a:xfrm>
          <a:prstGeom prst="rect">
            <a:avLst/>
          </a:prstGeom>
          <a:noFill/>
        </p:spPr>
        <p:txBody>
          <a:bodyPr wrap="square" rtlCol="0" anchor="ctr">
            <a:spAutoFit/>
          </a:bodyPr>
          <a:lstStyle/>
          <a:p>
            <a:r>
              <a:rPr kumimoji="1" lang="ja-JP" altLang="en-US" sz="800" b="1" spc="50" dirty="0">
                <a:latin typeface="UD デジタル 教科書体 NP-B" panose="02020700000000000000" pitchFamily="18" charset="-128"/>
                <a:ea typeface="UD デジタル 教科書体 NP-B" panose="02020700000000000000" pitchFamily="18" charset="-128"/>
              </a:rPr>
              <a:t>たんいせい せんばつ</a:t>
            </a:r>
          </a:p>
        </p:txBody>
      </p:sp>
      <p:sp>
        <p:nvSpPr>
          <p:cNvPr id="14" name="テキスト ボックス 13">
            <a:extLst>
              <a:ext uri="{FF2B5EF4-FFF2-40B4-BE49-F238E27FC236}">
                <a16:creationId xmlns:a16="http://schemas.microsoft.com/office/drawing/2014/main" id="{C8626DC5-2865-378E-5D4E-003DFE09D34F}"/>
              </a:ext>
            </a:extLst>
          </p:cNvPr>
          <p:cNvSpPr txBox="1"/>
          <p:nvPr/>
        </p:nvSpPr>
        <p:spPr>
          <a:xfrm>
            <a:off x="1317753" y="5106154"/>
            <a:ext cx="1123463" cy="215444"/>
          </a:xfrm>
          <a:prstGeom prst="rect">
            <a:avLst/>
          </a:prstGeom>
          <a:noFill/>
        </p:spPr>
        <p:txBody>
          <a:bodyPr wrap="square" rtlCol="0" anchor="ctr">
            <a:spAutoFit/>
          </a:bodyPr>
          <a:lstStyle/>
          <a:p>
            <a:r>
              <a:rPr kumimoji="1" lang="ja-JP" altLang="en-US" sz="800" b="1" spc="50" dirty="0">
                <a:latin typeface="UD デジタル 教科書体 NP-B" panose="02020700000000000000" pitchFamily="18" charset="-128"/>
                <a:ea typeface="UD デジタル 教科書体 NP-B" panose="02020700000000000000" pitchFamily="18" charset="-128"/>
              </a:rPr>
              <a:t>ぜんにちせい</a:t>
            </a:r>
          </a:p>
        </p:txBody>
      </p:sp>
      <p:sp>
        <p:nvSpPr>
          <p:cNvPr id="17" name="テキスト ボックス 16">
            <a:extLst>
              <a:ext uri="{FF2B5EF4-FFF2-40B4-BE49-F238E27FC236}">
                <a16:creationId xmlns:a16="http://schemas.microsoft.com/office/drawing/2014/main" id="{7F3EE7CB-9450-DDA6-49CE-FB14F180DBA4}"/>
              </a:ext>
            </a:extLst>
          </p:cNvPr>
          <p:cNvSpPr txBox="1"/>
          <p:nvPr/>
        </p:nvSpPr>
        <p:spPr>
          <a:xfrm>
            <a:off x="1221026" y="6154393"/>
            <a:ext cx="1145819" cy="215444"/>
          </a:xfrm>
          <a:prstGeom prst="rect">
            <a:avLst/>
          </a:prstGeom>
          <a:noFill/>
        </p:spPr>
        <p:txBody>
          <a:bodyPr wrap="square" rtlCol="0" anchor="ctr">
            <a:spAutoFit/>
          </a:bodyPr>
          <a:lstStyle/>
          <a:p>
            <a:r>
              <a:rPr kumimoji="1" lang="ja-JP" altLang="en-US" sz="800" b="1" spc="50" dirty="0">
                <a:latin typeface="UD デジタル 教科書体 NP-B" panose="02020700000000000000" pitchFamily="18" charset="-128"/>
                <a:ea typeface="UD デジタル 教科書体 NP-B" panose="02020700000000000000" pitchFamily="18" charset="-128"/>
              </a:rPr>
              <a:t>かいがい き こく</a:t>
            </a:r>
          </a:p>
        </p:txBody>
      </p:sp>
      <p:sp>
        <p:nvSpPr>
          <p:cNvPr id="18" name="テキスト ボックス 17">
            <a:extLst>
              <a:ext uri="{FF2B5EF4-FFF2-40B4-BE49-F238E27FC236}">
                <a16:creationId xmlns:a16="http://schemas.microsoft.com/office/drawing/2014/main" id="{DCE5DB01-4014-E4A3-4A8E-2F3B6A80C9CB}"/>
              </a:ext>
            </a:extLst>
          </p:cNvPr>
          <p:cNvSpPr txBox="1"/>
          <p:nvPr/>
        </p:nvSpPr>
        <p:spPr>
          <a:xfrm>
            <a:off x="1232750" y="6533142"/>
            <a:ext cx="1186781" cy="215444"/>
          </a:xfrm>
          <a:prstGeom prst="rect">
            <a:avLst/>
          </a:prstGeom>
          <a:noFill/>
        </p:spPr>
        <p:txBody>
          <a:bodyPr wrap="square" rtlCol="0" anchor="ctr">
            <a:spAutoFit/>
          </a:bodyPr>
          <a:lstStyle/>
          <a:p>
            <a:r>
              <a:rPr kumimoji="1" lang="ja-JP" altLang="en-US" sz="800" b="1" spc="50" dirty="0">
                <a:latin typeface="UD デジタル 教科書体 NP-B" panose="02020700000000000000" pitchFamily="18" charset="-128"/>
                <a:ea typeface="UD デジタル 教科書体 NP-B" panose="02020700000000000000" pitchFamily="18" charset="-128"/>
              </a:rPr>
              <a:t>せいと  せんばつ</a:t>
            </a:r>
          </a:p>
        </p:txBody>
      </p:sp>
      <p:sp>
        <p:nvSpPr>
          <p:cNvPr id="19" name="テキスト ボックス 18">
            <a:extLst>
              <a:ext uri="{FF2B5EF4-FFF2-40B4-BE49-F238E27FC236}">
                <a16:creationId xmlns:a16="http://schemas.microsoft.com/office/drawing/2014/main" id="{3AFAA0EA-2D9E-2F7A-11A4-E31A82FAB85A}"/>
              </a:ext>
            </a:extLst>
          </p:cNvPr>
          <p:cNvSpPr txBox="1"/>
          <p:nvPr/>
        </p:nvSpPr>
        <p:spPr>
          <a:xfrm>
            <a:off x="2407369" y="2420636"/>
            <a:ext cx="5364000" cy="215444"/>
          </a:xfrm>
          <a:prstGeom prst="rect">
            <a:avLst/>
          </a:prstGeom>
          <a:noFill/>
        </p:spPr>
        <p:txBody>
          <a:bodyPr wrap="square" rtlCol="0" anchor="ctr">
            <a:spAutoFit/>
          </a:bodyPr>
          <a:lstStyle/>
          <a:p>
            <a:r>
              <a:rPr kumimoji="1" lang="ja-JP" altLang="en-US" sz="800" b="1" spc="-100" dirty="0">
                <a:latin typeface="UD デジタル 教科書体 NP-B" panose="02020700000000000000" pitchFamily="18" charset="-128"/>
                <a:ea typeface="UD デジタル 教科書体 NP-B" panose="02020700000000000000" pitchFamily="18" charset="-128"/>
              </a:rPr>
              <a:t>がくりょくけんさ             おこな                            ちゅうがっこう                     ていしゅつ                               すいせんしょ  じょうほう           </a:t>
            </a:r>
          </a:p>
        </p:txBody>
      </p:sp>
      <p:sp>
        <p:nvSpPr>
          <p:cNvPr id="20" name="テキスト ボックス 19">
            <a:extLst>
              <a:ext uri="{FF2B5EF4-FFF2-40B4-BE49-F238E27FC236}">
                <a16:creationId xmlns:a16="http://schemas.microsoft.com/office/drawing/2014/main" id="{7C4B8497-D77D-FA8B-E38E-00E8C130085A}"/>
              </a:ext>
            </a:extLst>
          </p:cNvPr>
          <p:cNvSpPr txBox="1"/>
          <p:nvPr/>
        </p:nvSpPr>
        <p:spPr>
          <a:xfrm>
            <a:off x="2430162" y="2745105"/>
            <a:ext cx="4751407" cy="215444"/>
          </a:xfrm>
          <a:prstGeom prst="rect">
            <a:avLst/>
          </a:prstGeom>
          <a:noFill/>
        </p:spPr>
        <p:txBody>
          <a:bodyPr wrap="square" rtlCol="0" anchor="ctr">
            <a:spAutoFit/>
          </a:bodyPr>
          <a:lstStyle/>
          <a:p>
            <a:r>
              <a:rPr kumimoji="1" lang="ja-JP" altLang="en-US" sz="800" b="1" spc="-100" dirty="0">
                <a:latin typeface="UD デジタル 教科書体 NP-B" panose="02020700000000000000" pitchFamily="18" charset="-128"/>
                <a:ea typeface="UD デジタル 教科書体 NP-B" panose="02020700000000000000" pitchFamily="18" charset="-128"/>
              </a:rPr>
              <a:t>めんせつ　　　　　　　　　　　　　　そうごうてき               はんだん                         ごうかくしゃ                き</a:t>
            </a:r>
          </a:p>
        </p:txBody>
      </p:sp>
      <p:sp>
        <p:nvSpPr>
          <p:cNvPr id="21" name="テキスト ボックス 20">
            <a:extLst>
              <a:ext uri="{FF2B5EF4-FFF2-40B4-BE49-F238E27FC236}">
                <a16:creationId xmlns:a16="http://schemas.microsoft.com/office/drawing/2014/main" id="{0C3510DF-B4ED-FC4A-4680-288797839698}"/>
              </a:ext>
            </a:extLst>
          </p:cNvPr>
          <p:cNvSpPr txBox="1"/>
          <p:nvPr/>
        </p:nvSpPr>
        <p:spPr>
          <a:xfrm>
            <a:off x="2391470" y="3222335"/>
            <a:ext cx="5364000" cy="215444"/>
          </a:xfrm>
          <a:prstGeom prst="rect">
            <a:avLst/>
          </a:prstGeom>
          <a:noFill/>
        </p:spPr>
        <p:txBody>
          <a:bodyPr wrap="square" rtlCol="0" anchor="ctr">
            <a:spAutoFit/>
          </a:bodyPr>
          <a:lstStyle/>
          <a:p>
            <a:r>
              <a:rPr kumimoji="1" lang="ja-JP" altLang="en-US" sz="800" b="1" spc="-100" dirty="0">
                <a:latin typeface="UD デジタル 教科書体 NP-B" panose="02020700000000000000" pitchFamily="18" charset="-128"/>
                <a:ea typeface="UD デジタル 教科書体 NP-B" panose="02020700000000000000" pitchFamily="18" charset="-128"/>
              </a:rPr>
              <a:t>まな              い   よく               がっか                かんれん                          ぶん  や                        のうりょく           じっせき</a:t>
            </a:r>
          </a:p>
        </p:txBody>
      </p:sp>
      <p:sp>
        <p:nvSpPr>
          <p:cNvPr id="22" name="テキスト ボックス 21">
            <a:extLst>
              <a:ext uri="{FF2B5EF4-FFF2-40B4-BE49-F238E27FC236}">
                <a16:creationId xmlns:a16="http://schemas.microsoft.com/office/drawing/2014/main" id="{CF0984B3-BB5F-0AD8-DEA2-0D63F3091A1F}"/>
              </a:ext>
            </a:extLst>
          </p:cNvPr>
          <p:cNvSpPr txBox="1"/>
          <p:nvPr/>
        </p:nvSpPr>
        <p:spPr>
          <a:xfrm>
            <a:off x="2407369" y="3550768"/>
            <a:ext cx="864000" cy="215444"/>
          </a:xfrm>
          <a:prstGeom prst="rect">
            <a:avLst/>
          </a:prstGeom>
          <a:noFill/>
        </p:spPr>
        <p:txBody>
          <a:bodyPr wrap="square" rtlCol="0" anchor="ctr">
            <a:spAutoFit/>
          </a:bodyPr>
          <a:lstStyle/>
          <a:p>
            <a:r>
              <a:rPr kumimoji="1" lang="ja-JP" altLang="en-US" sz="800" b="1" spc="-100" dirty="0">
                <a:latin typeface="UD デジタル 教科書体 NP-B" panose="02020700000000000000" pitchFamily="18" charset="-128"/>
                <a:ea typeface="UD デジタル 教科書体 NP-B" panose="02020700000000000000" pitchFamily="18" charset="-128"/>
              </a:rPr>
              <a:t>じゅうし</a:t>
            </a:r>
          </a:p>
        </p:txBody>
      </p:sp>
      <p:sp>
        <p:nvSpPr>
          <p:cNvPr id="23" name="テキスト ボックス 22">
            <a:extLst>
              <a:ext uri="{FF2B5EF4-FFF2-40B4-BE49-F238E27FC236}">
                <a16:creationId xmlns:a16="http://schemas.microsoft.com/office/drawing/2014/main" id="{35548D58-250B-89D5-E8DE-BB3999C2A63C}"/>
              </a:ext>
            </a:extLst>
          </p:cNvPr>
          <p:cNvSpPr txBox="1"/>
          <p:nvPr/>
        </p:nvSpPr>
        <p:spPr>
          <a:xfrm>
            <a:off x="2418545" y="4099478"/>
            <a:ext cx="5364000" cy="215444"/>
          </a:xfrm>
          <a:prstGeom prst="rect">
            <a:avLst/>
          </a:prstGeom>
          <a:noFill/>
        </p:spPr>
        <p:txBody>
          <a:bodyPr wrap="square" rtlCol="0" anchor="ctr">
            <a:spAutoFit/>
          </a:bodyPr>
          <a:lstStyle/>
          <a:p>
            <a:r>
              <a:rPr kumimoji="1" lang="ja-JP" altLang="en-US" sz="800" b="1" spc="-100" dirty="0">
                <a:latin typeface="UD デジタル 教科書体 NP-B" panose="02020700000000000000" pitchFamily="18" charset="-128"/>
                <a:ea typeface="UD デジタル 教科書体 NP-B" panose="02020700000000000000" pitchFamily="18" charset="-128"/>
              </a:rPr>
              <a:t>ほんにん                                     ほ     ご    しゃ              がいこくせき                                                                              にゅうこくご             ざいにち</a:t>
            </a:r>
          </a:p>
        </p:txBody>
      </p:sp>
      <p:sp>
        <p:nvSpPr>
          <p:cNvPr id="24" name="テキスト ボックス 23">
            <a:extLst>
              <a:ext uri="{FF2B5EF4-FFF2-40B4-BE49-F238E27FC236}">
                <a16:creationId xmlns:a16="http://schemas.microsoft.com/office/drawing/2014/main" id="{C8CBA807-B913-C7E8-7E2E-A211BDA42BF8}"/>
              </a:ext>
            </a:extLst>
          </p:cNvPr>
          <p:cNvSpPr txBox="1"/>
          <p:nvPr/>
        </p:nvSpPr>
        <p:spPr>
          <a:xfrm>
            <a:off x="2453818" y="4420495"/>
            <a:ext cx="5364000" cy="215444"/>
          </a:xfrm>
          <a:prstGeom prst="rect">
            <a:avLst/>
          </a:prstGeom>
          <a:noFill/>
        </p:spPr>
        <p:txBody>
          <a:bodyPr wrap="square" rtlCol="0" anchor="ctr">
            <a:spAutoFit/>
          </a:bodyPr>
          <a:lstStyle/>
          <a:p>
            <a:r>
              <a:rPr kumimoji="1" lang="ja-JP" altLang="en-US" sz="800" b="1" spc="-100" dirty="0">
                <a:latin typeface="UD デジタル 教科書体 NP-B" panose="02020700000000000000" pitchFamily="18" charset="-128"/>
                <a:ea typeface="UD デジタル 教科書体 NP-B" panose="02020700000000000000" pitchFamily="18" charset="-128"/>
              </a:rPr>
              <a:t>き   かん                   ねん  いじょう                                                                                       じょうけん                                            さんしょう</a:t>
            </a:r>
          </a:p>
        </p:txBody>
      </p:sp>
      <p:sp>
        <p:nvSpPr>
          <p:cNvPr id="25" name="テキスト ボックス 24">
            <a:extLst>
              <a:ext uri="{FF2B5EF4-FFF2-40B4-BE49-F238E27FC236}">
                <a16:creationId xmlns:a16="http://schemas.microsoft.com/office/drawing/2014/main" id="{897022D5-3B85-3A7F-0926-D68552A068C8}"/>
              </a:ext>
            </a:extLst>
          </p:cNvPr>
          <p:cNvSpPr txBox="1"/>
          <p:nvPr/>
        </p:nvSpPr>
        <p:spPr>
          <a:xfrm>
            <a:off x="2376619" y="5143925"/>
            <a:ext cx="4824000" cy="215444"/>
          </a:xfrm>
          <a:prstGeom prst="rect">
            <a:avLst/>
          </a:prstGeom>
          <a:noFill/>
        </p:spPr>
        <p:txBody>
          <a:bodyPr wrap="square" rtlCol="0" anchor="ctr">
            <a:spAutoFit/>
          </a:bodyPr>
          <a:lstStyle/>
          <a:p>
            <a:r>
              <a:rPr kumimoji="1" lang="ja-JP" altLang="en-US" sz="800" b="1" spc="-100" dirty="0">
                <a:latin typeface="UD デジタル 教科書体 NP-B" panose="02020700000000000000" pitchFamily="18" charset="-128"/>
                <a:ea typeface="UD デジタル 教科書体 NP-B" panose="02020700000000000000" pitchFamily="18" charset="-128"/>
              </a:rPr>
              <a:t>ちゅうがっこう         ねん                    ねん                                                                 がくねん                               りょうほう</a:t>
            </a:r>
          </a:p>
        </p:txBody>
      </p:sp>
      <p:sp>
        <p:nvSpPr>
          <p:cNvPr id="26" name="テキスト ボックス 25">
            <a:extLst>
              <a:ext uri="{FF2B5EF4-FFF2-40B4-BE49-F238E27FC236}">
                <a16:creationId xmlns:a16="http://schemas.microsoft.com/office/drawing/2014/main" id="{E922355B-40E8-2EB4-4E1C-336A6C346FFB}"/>
              </a:ext>
            </a:extLst>
          </p:cNvPr>
          <p:cNvSpPr txBox="1"/>
          <p:nvPr/>
        </p:nvSpPr>
        <p:spPr>
          <a:xfrm>
            <a:off x="2633818" y="5478856"/>
            <a:ext cx="5184000" cy="215444"/>
          </a:xfrm>
          <a:prstGeom prst="rect">
            <a:avLst/>
          </a:prstGeom>
          <a:noFill/>
        </p:spPr>
        <p:txBody>
          <a:bodyPr wrap="square" rtlCol="0" anchor="ctr">
            <a:spAutoFit/>
          </a:bodyPr>
          <a:lstStyle/>
          <a:p>
            <a:r>
              <a:rPr kumimoji="1" lang="ja-JP" altLang="en-US" sz="800" b="1" spc="-100" dirty="0">
                <a:latin typeface="UD デジタル 教科書体 NP-B" panose="02020700000000000000" pitchFamily="18" charset="-128"/>
                <a:ea typeface="UD デジタル 教科書体 NP-B" panose="02020700000000000000" pitchFamily="18" charset="-128"/>
              </a:rPr>
              <a:t>がくねん                                               けっせき  にっすう             ねんかん                  にち  ていど                   せいと              たいしょう</a:t>
            </a:r>
          </a:p>
        </p:txBody>
      </p:sp>
      <p:sp>
        <p:nvSpPr>
          <p:cNvPr id="29" name="テキスト ボックス 28">
            <a:extLst>
              <a:ext uri="{FF2B5EF4-FFF2-40B4-BE49-F238E27FC236}">
                <a16:creationId xmlns:a16="http://schemas.microsoft.com/office/drawing/2014/main" id="{2D49EC88-37E1-DB5C-4C08-E28BE8D8389E}"/>
              </a:ext>
            </a:extLst>
          </p:cNvPr>
          <p:cNvSpPr txBox="1"/>
          <p:nvPr/>
        </p:nvSpPr>
        <p:spPr>
          <a:xfrm>
            <a:off x="2407369" y="6173653"/>
            <a:ext cx="5184000" cy="215444"/>
          </a:xfrm>
          <a:prstGeom prst="rect">
            <a:avLst/>
          </a:prstGeom>
          <a:noFill/>
        </p:spPr>
        <p:txBody>
          <a:bodyPr wrap="square" rtlCol="0" anchor="ctr">
            <a:spAutoFit/>
          </a:bodyPr>
          <a:lstStyle/>
          <a:p>
            <a:r>
              <a:rPr kumimoji="1" lang="ja-JP" altLang="en-US" sz="800" b="1" spc="-100" dirty="0">
                <a:latin typeface="UD デジタル 教科書体 NP-B" panose="02020700000000000000" pitchFamily="18" charset="-128"/>
                <a:ea typeface="UD デジタル 教科書体 NP-B" panose="02020700000000000000" pitchFamily="18" charset="-128"/>
              </a:rPr>
              <a:t>けい ぞく                                ねん いじょう  かいがい               ほ    ご    しゃ                                             ざいじゅう</a:t>
            </a:r>
          </a:p>
        </p:txBody>
      </p:sp>
      <p:sp>
        <p:nvSpPr>
          <p:cNvPr id="30" name="テキスト ボックス 29">
            <a:extLst>
              <a:ext uri="{FF2B5EF4-FFF2-40B4-BE49-F238E27FC236}">
                <a16:creationId xmlns:a16="http://schemas.microsoft.com/office/drawing/2014/main" id="{380B6E28-58A2-CBF7-4AEA-82B44BA41678}"/>
              </a:ext>
            </a:extLst>
          </p:cNvPr>
          <p:cNvSpPr txBox="1"/>
          <p:nvPr/>
        </p:nvSpPr>
        <p:spPr>
          <a:xfrm>
            <a:off x="2839369" y="6510074"/>
            <a:ext cx="3584808" cy="215444"/>
          </a:xfrm>
          <a:prstGeom prst="rect">
            <a:avLst/>
          </a:prstGeom>
          <a:noFill/>
        </p:spPr>
        <p:txBody>
          <a:bodyPr wrap="square" rtlCol="0" anchor="ctr">
            <a:spAutoFit/>
          </a:bodyPr>
          <a:lstStyle/>
          <a:p>
            <a:r>
              <a:rPr kumimoji="1" lang="ja-JP" altLang="en-US" sz="800" b="1" spc="-100" dirty="0">
                <a:latin typeface="UD デジタル 教科書体 NP-B" panose="02020700000000000000" pitchFamily="18" charset="-128"/>
                <a:ea typeface="UD デジタル 教科書体 NP-B" panose="02020700000000000000" pitchFamily="18" charset="-128"/>
              </a:rPr>
              <a:t>き    こく   ご           ねん     い    ない                                   せい と              たいしょう               </a:t>
            </a:r>
          </a:p>
        </p:txBody>
      </p:sp>
      <p:sp>
        <p:nvSpPr>
          <p:cNvPr id="32" name="テキスト ボックス 31">
            <a:extLst>
              <a:ext uri="{FF2B5EF4-FFF2-40B4-BE49-F238E27FC236}">
                <a16:creationId xmlns:a16="http://schemas.microsoft.com/office/drawing/2014/main" id="{BE311AA2-2B33-75F9-F72C-A369E5CBB943}"/>
              </a:ext>
            </a:extLst>
          </p:cNvPr>
          <p:cNvSpPr txBox="1"/>
          <p:nvPr/>
        </p:nvSpPr>
        <p:spPr>
          <a:xfrm>
            <a:off x="7826081" y="6337849"/>
            <a:ext cx="1978779" cy="215444"/>
          </a:xfrm>
          <a:prstGeom prst="rect">
            <a:avLst/>
          </a:prstGeom>
          <a:noFill/>
        </p:spPr>
        <p:txBody>
          <a:bodyPr wrap="square" rtlCol="0" anchor="ctr">
            <a:spAutoFit/>
          </a:bodyPr>
          <a:lstStyle/>
          <a:p>
            <a:r>
              <a:rPr kumimoji="1" lang="ja-JP" altLang="en-US" sz="800" b="1" spc="-100" dirty="0">
                <a:latin typeface="UD デジタル 教科書体 NP-B" panose="02020700000000000000" pitchFamily="18" charset="-128"/>
                <a:ea typeface="UD デジタル 教科書体 NP-B" panose="02020700000000000000" pitchFamily="18" charset="-128"/>
              </a:rPr>
              <a:t>いち  ぶ                がっこう              じっ し</a:t>
            </a:r>
          </a:p>
        </p:txBody>
      </p:sp>
      <p:sp>
        <p:nvSpPr>
          <p:cNvPr id="35" name="テキスト ボックス 34">
            <a:extLst>
              <a:ext uri="{FF2B5EF4-FFF2-40B4-BE49-F238E27FC236}">
                <a16:creationId xmlns:a16="http://schemas.microsoft.com/office/drawing/2014/main" id="{7BD50383-678E-63F9-2854-19221EC26504}"/>
              </a:ext>
            </a:extLst>
          </p:cNvPr>
          <p:cNvSpPr txBox="1"/>
          <p:nvPr/>
        </p:nvSpPr>
        <p:spPr>
          <a:xfrm>
            <a:off x="7817818" y="4995212"/>
            <a:ext cx="2494152" cy="215444"/>
          </a:xfrm>
          <a:prstGeom prst="rect">
            <a:avLst/>
          </a:prstGeom>
          <a:noFill/>
        </p:spPr>
        <p:txBody>
          <a:bodyPr wrap="square" rtlCol="0" anchor="ctr">
            <a:spAutoFit/>
          </a:bodyPr>
          <a:lstStyle/>
          <a:p>
            <a:r>
              <a:rPr kumimoji="1" lang="ja-JP" altLang="en-US" sz="800" b="1" spc="-100" dirty="0">
                <a:latin typeface="UD デジタル 教科書体 NP-B" panose="02020700000000000000" pitchFamily="18" charset="-128"/>
                <a:ea typeface="UD デジタル 教科書体 NP-B" panose="02020700000000000000" pitchFamily="18" charset="-128"/>
              </a:rPr>
              <a:t>ぜんにちせい   たん   い   せい  こうこう　　　じっ  し</a:t>
            </a:r>
          </a:p>
        </p:txBody>
      </p:sp>
      <p:sp>
        <p:nvSpPr>
          <p:cNvPr id="36" name="テキスト ボックス 35">
            <a:extLst>
              <a:ext uri="{FF2B5EF4-FFF2-40B4-BE49-F238E27FC236}">
                <a16:creationId xmlns:a16="http://schemas.microsoft.com/office/drawing/2014/main" id="{055A61CF-27E3-F4A2-B2EE-CAA699F2CD5C}"/>
              </a:ext>
            </a:extLst>
          </p:cNvPr>
          <p:cNvSpPr txBox="1"/>
          <p:nvPr/>
        </p:nvSpPr>
        <p:spPr>
          <a:xfrm>
            <a:off x="7799377" y="4090168"/>
            <a:ext cx="2553419" cy="215444"/>
          </a:xfrm>
          <a:prstGeom prst="rect">
            <a:avLst/>
          </a:prstGeom>
          <a:noFill/>
        </p:spPr>
        <p:txBody>
          <a:bodyPr wrap="square" rtlCol="0" anchor="ctr">
            <a:spAutoFit/>
          </a:bodyPr>
          <a:lstStyle/>
          <a:p>
            <a:r>
              <a:rPr kumimoji="1" lang="ja-JP" altLang="en-US" sz="800" b="1" spc="-100" dirty="0">
                <a:latin typeface="UD デジタル 教科書体 NP-B" panose="02020700000000000000" pitchFamily="18" charset="-128"/>
                <a:ea typeface="UD デジタル 教科書体 NP-B" panose="02020700000000000000" pitchFamily="18" charset="-128"/>
              </a:rPr>
              <a:t>いち    ぶ                がっこう              じっ し           れいわ</a:t>
            </a:r>
          </a:p>
        </p:txBody>
      </p:sp>
      <p:sp>
        <p:nvSpPr>
          <p:cNvPr id="37" name="テキスト ボックス 36">
            <a:extLst>
              <a:ext uri="{FF2B5EF4-FFF2-40B4-BE49-F238E27FC236}">
                <a16:creationId xmlns:a16="http://schemas.microsoft.com/office/drawing/2014/main" id="{C2CECDCF-F109-B753-8BD9-438C1FA836D5}"/>
              </a:ext>
            </a:extLst>
          </p:cNvPr>
          <p:cNvSpPr txBox="1"/>
          <p:nvPr/>
        </p:nvSpPr>
        <p:spPr>
          <a:xfrm>
            <a:off x="7977002" y="4420221"/>
            <a:ext cx="2315431" cy="215444"/>
          </a:xfrm>
          <a:prstGeom prst="rect">
            <a:avLst/>
          </a:prstGeom>
          <a:noFill/>
        </p:spPr>
        <p:txBody>
          <a:bodyPr wrap="square" rtlCol="0" anchor="ctr">
            <a:spAutoFit/>
          </a:bodyPr>
          <a:lstStyle/>
          <a:p>
            <a:r>
              <a:rPr kumimoji="1" lang="ja-JP" altLang="en-US" sz="800" b="1" spc="-100" dirty="0">
                <a:latin typeface="UD デジタル 教科書体 NP-B" panose="02020700000000000000" pitchFamily="18" charset="-128"/>
                <a:ea typeface="UD デジタル 教科書体 NP-B" panose="02020700000000000000" pitchFamily="18" charset="-128"/>
              </a:rPr>
              <a:t>ねん  ど                              こう            じっ  し</a:t>
            </a:r>
          </a:p>
        </p:txBody>
      </p:sp>
      <p:sp>
        <p:nvSpPr>
          <p:cNvPr id="38" name="テキスト ボックス 37">
            <a:extLst>
              <a:ext uri="{FF2B5EF4-FFF2-40B4-BE49-F238E27FC236}">
                <a16:creationId xmlns:a16="http://schemas.microsoft.com/office/drawing/2014/main" id="{797E2480-8332-E6D7-D60B-191E211795E2}"/>
              </a:ext>
            </a:extLst>
          </p:cNvPr>
          <p:cNvSpPr txBox="1"/>
          <p:nvPr/>
        </p:nvSpPr>
        <p:spPr>
          <a:xfrm>
            <a:off x="7825304" y="3376441"/>
            <a:ext cx="2083498" cy="215444"/>
          </a:xfrm>
          <a:prstGeom prst="rect">
            <a:avLst/>
          </a:prstGeom>
          <a:noFill/>
        </p:spPr>
        <p:txBody>
          <a:bodyPr wrap="square" rtlCol="0" anchor="ctr">
            <a:spAutoFit/>
          </a:bodyPr>
          <a:lstStyle/>
          <a:p>
            <a:r>
              <a:rPr kumimoji="1" lang="ja-JP" altLang="en-US" sz="800" b="1" spc="-100" dirty="0">
                <a:latin typeface="UD デジタル 教科書体 NP-B" panose="02020700000000000000" pitchFamily="18" charset="-128"/>
                <a:ea typeface="UD デジタル 教科書体 NP-B" panose="02020700000000000000" pitchFamily="18" charset="-128"/>
              </a:rPr>
              <a:t>いち   ぶ             がっこう              じっ し </a:t>
            </a:r>
          </a:p>
        </p:txBody>
      </p:sp>
      <p:sp>
        <p:nvSpPr>
          <p:cNvPr id="39" name="テキスト ボックス 38">
            <a:extLst>
              <a:ext uri="{FF2B5EF4-FFF2-40B4-BE49-F238E27FC236}">
                <a16:creationId xmlns:a16="http://schemas.microsoft.com/office/drawing/2014/main" id="{BD7D7D92-4170-DC4F-45D1-90DED3B284D9}"/>
              </a:ext>
            </a:extLst>
          </p:cNvPr>
          <p:cNvSpPr txBox="1"/>
          <p:nvPr/>
        </p:nvSpPr>
        <p:spPr>
          <a:xfrm>
            <a:off x="8602013" y="2423718"/>
            <a:ext cx="1411240" cy="215444"/>
          </a:xfrm>
          <a:prstGeom prst="rect">
            <a:avLst/>
          </a:prstGeom>
          <a:noFill/>
        </p:spPr>
        <p:txBody>
          <a:bodyPr wrap="square" rtlCol="0" anchor="ctr">
            <a:spAutoFit/>
          </a:bodyPr>
          <a:lstStyle/>
          <a:p>
            <a:r>
              <a:rPr kumimoji="1" lang="ja-JP" altLang="en-US" sz="800" b="1" spc="-100" dirty="0">
                <a:latin typeface="UD デジタル 教科書体 NP-B" panose="02020700000000000000" pitchFamily="18" charset="-128"/>
                <a:ea typeface="UD デジタル 教科書体 NP-B" panose="02020700000000000000" pitchFamily="18" charset="-128"/>
              </a:rPr>
              <a:t>こうこう               がっか</a:t>
            </a:r>
          </a:p>
        </p:txBody>
      </p:sp>
      <p:sp>
        <p:nvSpPr>
          <p:cNvPr id="40" name="テキスト ボックス 39">
            <a:extLst>
              <a:ext uri="{FF2B5EF4-FFF2-40B4-BE49-F238E27FC236}">
                <a16:creationId xmlns:a16="http://schemas.microsoft.com/office/drawing/2014/main" id="{BFF5DC21-A655-415F-94A5-2EB9357D604D}"/>
              </a:ext>
            </a:extLst>
          </p:cNvPr>
          <p:cNvSpPr txBox="1"/>
          <p:nvPr/>
        </p:nvSpPr>
        <p:spPr>
          <a:xfrm>
            <a:off x="7830481" y="2745921"/>
            <a:ext cx="577008" cy="215444"/>
          </a:xfrm>
          <a:prstGeom prst="rect">
            <a:avLst/>
          </a:prstGeom>
          <a:noFill/>
        </p:spPr>
        <p:txBody>
          <a:bodyPr wrap="square" rtlCol="0" anchor="ctr">
            <a:spAutoFit/>
          </a:bodyPr>
          <a:lstStyle/>
          <a:p>
            <a:r>
              <a:rPr kumimoji="1" lang="ja-JP" altLang="en-US" sz="800" b="1" spc="-100" dirty="0">
                <a:latin typeface="UD デジタル 教科書体 NP-B" panose="02020700000000000000" pitchFamily="18" charset="-128"/>
                <a:ea typeface="UD デジタル 教科書体 NP-B" panose="02020700000000000000" pitchFamily="18" charset="-128"/>
              </a:rPr>
              <a:t>じっ  し </a:t>
            </a:r>
          </a:p>
        </p:txBody>
      </p:sp>
      <p:sp>
        <p:nvSpPr>
          <p:cNvPr id="41" name="テキスト ボックス 40">
            <a:extLst>
              <a:ext uri="{FF2B5EF4-FFF2-40B4-BE49-F238E27FC236}">
                <a16:creationId xmlns:a16="http://schemas.microsoft.com/office/drawing/2014/main" id="{E45698A5-5B28-2057-82FC-30782A7D0358}"/>
              </a:ext>
            </a:extLst>
          </p:cNvPr>
          <p:cNvSpPr txBox="1"/>
          <p:nvPr/>
        </p:nvSpPr>
        <p:spPr>
          <a:xfrm>
            <a:off x="8606865" y="1597783"/>
            <a:ext cx="1411240" cy="215444"/>
          </a:xfrm>
          <a:prstGeom prst="rect">
            <a:avLst/>
          </a:prstGeom>
          <a:noFill/>
        </p:spPr>
        <p:txBody>
          <a:bodyPr wrap="square" rtlCol="0" anchor="ctr">
            <a:spAutoFit/>
          </a:bodyPr>
          <a:lstStyle/>
          <a:p>
            <a:r>
              <a:rPr kumimoji="1" lang="ja-JP" altLang="en-US" sz="800" b="1" spc="-100" dirty="0">
                <a:latin typeface="UD デジタル 教科書体 NP-B" panose="02020700000000000000" pitchFamily="18" charset="-128"/>
                <a:ea typeface="UD デジタル 教科書体 NP-B" panose="02020700000000000000" pitchFamily="18" charset="-128"/>
              </a:rPr>
              <a:t>こうこう               がっ か</a:t>
            </a:r>
          </a:p>
        </p:txBody>
      </p:sp>
      <p:sp>
        <p:nvSpPr>
          <p:cNvPr id="42" name="テキスト ボックス 41">
            <a:extLst>
              <a:ext uri="{FF2B5EF4-FFF2-40B4-BE49-F238E27FC236}">
                <a16:creationId xmlns:a16="http://schemas.microsoft.com/office/drawing/2014/main" id="{74F23175-ED0E-B8E8-E246-5FBB6A0E350D}"/>
              </a:ext>
            </a:extLst>
          </p:cNvPr>
          <p:cNvSpPr txBox="1"/>
          <p:nvPr/>
        </p:nvSpPr>
        <p:spPr>
          <a:xfrm>
            <a:off x="7817464" y="1916311"/>
            <a:ext cx="577008" cy="215444"/>
          </a:xfrm>
          <a:prstGeom prst="rect">
            <a:avLst/>
          </a:prstGeom>
          <a:noFill/>
        </p:spPr>
        <p:txBody>
          <a:bodyPr wrap="square" rtlCol="0" anchor="ctr">
            <a:spAutoFit/>
          </a:bodyPr>
          <a:lstStyle/>
          <a:p>
            <a:r>
              <a:rPr kumimoji="1" lang="ja-JP" altLang="en-US" sz="800" b="1" spc="-100" dirty="0">
                <a:latin typeface="UD デジタル 教科書体 NP-B" panose="02020700000000000000" pitchFamily="18" charset="-128"/>
                <a:ea typeface="UD デジタル 教科書体 NP-B" panose="02020700000000000000" pitchFamily="18" charset="-128"/>
              </a:rPr>
              <a:t>じっ   し </a:t>
            </a:r>
          </a:p>
        </p:txBody>
      </p:sp>
      <p:sp>
        <p:nvSpPr>
          <p:cNvPr id="52" name="テキスト ボックス 51">
            <a:extLst>
              <a:ext uri="{FF2B5EF4-FFF2-40B4-BE49-F238E27FC236}">
                <a16:creationId xmlns:a16="http://schemas.microsoft.com/office/drawing/2014/main" id="{596F514C-E8E4-4473-B8E4-B0EB6F5E185F}"/>
              </a:ext>
            </a:extLst>
          </p:cNvPr>
          <p:cNvSpPr txBox="1"/>
          <p:nvPr/>
        </p:nvSpPr>
        <p:spPr>
          <a:xfrm>
            <a:off x="1448214" y="1110856"/>
            <a:ext cx="972000" cy="230832"/>
          </a:xfrm>
          <a:prstGeom prst="rect">
            <a:avLst/>
          </a:prstGeom>
          <a:noFill/>
        </p:spPr>
        <p:txBody>
          <a:bodyPr wrap="square" rtlCol="0" anchor="ctr">
            <a:spAutoFit/>
          </a:bodyPr>
          <a:lstStyle/>
          <a:p>
            <a:r>
              <a:rPr kumimoji="1" lang="ja-JP" altLang="en-US" sz="900" b="1" spc="-130" dirty="0">
                <a:solidFill>
                  <a:schemeClr val="bg1"/>
                </a:solidFill>
                <a:latin typeface="UD デジタル 教科書体 NP-B" panose="02020700000000000000" pitchFamily="18" charset="-128"/>
                <a:ea typeface="UD デジタル 教科書体 NP-B" panose="02020700000000000000" pitchFamily="18" charset="-128"/>
              </a:rPr>
              <a:t>しゅるい</a:t>
            </a:r>
          </a:p>
        </p:txBody>
      </p:sp>
      <p:sp>
        <p:nvSpPr>
          <p:cNvPr id="45" name="テキスト ボックス 44">
            <a:extLst>
              <a:ext uri="{FF2B5EF4-FFF2-40B4-BE49-F238E27FC236}">
                <a16:creationId xmlns:a16="http://schemas.microsoft.com/office/drawing/2014/main" id="{E1669F91-5EFF-47C0-95CD-777509E61E02}"/>
              </a:ext>
            </a:extLst>
          </p:cNvPr>
          <p:cNvSpPr txBox="1"/>
          <p:nvPr/>
        </p:nvSpPr>
        <p:spPr>
          <a:xfrm>
            <a:off x="8026403" y="5340863"/>
            <a:ext cx="2494152" cy="215444"/>
          </a:xfrm>
          <a:prstGeom prst="rect">
            <a:avLst/>
          </a:prstGeom>
          <a:noFill/>
        </p:spPr>
        <p:txBody>
          <a:bodyPr wrap="square" rtlCol="0" anchor="ctr">
            <a:spAutoFit/>
          </a:bodyPr>
          <a:lstStyle/>
          <a:p>
            <a:r>
              <a:rPr kumimoji="1" lang="en-US" altLang="ja-JP" sz="800" b="1" spc="-100" dirty="0">
                <a:latin typeface="UD デジタル 教科書体 NP-B" panose="02020700000000000000" pitchFamily="18" charset="-128"/>
                <a:ea typeface="UD デジタル 教科書体 NP-B" panose="02020700000000000000" pitchFamily="18" charset="-128"/>
              </a:rPr>
              <a:t> </a:t>
            </a:r>
            <a:r>
              <a:rPr kumimoji="1" lang="ja-JP" altLang="en-US" sz="800" b="1" spc="-100" dirty="0">
                <a:latin typeface="UD デジタル 教科書体 NP-B" panose="02020700000000000000" pitchFamily="18" charset="-128"/>
                <a:ea typeface="UD デジタル 教科書体 NP-B" panose="02020700000000000000" pitchFamily="18" charset="-128"/>
              </a:rPr>
              <a:t> ふ　れ　　き　し　ぶ　　る　は　い　す</a:t>
            </a:r>
          </a:p>
        </p:txBody>
      </p:sp>
      <p:sp>
        <p:nvSpPr>
          <p:cNvPr id="46" name="テキスト ボックス 45">
            <a:extLst>
              <a:ext uri="{FF2B5EF4-FFF2-40B4-BE49-F238E27FC236}">
                <a16:creationId xmlns:a16="http://schemas.microsoft.com/office/drawing/2014/main" id="{73E5194E-666C-4784-91F4-63EDD79EA5BF}"/>
              </a:ext>
            </a:extLst>
          </p:cNvPr>
          <p:cNvSpPr txBox="1"/>
          <p:nvPr/>
        </p:nvSpPr>
        <p:spPr>
          <a:xfrm>
            <a:off x="7900878" y="5629762"/>
            <a:ext cx="2160000" cy="215444"/>
          </a:xfrm>
          <a:prstGeom prst="rect">
            <a:avLst/>
          </a:prstGeom>
          <a:noFill/>
        </p:spPr>
        <p:txBody>
          <a:bodyPr wrap="square" rtlCol="0" anchor="ctr">
            <a:spAutoFit/>
          </a:bodyPr>
          <a:lstStyle/>
          <a:p>
            <a:r>
              <a:rPr kumimoji="1" lang="en-US" altLang="ja-JP" sz="800" b="1" spc="-100" dirty="0">
                <a:latin typeface="UD デジタル 教科書体 NP-B" panose="02020700000000000000" pitchFamily="18" charset="-128"/>
                <a:ea typeface="UD デジタル 教科書体 NP-B" panose="02020700000000000000" pitchFamily="18" charset="-128"/>
              </a:rPr>
              <a:t> </a:t>
            </a:r>
            <a:r>
              <a:rPr kumimoji="1" lang="ja-JP" altLang="en-US" sz="800" b="1" spc="-100" dirty="0">
                <a:latin typeface="UD デジタル 教科書体 NP-B" panose="02020700000000000000" pitchFamily="18" charset="-128"/>
                <a:ea typeface="UD デジタル 教科書体 NP-B" panose="02020700000000000000" pitchFamily="18" charset="-128"/>
              </a:rPr>
              <a:t> 　く　ー　る　ぜん  にち  せい　　  ふく</a:t>
            </a:r>
          </a:p>
        </p:txBody>
      </p:sp>
      <p:sp>
        <p:nvSpPr>
          <p:cNvPr id="5" name="テキスト ボックス 4">
            <a:extLst>
              <a:ext uri="{FF2B5EF4-FFF2-40B4-BE49-F238E27FC236}">
                <a16:creationId xmlns:a16="http://schemas.microsoft.com/office/drawing/2014/main" id="{F543B026-926A-928C-948F-9D55FF38044B}"/>
              </a:ext>
            </a:extLst>
          </p:cNvPr>
          <p:cNvSpPr txBox="1"/>
          <p:nvPr/>
        </p:nvSpPr>
        <p:spPr>
          <a:xfrm>
            <a:off x="7655169" y="482651"/>
            <a:ext cx="2697626" cy="461665"/>
          </a:xfrm>
          <a:prstGeom prst="rect">
            <a:avLst/>
          </a:prstGeom>
          <a:noFill/>
        </p:spPr>
        <p:txBody>
          <a:bodyPr wrap="square" rtlCol="0" anchor="ctr">
            <a:spAutoFit/>
          </a:bodyPr>
          <a:lstStyle/>
          <a:p>
            <a:pPr marL="108000" indent="-108000"/>
            <a:r>
              <a:rPr kumimoji="1" lang="en-US" altLang="ja-JP" sz="1200" spc="50" dirty="0">
                <a:latin typeface="UD デジタル 教科書体 NP-B" panose="02020700000000000000" pitchFamily="18" charset="-128"/>
                <a:ea typeface="UD デジタル 教科書体 NP-B" panose="02020700000000000000" pitchFamily="18" charset="-128"/>
              </a:rPr>
              <a:t>※</a:t>
            </a:r>
            <a:r>
              <a:rPr kumimoji="1" lang="ja-JP" altLang="en-US" sz="1200" spc="50" dirty="0">
                <a:latin typeface="UD デジタル 教科書体 NP-B" panose="02020700000000000000" pitchFamily="18" charset="-128"/>
                <a:ea typeface="UD デジタル 教科書体 NP-B" panose="02020700000000000000" pitchFamily="18" charset="-128"/>
              </a:rPr>
              <a:t>種類は「●●選抜」で統一して</a:t>
            </a:r>
            <a:br>
              <a:rPr kumimoji="1" lang="en-US" altLang="ja-JP" sz="1200" spc="50" dirty="0">
                <a:latin typeface="UD デジタル 教科書体 NP-B" panose="02020700000000000000" pitchFamily="18" charset="-128"/>
                <a:ea typeface="UD デジタル 教科書体 NP-B" panose="02020700000000000000" pitchFamily="18" charset="-128"/>
              </a:rPr>
            </a:br>
            <a:r>
              <a:rPr kumimoji="1" lang="ja-JP" altLang="en-US" sz="1200" spc="50" dirty="0">
                <a:latin typeface="UD デジタル 教科書体 NP-B" panose="02020700000000000000" pitchFamily="18" charset="-128"/>
                <a:ea typeface="UD デジタル 教科書体 NP-B" panose="02020700000000000000" pitchFamily="18" charset="-128"/>
              </a:rPr>
              <a:t>います。（以降のページすべて）</a:t>
            </a:r>
          </a:p>
        </p:txBody>
      </p:sp>
    </p:spTree>
    <p:extLst>
      <p:ext uri="{BB962C8B-B14F-4D97-AF65-F5344CB8AC3E}">
        <p14:creationId xmlns:p14="http://schemas.microsoft.com/office/powerpoint/2010/main" val="3341089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a:extLst>
              <a:ext uri="{FF2B5EF4-FFF2-40B4-BE49-F238E27FC236}">
                <a16:creationId xmlns:a16="http://schemas.microsoft.com/office/drawing/2014/main" id="{688677BC-461E-2D45-86A5-FB4582DE0B7D}"/>
              </a:ext>
            </a:extLst>
          </p:cNvPr>
          <p:cNvSpPr/>
          <p:nvPr/>
        </p:nvSpPr>
        <p:spPr>
          <a:xfrm>
            <a:off x="1013217" y="578850"/>
            <a:ext cx="9233867" cy="6338144"/>
          </a:xfrm>
          <a:prstGeom prst="roundRect">
            <a:avLst>
              <a:gd name="adj" fmla="val 2401"/>
            </a:avLst>
          </a:prstGeom>
          <a:solidFill>
            <a:schemeClr val="bg1"/>
          </a:solidFill>
          <a:ln w="25400">
            <a:solidFill>
              <a:srgbClr val="F9B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latin typeface="UD デジタル 教科書体 NP-B" panose="02020700000000000000" pitchFamily="18" charset="-128"/>
                <a:ea typeface="UD デジタル 教科書体 NP-B" panose="02020700000000000000" pitchFamily="18" charset="-128"/>
              </a:rPr>
              <a:t>v</a:t>
            </a:r>
            <a:endParaRPr kumimoji="1" lang="ja-JP" altLang="en-US">
              <a:latin typeface="UD デジタル 教科書体 NP-B" panose="02020700000000000000" pitchFamily="18" charset="-128"/>
              <a:ea typeface="UD デジタル 教科書体 NP-B" panose="02020700000000000000" pitchFamily="18" charset="-128"/>
            </a:endParaRPr>
          </a:p>
        </p:txBody>
      </p:sp>
      <p:sp>
        <p:nvSpPr>
          <p:cNvPr id="11" name="テキスト ボックス 10">
            <a:extLst>
              <a:ext uri="{FF2B5EF4-FFF2-40B4-BE49-F238E27FC236}">
                <a16:creationId xmlns:a16="http://schemas.microsoft.com/office/drawing/2014/main" id="{C3A755A3-9393-194F-A627-06BFF9EA3A72}"/>
              </a:ext>
            </a:extLst>
          </p:cNvPr>
          <p:cNvSpPr txBox="1"/>
          <p:nvPr/>
        </p:nvSpPr>
        <p:spPr>
          <a:xfrm>
            <a:off x="1261206" y="1091988"/>
            <a:ext cx="7882794" cy="523220"/>
          </a:xfrm>
          <a:prstGeom prst="rect">
            <a:avLst/>
          </a:prstGeom>
          <a:noFill/>
        </p:spPr>
        <p:txBody>
          <a:bodyPr wrap="square" rtlCol="0">
            <a:spAutoFit/>
          </a:bodyPr>
          <a:lstStyle/>
          <a:p>
            <a:r>
              <a:rPr kumimoji="1" lang="ja-JP" altLang="en-US" sz="2800" b="1" dirty="0">
                <a:solidFill>
                  <a:srgbClr val="FF00FF"/>
                </a:solidFill>
                <a:latin typeface="UD デジタル 教科書体 NP-B" panose="02020700000000000000" pitchFamily="18" charset="-128"/>
                <a:ea typeface="UD デジタル 教科書体 NP-B" panose="02020700000000000000" pitchFamily="18" charset="-128"/>
              </a:rPr>
              <a:t>◆</a:t>
            </a:r>
            <a:r>
              <a:rPr kumimoji="1" lang="ja-JP" altLang="en-US" sz="2800" b="1" dirty="0">
                <a:latin typeface="UD デジタル 教科書体 NP-B" panose="02020700000000000000" pitchFamily="18" charset="-128"/>
                <a:ea typeface="UD デジタル 教科書体 NP-B" panose="02020700000000000000" pitchFamily="18" charset="-128"/>
              </a:rPr>
              <a:t> 公立高校・全日制の一般選抜について</a:t>
            </a:r>
          </a:p>
        </p:txBody>
      </p:sp>
      <p:sp>
        <p:nvSpPr>
          <p:cNvPr id="9" name="テキスト ボックス 8">
            <a:extLst>
              <a:ext uri="{FF2B5EF4-FFF2-40B4-BE49-F238E27FC236}">
                <a16:creationId xmlns:a16="http://schemas.microsoft.com/office/drawing/2014/main" id="{BBC0C83D-AE56-494A-B7C4-39418126E389}"/>
              </a:ext>
            </a:extLst>
          </p:cNvPr>
          <p:cNvSpPr txBox="1"/>
          <p:nvPr/>
        </p:nvSpPr>
        <p:spPr>
          <a:xfrm>
            <a:off x="1751115" y="904351"/>
            <a:ext cx="6271179" cy="307777"/>
          </a:xfrm>
          <a:prstGeom prst="rect">
            <a:avLst/>
          </a:prstGeom>
          <a:noFill/>
        </p:spPr>
        <p:txBody>
          <a:bodyPr wrap="square" rtlCol="0" anchor="ctr">
            <a:spAutoFit/>
          </a:bodyPr>
          <a:lstStyle/>
          <a:p>
            <a:r>
              <a:rPr kumimoji="1" lang="ja-JP" altLang="en-US" sz="1400" b="1" dirty="0">
                <a:latin typeface="UD デジタル 教科書体 NP-B" panose="02020700000000000000" pitchFamily="18" charset="-128"/>
                <a:ea typeface="UD デジタル 教科書体 NP-B" panose="02020700000000000000" pitchFamily="18" charset="-128"/>
              </a:rPr>
              <a:t>こうりつこうこう       ぜんにちせい      いっぱんせんばつ　</a:t>
            </a:r>
          </a:p>
        </p:txBody>
      </p:sp>
      <p:sp>
        <p:nvSpPr>
          <p:cNvPr id="22" name="スライド番号プレースホルダー 3"/>
          <p:cNvSpPr>
            <a:spLocks noGrp="1"/>
          </p:cNvSpPr>
          <p:nvPr>
            <p:ph type="sldNum" sz="quarter" idx="4294967295"/>
          </p:nvPr>
        </p:nvSpPr>
        <p:spPr>
          <a:xfrm>
            <a:off x="4143079" y="7227490"/>
            <a:ext cx="2405658" cy="276999"/>
          </a:xfrm>
          <a:prstGeom prst="rect">
            <a:avLst/>
          </a:prstGeom>
        </p:spPr>
        <p:txBody>
          <a:bodyPr/>
          <a:lstStyle/>
          <a:p>
            <a:pPr algn="ctr"/>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fld id="{DFE08C22-053B-3C49-B8BB-21FC17935DB3}" type="slidenum">
              <a:rPr lang="en-US" altLang="ja-JP" sz="1200" smtClean="0">
                <a:solidFill>
                  <a:schemeClr val="tx1"/>
                </a:solidFill>
                <a:latin typeface="UD デジタル 教科書体 NP-B" panose="02020700000000000000" pitchFamily="18" charset="-128"/>
                <a:ea typeface="UD デジタル 教科書体 NP-B" panose="02020700000000000000" pitchFamily="18" charset="-128"/>
              </a:rPr>
              <a:pPr algn="ctr"/>
              <a:t>20</a:t>
            </a:fld>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p>
        </p:txBody>
      </p:sp>
      <p:sp>
        <p:nvSpPr>
          <p:cNvPr id="34" name="テキスト ボックス 33">
            <a:extLst>
              <a:ext uri="{FF2B5EF4-FFF2-40B4-BE49-F238E27FC236}">
                <a16:creationId xmlns:a16="http://schemas.microsoft.com/office/drawing/2014/main" id="{FB72C685-85CF-9D0B-1859-0DC8027A9791}"/>
              </a:ext>
            </a:extLst>
          </p:cNvPr>
          <p:cNvSpPr txBox="1"/>
          <p:nvPr/>
        </p:nvSpPr>
        <p:spPr>
          <a:xfrm>
            <a:off x="1381703" y="1748360"/>
            <a:ext cx="8729329" cy="4862998"/>
          </a:xfrm>
          <a:prstGeom prst="rect">
            <a:avLst/>
          </a:prstGeom>
          <a:noFill/>
        </p:spPr>
        <p:txBody>
          <a:bodyPr wrap="square" rtlCol="0">
            <a:spAutoFit/>
          </a:bodyPr>
          <a:lstStyle/>
          <a:p>
            <a:pPr>
              <a:lnSpc>
                <a:spcPct val="150000"/>
              </a:lnSpc>
            </a:pPr>
            <a:r>
              <a:rPr kumimoji="1" lang="ja-JP" altLang="en-US" sz="2800" b="1" dirty="0">
                <a:latin typeface="UD デジタル 教科書体 NP-B" panose="02020700000000000000" pitchFamily="18" charset="-128"/>
                <a:ea typeface="UD デジタル 教科書体 NP-B" panose="02020700000000000000" pitchFamily="18" charset="-128"/>
              </a:rPr>
              <a:t>○ ２校まで志願できます。</a:t>
            </a:r>
            <a:endParaRPr kumimoji="1" lang="en-US" altLang="ja-JP" sz="1100" b="1" dirty="0">
              <a:latin typeface="UD デジタル 教科書体 NP-B" panose="02020700000000000000" pitchFamily="18" charset="-128"/>
              <a:ea typeface="UD デジタル 教科書体 NP-B" panose="02020700000000000000" pitchFamily="18" charset="-128"/>
            </a:endParaRPr>
          </a:p>
          <a:p>
            <a:pPr>
              <a:lnSpc>
                <a:spcPct val="150000"/>
              </a:lnSpc>
              <a:spcBef>
                <a:spcPts val="1200"/>
              </a:spcBef>
              <a:buClr>
                <a:srgbClr val="FF3399"/>
              </a:buClr>
            </a:pPr>
            <a:r>
              <a:rPr kumimoji="1" lang="ja-JP" altLang="en-US" sz="2800" b="1" dirty="0">
                <a:latin typeface="UD デジタル 教科書体 NP-B" panose="02020700000000000000" pitchFamily="18" charset="-128"/>
                <a:ea typeface="UD デジタル 教科書体 NP-B" panose="02020700000000000000" pitchFamily="18" charset="-128"/>
              </a:rPr>
              <a:t>○ 試験科目</a:t>
            </a:r>
            <a:endParaRPr kumimoji="1" lang="en-US" altLang="ja-JP" sz="2400" dirty="0">
              <a:latin typeface="UD デジタル 教科書体 NP-B" panose="02020700000000000000" pitchFamily="18" charset="-128"/>
              <a:ea typeface="UD デジタル 教科書体 NP-B" panose="02020700000000000000" pitchFamily="18" charset="-128"/>
            </a:endParaRPr>
          </a:p>
          <a:p>
            <a:pPr marL="442913" indent="-179388">
              <a:lnSpc>
                <a:spcPct val="150000"/>
              </a:lnSpc>
              <a:buFont typeface="Arial" panose="020B0604020202020204" pitchFamily="34" charset="0"/>
              <a:buChar char="•"/>
            </a:pPr>
            <a:r>
              <a:rPr kumimoji="1" lang="ja-JP" altLang="en-US" sz="2400" dirty="0">
                <a:latin typeface="UD デジタル 教科書体 NP-B" panose="02020700000000000000" pitchFamily="18" charset="-128"/>
                <a:ea typeface="UD デジタル 教科書体 NP-B" panose="02020700000000000000" pitchFamily="18" charset="-128"/>
              </a:rPr>
              <a:t>国語・数学・社会・理科・英語の</a:t>
            </a:r>
            <a:r>
              <a:rPr kumimoji="1" lang="en-US" altLang="ja-JP" sz="2400" dirty="0">
                <a:latin typeface="UD デジタル 教科書体 NP-B" panose="02020700000000000000" pitchFamily="18" charset="-128"/>
                <a:ea typeface="UD デジタル 教科書体 NP-B" panose="02020700000000000000" pitchFamily="18" charset="-128"/>
              </a:rPr>
              <a:t>5</a:t>
            </a:r>
            <a:r>
              <a:rPr kumimoji="1" lang="ja-JP" altLang="en-US" sz="2400" dirty="0">
                <a:latin typeface="UD デジタル 教科書体 NP-B" panose="02020700000000000000" pitchFamily="18" charset="-128"/>
                <a:ea typeface="UD デジタル 教科書体 NP-B" panose="02020700000000000000" pitchFamily="18" charset="-128"/>
              </a:rPr>
              <a:t>教科</a:t>
            </a:r>
            <a:endParaRPr kumimoji="1" lang="en-US" altLang="ja-JP" sz="2400" dirty="0">
              <a:latin typeface="UD デジタル 教科書体 NP-B" panose="02020700000000000000" pitchFamily="18" charset="-128"/>
              <a:ea typeface="UD デジタル 教科書体 NP-B" panose="02020700000000000000" pitchFamily="18" charset="-128"/>
            </a:endParaRPr>
          </a:p>
          <a:p>
            <a:pPr marL="442913" indent="-179388">
              <a:lnSpc>
                <a:spcPct val="150000"/>
              </a:lnSpc>
              <a:buFont typeface="Arial" panose="020B0604020202020204" pitchFamily="34" charset="0"/>
              <a:buChar char="•"/>
            </a:pPr>
            <a:r>
              <a:rPr kumimoji="1" lang="ja-JP" altLang="en-US" sz="2400" dirty="0">
                <a:latin typeface="UD デジタル 教科書体 NP-B" panose="02020700000000000000" pitchFamily="18" charset="-128"/>
                <a:ea typeface="UD デジタル 教科書体 NP-B" panose="02020700000000000000" pitchFamily="18" charset="-128"/>
              </a:rPr>
              <a:t>英語は聞き取り検査を含む</a:t>
            </a:r>
            <a:endParaRPr kumimoji="1" lang="en-US" altLang="ja-JP" sz="2400" dirty="0">
              <a:latin typeface="UD デジタル 教科書体 NP-B" panose="02020700000000000000" pitchFamily="18" charset="-128"/>
              <a:ea typeface="UD デジタル 教科書体 NP-B" panose="02020700000000000000" pitchFamily="18" charset="-128"/>
            </a:endParaRPr>
          </a:p>
          <a:p>
            <a:pPr marL="442913" indent="-179388">
              <a:lnSpc>
                <a:spcPct val="150000"/>
              </a:lnSpc>
              <a:buFont typeface="Arial" panose="020B0604020202020204" pitchFamily="34" charset="0"/>
              <a:buChar char="•"/>
            </a:pPr>
            <a:r>
              <a:rPr kumimoji="1" lang="ja-JP" altLang="en-US" sz="2400" dirty="0">
                <a:latin typeface="UD デジタル 教科書体 NP-B" panose="02020700000000000000" pitchFamily="18" charset="-128"/>
                <a:ea typeface="UD デジタル 教科書体 NP-B" panose="02020700000000000000" pitchFamily="18" charset="-128"/>
              </a:rPr>
              <a:t>面接は、実施する高校と実施しない高校がある</a:t>
            </a:r>
          </a:p>
          <a:p>
            <a:pPr>
              <a:lnSpc>
                <a:spcPct val="150000"/>
              </a:lnSpc>
              <a:spcBef>
                <a:spcPts val="1200"/>
              </a:spcBef>
              <a:buClr>
                <a:srgbClr val="FF3399"/>
              </a:buClr>
            </a:pPr>
            <a:r>
              <a:rPr kumimoji="1" lang="ja-JP" altLang="en-US" sz="2800" dirty="0">
                <a:latin typeface="UD デジタル 教科書体 NP-B" panose="02020700000000000000" pitchFamily="18" charset="-128"/>
                <a:ea typeface="UD デジタル 教科書体 NP-B" panose="02020700000000000000" pitchFamily="18" charset="-128"/>
              </a:rPr>
              <a:t>○ 試験日程</a:t>
            </a:r>
            <a:r>
              <a:rPr kumimoji="1" lang="ja-JP" altLang="en-US" sz="2400" dirty="0">
                <a:latin typeface="UD デジタル 教科書体 NP-B" panose="02020700000000000000" pitchFamily="18" charset="-128"/>
                <a:ea typeface="UD デジタル 教科書体 NP-B" panose="02020700000000000000" pitchFamily="18" charset="-128"/>
              </a:rPr>
              <a:t>（２校受験しても、学力検査は</a:t>
            </a:r>
            <a:r>
              <a:rPr kumimoji="1" lang="en-US" altLang="ja-JP" sz="2400" dirty="0">
                <a:latin typeface="UD デジタル 教科書体 NP-B" panose="02020700000000000000" pitchFamily="18" charset="-128"/>
                <a:ea typeface="UD デジタル 教科書体 NP-B" panose="02020700000000000000" pitchFamily="18" charset="-128"/>
              </a:rPr>
              <a:t>1</a:t>
            </a:r>
            <a:r>
              <a:rPr kumimoji="1" lang="ja-JP" altLang="en-US" sz="2400" dirty="0">
                <a:latin typeface="UD デジタル 教科書体 NP-B" panose="02020700000000000000" pitchFamily="18" charset="-128"/>
                <a:ea typeface="UD デジタル 教科書体 NP-B" panose="02020700000000000000" pitchFamily="18" charset="-128"/>
              </a:rPr>
              <a:t>回）</a:t>
            </a:r>
            <a:endParaRPr kumimoji="1" lang="en-US" altLang="ja-JP" sz="2400" dirty="0">
              <a:latin typeface="UD デジタル 教科書体 NP-B" panose="02020700000000000000" pitchFamily="18" charset="-128"/>
              <a:ea typeface="UD デジタル 教科書体 NP-B" panose="02020700000000000000" pitchFamily="18" charset="-128"/>
            </a:endParaRPr>
          </a:p>
          <a:p>
            <a:pPr indent="442913">
              <a:lnSpc>
                <a:spcPct val="150000"/>
              </a:lnSpc>
              <a:buClr>
                <a:srgbClr val="FF3399"/>
              </a:buClr>
            </a:pPr>
            <a:r>
              <a:rPr kumimoji="1" lang="ja-JP" altLang="en-US" sz="2400" dirty="0">
                <a:latin typeface="UD デジタル 教科書体 NP-B" panose="02020700000000000000" pitchFamily="18" charset="-128"/>
                <a:ea typeface="UD デジタル 教科書体 NP-B" panose="02020700000000000000" pitchFamily="18" charset="-128"/>
              </a:rPr>
              <a:t>令和</a:t>
            </a:r>
            <a:r>
              <a:rPr kumimoji="1" lang="en-US" altLang="ja-JP" sz="2400" dirty="0">
                <a:latin typeface="UD デジタル 教科書体 NP-B" panose="02020700000000000000" pitchFamily="18" charset="-128"/>
                <a:ea typeface="UD デジタル 教科書体 NP-B" panose="02020700000000000000" pitchFamily="18" charset="-128"/>
              </a:rPr>
              <a:t>7</a:t>
            </a:r>
            <a:r>
              <a:rPr kumimoji="1" lang="ja-JP" altLang="en-US" sz="2400" dirty="0">
                <a:latin typeface="UD デジタル 教科書体 NP-B" panose="02020700000000000000" pitchFamily="18" charset="-128"/>
                <a:ea typeface="UD デジタル 教科書体 NP-B" panose="02020700000000000000" pitchFamily="18" charset="-128"/>
              </a:rPr>
              <a:t>年</a:t>
            </a:r>
            <a:r>
              <a:rPr kumimoji="1" lang="en-US" altLang="ja-JP" sz="2400" dirty="0">
                <a:latin typeface="UD デジタル 教科書体 NP-B" panose="02020700000000000000" pitchFamily="18" charset="-128"/>
                <a:ea typeface="UD デジタル 教科書体 NP-B" panose="02020700000000000000" pitchFamily="18" charset="-128"/>
              </a:rPr>
              <a:t>2</a:t>
            </a:r>
            <a:r>
              <a:rPr kumimoji="1" lang="ja-JP" altLang="en-US" sz="2400" dirty="0">
                <a:latin typeface="UD デジタル 教科書体 NP-B" panose="02020700000000000000" pitchFamily="18" charset="-128"/>
                <a:ea typeface="UD デジタル 教科書体 NP-B" panose="02020700000000000000" pitchFamily="18" charset="-128"/>
              </a:rPr>
              <a:t>月</a:t>
            </a:r>
            <a:r>
              <a:rPr kumimoji="1" lang="en-US" altLang="ja-JP" sz="2400" dirty="0">
                <a:latin typeface="UD デジタル 教科書体 NP-B" panose="02020700000000000000" pitchFamily="18" charset="-128"/>
                <a:ea typeface="UD デジタル 教科書体 NP-B" panose="02020700000000000000" pitchFamily="18" charset="-128"/>
              </a:rPr>
              <a:t>26</a:t>
            </a:r>
            <a:r>
              <a:rPr kumimoji="1" lang="ja-JP" altLang="en-US" sz="2400" dirty="0">
                <a:latin typeface="UD デジタル 教科書体 NP-B" panose="02020700000000000000" pitchFamily="18" charset="-128"/>
                <a:ea typeface="UD デジタル 教科書体 NP-B" panose="02020700000000000000" pitchFamily="18" charset="-128"/>
              </a:rPr>
              <a:t>日（水曜日）</a:t>
            </a:r>
            <a:endParaRPr kumimoji="1" lang="en-US" altLang="ja-JP" sz="2400" dirty="0">
              <a:latin typeface="UD デジタル 教科書体 NP-B" panose="02020700000000000000" pitchFamily="18" charset="-128"/>
              <a:ea typeface="UD デジタル 教科書体 NP-B" panose="02020700000000000000" pitchFamily="18" charset="-128"/>
            </a:endParaRPr>
          </a:p>
          <a:p>
            <a:pPr marL="261938">
              <a:lnSpc>
                <a:spcPct val="150000"/>
              </a:lnSpc>
              <a:buClr>
                <a:schemeClr val="tx1"/>
              </a:buClr>
              <a:tabLst>
                <a:tab pos="2152650" algn="l"/>
                <a:tab pos="6815138" algn="l"/>
                <a:tab pos="8697913" algn="r"/>
              </a:tabLst>
            </a:pPr>
            <a:endParaRPr kumimoji="1" lang="en-US" altLang="ja-JP" sz="1100" dirty="0">
              <a:latin typeface="UD デジタル 教科書体 NP-B" panose="02020700000000000000" pitchFamily="18" charset="-128"/>
              <a:ea typeface="UD デジタル 教科書体 NP-B" panose="02020700000000000000" pitchFamily="18" charset="-128"/>
            </a:endParaRPr>
          </a:p>
        </p:txBody>
      </p:sp>
      <p:pic>
        <p:nvPicPr>
          <p:cNvPr id="35" name="図 34">
            <a:extLst>
              <a:ext uri="{FF2B5EF4-FFF2-40B4-BE49-F238E27FC236}">
                <a16:creationId xmlns:a16="http://schemas.microsoft.com/office/drawing/2014/main" id="{A43C62BE-A33D-FEDF-F6D4-77C481D50CD9}"/>
              </a:ext>
            </a:extLst>
          </p:cNvPr>
          <p:cNvPicPr>
            <a:picLocks noChangeAspect="1"/>
          </p:cNvPicPr>
          <p:nvPr/>
        </p:nvPicPr>
        <p:blipFill>
          <a:blip r:embed="rId2"/>
          <a:stretch>
            <a:fillRect/>
          </a:stretch>
        </p:blipFill>
        <p:spPr>
          <a:xfrm>
            <a:off x="7674788" y="1710665"/>
            <a:ext cx="2455951" cy="2357713"/>
          </a:xfrm>
          <a:prstGeom prst="rect">
            <a:avLst/>
          </a:prstGeom>
        </p:spPr>
      </p:pic>
      <p:sp>
        <p:nvSpPr>
          <p:cNvPr id="36" name="テキスト ボックス 35">
            <a:extLst>
              <a:ext uri="{FF2B5EF4-FFF2-40B4-BE49-F238E27FC236}">
                <a16:creationId xmlns:a16="http://schemas.microsoft.com/office/drawing/2014/main" id="{B1230C7C-98F5-3C8C-431F-A6E4F0CE0BF1}"/>
              </a:ext>
            </a:extLst>
          </p:cNvPr>
          <p:cNvSpPr txBox="1"/>
          <p:nvPr/>
        </p:nvSpPr>
        <p:spPr>
          <a:xfrm>
            <a:off x="2237591" y="1748360"/>
            <a:ext cx="4968000" cy="276999"/>
          </a:xfrm>
          <a:prstGeom prst="rect">
            <a:avLst/>
          </a:prstGeom>
          <a:noFill/>
        </p:spPr>
        <p:txBody>
          <a:bodyPr wrap="square" rtlCol="0" anchor="ctr">
            <a:spAutoFit/>
          </a:bodyPr>
          <a:lstStyle/>
          <a:p>
            <a:r>
              <a:rPr kumimoji="1" lang="ja-JP" altLang="en-US" sz="1200" dirty="0">
                <a:latin typeface="UD デジタル 教科書体 NP-B" panose="02020700000000000000" pitchFamily="18" charset="-128"/>
                <a:ea typeface="UD デジタル 教科書体 NP-B" panose="02020700000000000000" pitchFamily="18" charset="-128"/>
              </a:rPr>
              <a:t>こう                  し  がん</a:t>
            </a:r>
          </a:p>
        </p:txBody>
      </p:sp>
      <p:sp>
        <p:nvSpPr>
          <p:cNvPr id="37" name="テキスト ボックス 36">
            <a:extLst>
              <a:ext uri="{FF2B5EF4-FFF2-40B4-BE49-F238E27FC236}">
                <a16:creationId xmlns:a16="http://schemas.microsoft.com/office/drawing/2014/main" id="{97EDE23C-AD03-8CDA-7434-5585522D0C05}"/>
              </a:ext>
            </a:extLst>
          </p:cNvPr>
          <p:cNvSpPr txBox="1"/>
          <p:nvPr/>
        </p:nvSpPr>
        <p:spPr>
          <a:xfrm>
            <a:off x="1954516" y="2532563"/>
            <a:ext cx="3168000" cy="276999"/>
          </a:xfrm>
          <a:prstGeom prst="rect">
            <a:avLst/>
          </a:prstGeom>
          <a:noFill/>
        </p:spPr>
        <p:txBody>
          <a:bodyPr wrap="square" rtlCol="0" anchor="ctr">
            <a:spAutoFit/>
          </a:bodyPr>
          <a:lstStyle/>
          <a:p>
            <a:r>
              <a:rPr kumimoji="1" lang="ja-JP" altLang="en-US" sz="1200" dirty="0">
                <a:latin typeface="UD デジタル 教科書体 NP-B" panose="02020700000000000000" pitchFamily="18" charset="-128"/>
                <a:ea typeface="UD デジタル 教科書体 NP-B" panose="02020700000000000000" pitchFamily="18" charset="-128"/>
              </a:rPr>
              <a:t>し  けん   か  もく</a:t>
            </a:r>
          </a:p>
        </p:txBody>
      </p:sp>
      <p:sp>
        <p:nvSpPr>
          <p:cNvPr id="38" name="テキスト ボックス 37">
            <a:extLst>
              <a:ext uri="{FF2B5EF4-FFF2-40B4-BE49-F238E27FC236}">
                <a16:creationId xmlns:a16="http://schemas.microsoft.com/office/drawing/2014/main" id="{976B0B7E-03BB-2A03-16FD-01CD160329D6}"/>
              </a:ext>
            </a:extLst>
          </p:cNvPr>
          <p:cNvSpPr txBox="1"/>
          <p:nvPr/>
        </p:nvSpPr>
        <p:spPr>
          <a:xfrm>
            <a:off x="1885682" y="3152892"/>
            <a:ext cx="5652000" cy="276999"/>
          </a:xfrm>
          <a:prstGeom prst="rect">
            <a:avLst/>
          </a:prstGeom>
          <a:noFill/>
        </p:spPr>
        <p:txBody>
          <a:bodyPr wrap="square" rtlCol="0" anchor="ctr">
            <a:spAutoFit/>
          </a:bodyPr>
          <a:lstStyle/>
          <a:p>
            <a:r>
              <a:rPr kumimoji="1" lang="ja-JP" altLang="en-US" sz="1200" dirty="0">
                <a:latin typeface="UD デジタル 教科書体 NP-B" panose="02020700000000000000" pitchFamily="18" charset="-128"/>
                <a:ea typeface="UD デジタル 教科書体 NP-B" panose="02020700000000000000" pitchFamily="18" charset="-128"/>
              </a:rPr>
              <a:t>こく ご       すうがく       しゃかい       り   か         えい ご             きょうか</a:t>
            </a:r>
          </a:p>
        </p:txBody>
      </p:sp>
      <p:sp>
        <p:nvSpPr>
          <p:cNvPr id="39" name="テキスト ボックス 38">
            <a:extLst>
              <a:ext uri="{FF2B5EF4-FFF2-40B4-BE49-F238E27FC236}">
                <a16:creationId xmlns:a16="http://schemas.microsoft.com/office/drawing/2014/main" id="{6B251500-7994-125B-18B3-782E821D5D21}"/>
              </a:ext>
            </a:extLst>
          </p:cNvPr>
          <p:cNvSpPr txBox="1"/>
          <p:nvPr/>
        </p:nvSpPr>
        <p:spPr>
          <a:xfrm>
            <a:off x="1885682" y="3683884"/>
            <a:ext cx="4968000" cy="276999"/>
          </a:xfrm>
          <a:prstGeom prst="rect">
            <a:avLst/>
          </a:prstGeom>
          <a:noFill/>
        </p:spPr>
        <p:txBody>
          <a:bodyPr wrap="square" rtlCol="0" anchor="ctr">
            <a:spAutoFit/>
          </a:bodyPr>
          <a:lstStyle/>
          <a:p>
            <a:r>
              <a:rPr kumimoji="1" lang="ja-JP" altLang="en-US" sz="1200" dirty="0">
                <a:latin typeface="UD デジタル 教科書体 NP-B" panose="02020700000000000000" pitchFamily="18" charset="-128"/>
                <a:ea typeface="UD デジタル 教科書体 NP-B" panose="02020700000000000000" pitchFamily="18" charset="-128"/>
              </a:rPr>
              <a:t>えい ご        き          と         けん さ        ふく</a:t>
            </a:r>
          </a:p>
        </p:txBody>
      </p:sp>
      <p:sp>
        <p:nvSpPr>
          <p:cNvPr id="40" name="テキスト ボックス 39">
            <a:extLst>
              <a:ext uri="{FF2B5EF4-FFF2-40B4-BE49-F238E27FC236}">
                <a16:creationId xmlns:a16="http://schemas.microsoft.com/office/drawing/2014/main" id="{FB7173D2-31CC-D659-19B6-07733D3BC9BC}"/>
              </a:ext>
            </a:extLst>
          </p:cNvPr>
          <p:cNvSpPr txBox="1"/>
          <p:nvPr/>
        </p:nvSpPr>
        <p:spPr>
          <a:xfrm>
            <a:off x="1856186" y="4263921"/>
            <a:ext cx="5868000" cy="276999"/>
          </a:xfrm>
          <a:prstGeom prst="rect">
            <a:avLst/>
          </a:prstGeom>
          <a:noFill/>
        </p:spPr>
        <p:txBody>
          <a:bodyPr wrap="square" rtlCol="0" anchor="ctr">
            <a:spAutoFit/>
          </a:bodyPr>
          <a:lstStyle/>
          <a:p>
            <a:r>
              <a:rPr kumimoji="1" lang="ja-JP" altLang="en-US" sz="1200" dirty="0">
                <a:latin typeface="UD デジタル 教科書体 NP-B" panose="02020700000000000000" pitchFamily="18" charset="-128"/>
                <a:ea typeface="UD デジタル 教科書体 NP-B" panose="02020700000000000000" pitchFamily="18" charset="-128"/>
              </a:rPr>
              <a:t>めんせつ             じっ し               こうこう       じっ し                     こうこう</a:t>
            </a:r>
          </a:p>
        </p:txBody>
      </p:sp>
      <p:sp>
        <p:nvSpPr>
          <p:cNvPr id="41" name="テキスト ボックス 40">
            <a:extLst>
              <a:ext uri="{FF2B5EF4-FFF2-40B4-BE49-F238E27FC236}">
                <a16:creationId xmlns:a16="http://schemas.microsoft.com/office/drawing/2014/main" id="{41CD2461-C742-14A7-937F-2A62F954EAF2}"/>
              </a:ext>
            </a:extLst>
          </p:cNvPr>
          <p:cNvSpPr txBox="1"/>
          <p:nvPr/>
        </p:nvSpPr>
        <p:spPr>
          <a:xfrm>
            <a:off x="1962603" y="5024280"/>
            <a:ext cx="6480000" cy="208114"/>
          </a:xfrm>
          <a:prstGeom prst="rect">
            <a:avLst/>
          </a:prstGeom>
          <a:noFill/>
        </p:spPr>
        <p:txBody>
          <a:bodyPr wrap="square" rtlCol="0" anchor="ctr">
            <a:spAutoFit/>
          </a:bodyPr>
          <a:lstStyle/>
          <a:p>
            <a:r>
              <a:rPr kumimoji="1" lang="ja-JP" altLang="en-US" sz="1200" dirty="0">
                <a:latin typeface="UD デジタル 教科書体 NP-B" panose="02020700000000000000" pitchFamily="18" charset="-128"/>
                <a:ea typeface="UD デジタル 教科書体 NP-B" panose="02020700000000000000" pitchFamily="18" charset="-128"/>
              </a:rPr>
              <a:t>し  けん   にってい             こう じゅけん                         がくりょくけんさ          かい</a:t>
            </a:r>
          </a:p>
        </p:txBody>
      </p:sp>
      <p:sp>
        <p:nvSpPr>
          <p:cNvPr id="43" name="テキスト ボックス 42">
            <a:extLst>
              <a:ext uri="{FF2B5EF4-FFF2-40B4-BE49-F238E27FC236}">
                <a16:creationId xmlns:a16="http://schemas.microsoft.com/office/drawing/2014/main" id="{727021AB-AC3E-8BC3-9512-456CB86C4B72}"/>
              </a:ext>
            </a:extLst>
          </p:cNvPr>
          <p:cNvSpPr txBox="1"/>
          <p:nvPr/>
        </p:nvSpPr>
        <p:spPr>
          <a:xfrm>
            <a:off x="1885682" y="5597033"/>
            <a:ext cx="5240914" cy="276999"/>
          </a:xfrm>
          <a:prstGeom prst="rect">
            <a:avLst/>
          </a:prstGeom>
          <a:noFill/>
        </p:spPr>
        <p:txBody>
          <a:bodyPr wrap="square" rtlCol="0" anchor="ctr">
            <a:spAutoFit/>
          </a:bodyPr>
          <a:lstStyle/>
          <a:p>
            <a:r>
              <a:rPr kumimoji="1" lang="ja-JP" altLang="en-US" sz="1200" dirty="0">
                <a:latin typeface="UD デジタル 教科書体 NP-B" panose="02020700000000000000" pitchFamily="18" charset="-128"/>
                <a:ea typeface="UD デジタル 教科書体 NP-B" panose="02020700000000000000" pitchFamily="18" charset="-128"/>
              </a:rPr>
              <a:t>れい わ　　ねん　 がつ        にち        すいよう び</a:t>
            </a:r>
            <a:endParaRPr kumimoji="1" lang="en-US" altLang="ja-JP" sz="1200" dirty="0">
              <a:latin typeface="UD デジタル 教科書体 NP-B" panose="02020700000000000000" pitchFamily="18" charset="-128"/>
              <a:ea typeface="UD デジタル 教科書体 NP-B" panose="02020700000000000000" pitchFamily="18" charset="-128"/>
            </a:endParaRPr>
          </a:p>
        </p:txBody>
      </p:sp>
    </p:spTree>
    <p:extLst>
      <p:ext uri="{BB962C8B-B14F-4D97-AF65-F5344CB8AC3E}">
        <p14:creationId xmlns:p14="http://schemas.microsoft.com/office/powerpoint/2010/main" val="2692063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a:extLst>
              <a:ext uri="{FF2B5EF4-FFF2-40B4-BE49-F238E27FC236}">
                <a16:creationId xmlns:a16="http://schemas.microsoft.com/office/drawing/2014/main" id="{688677BC-461E-2D45-86A5-FB4582DE0B7D}"/>
              </a:ext>
            </a:extLst>
          </p:cNvPr>
          <p:cNvSpPr/>
          <p:nvPr/>
        </p:nvSpPr>
        <p:spPr>
          <a:xfrm>
            <a:off x="1013217" y="210115"/>
            <a:ext cx="9233867" cy="7017375"/>
          </a:xfrm>
          <a:prstGeom prst="roundRect">
            <a:avLst>
              <a:gd name="adj" fmla="val 2401"/>
            </a:avLst>
          </a:prstGeom>
          <a:solidFill>
            <a:schemeClr val="bg1"/>
          </a:solidFill>
          <a:ln w="25400">
            <a:solidFill>
              <a:srgbClr val="F9B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latin typeface="UD デジタル 教科書体 NP-B" panose="02020700000000000000" pitchFamily="18" charset="-128"/>
                <a:ea typeface="UD デジタル 教科書体 NP-B" panose="02020700000000000000" pitchFamily="18" charset="-128"/>
              </a:rPr>
              <a:t>v</a:t>
            </a:r>
            <a:endParaRPr kumimoji="1" lang="ja-JP" altLang="en-US">
              <a:latin typeface="UD デジタル 教科書体 NP-B" panose="02020700000000000000" pitchFamily="18" charset="-128"/>
              <a:ea typeface="UD デジタル 教科書体 NP-B" panose="02020700000000000000" pitchFamily="18" charset="-128"/>
            </a:endParaRPr>
          </a:p>
        </p:txBody>
      </p:sp>
      <p:sp>
        <p:nvSpPr>
          <p:cNvPr id="11" name="テキスト ボックス 10">
            <a:extLst>
              <a:ext uri="{FF2B5EF4-FFF2-40B4-BE49-F238E27FC236}">
                <a16:creationId xmlns:a16="http://schemas.microsoft.com/office/drawing/2014/main" id="{C3A755A3-9393-194F-A627-06BFF9EA3A72}"/>
              </a:ext>
            </a:extLst>
          </p:cNvPr>
          <p:cNvSpPr txBox="1"/>
          <p:nvPr/>
        </p:nvSpPr>
        <p:spPr>
          <a:xfrm>
            <a:off x="1266855" y="755078"/>
            <a:ext cx="7145544" cy="523220"/>
          </a:xfrm>
          <a:prstGeom prst="rect">
            <a:avLst/>
          </a:prstGeom>
          <a:noFill/>
        </p:spPr>
        <p:txBody>
          <a:bodyPr wrap="square" rtlCol="0">
            <a:spAutoFit/>
          </a:bodyPr>
          <a:lstStyle/>
          <a:p>
            <a:r>
              <a:rPr kumimoji="1" lang="ja-JP" altLang="en-US" sz="2800" b="1" dirty="0">
                <a:solidFill>
                  <a:srgbClr val="FF00FF"/>
                </a:solidFill>
                <a:latin typeface="UD デジタル 教科書体 NP-B" panose="02020700000000000000" pitchFamily="18" charset="-128"/>
                <a:ea typeface="UD デジタル 教科書体 NP-B" panose="02020700000000000000" pitchFamily="18" charset="-128"/>
              </a:rPr>
              <a:t>◆</a:t>
            </a:r>
            <a:r>
              <a:rPr kumimoji="1" lang="ja-JP" altLang="en-US" sz="2800" b="1" dirty="0">
                <a:latin typeface="UD デジタル 教科書体 NP-B" panose="02020700000000000000" pitchFamily="18" charset="-128"/>
                <a:ea typeface="UD デジタル 教科書体 NP-B" panose="02020700000000000000" pitchFamily="18" charset="-128"/>
              </a:rPr>
              <a:t> 公立高校・</a:t>
            </a:r>
            <a:r>
              <a:rPr kumimoji="1" lang="ja-JP" altLang="en-US" sz="2800" b="1" dirty="0">
                <a:solidFill>
                  <a:schemeClr val="accent2">
                    <a:lumMod val="75000"/>
                  </a:schemeClr>
                </a:solidFill>
                <a:latin typeface="UD デジタル 教科書体 NP-B" panose="02020700000000000000" pitchFamily="18" charset="-128"/>
                <a:ea typeface="UD デジタル 教科書体 NP-B" panose="02020700000000000000" pitchFamily="18" charset="-128"/>
              </a:rPr>
              <a:t>定時制</a:t>
            </a:r>
            <a:r>
              <a:rPr kumimoji="1" lang="ja-JP" altLang="en-US" sz="2800" b="1" dirty="0">
                <a:latin typeface="UD デジタル 教科書体 NP-B" panose="02020700000000000000" pitchFamily="18" charset="-128"/>
                <a:ea typeface="UD デジタル 教科書体 NP-B" panose="02020700000000000000" pitchFamily="18" charset="-128"/>
              </a:rPr>
              <a:t>の入学試験について</a:t>
            </a:r>
          </a:p>
        </p:txBody>
      </p:sp>
      <p:sp>
        <p:nvSpPr>
          <p:cNvPr id="9" name="テキスト ボックス 8">
            <a:extLst>
              <a:ext uri="{FF2B5EF4-FFF2-40B4-BE49-F238E27FC236}">
                <a16:creationId xmlns:a16="http://schemas.microsoft.com/office/drawing/2014/main" id="{BBC0C83D-AE56-494A-B7C4-39418126E389}"/>
              </a:ext>
            </a:extLst>
          </p:cNvPr>
          <p:cNvSpPr txBox="1"/>
          <p:nvPr/>
        </p:nvSpPr>
        <p:spPr>
          <a:xfrm>
            <a:off x="1786233" y="594160"/>
            <a:ext cx="6271179" cy="261610"/>
          </a:xfrm>
          <a:prstGeom prst="rect">
            <a:avLst/>
          </a:prstGeom>
          <a:noFill/>
        </p:spPr>
        <p:txBody>
          <a:bodyPr wrap="square" rtlCol="0" anchor="ctr">
            <a:spAutoFit/>
          </a:bodyPr>
          <a:lstStyle/>
          <a:p>
            <a:r>
              <a:rPr kumimoji="1" lang="ja-JP" altLang="en-US" sz="1100" b="1" spc="150" dirty="0">
                <a:latin typeface="UD デジタル 教科書体 NP-B" panose="02020700000000000000" pitchFamily="18" charset="-128"/>
                <a:ea typeface="UD デジタル 教科書体 NP-B" panose="02020700000000000000" pitchFamily="18" charset="-128"/>
              </a:rPr>
              <a:t>こうりつ こうこう       </a:t>
            </a:r>
            <a:r>
              <a:rPr kumimoji="1" lang="ja-JP" altLang="en-US" sz="1100" b="1" spc="150" dirty="0">
                <a:solidFill>
                  <a:schemeClr val="accent2">
                    <a:lumMod val="75000"/>
                  </a:schemeClr>
                </a:solidFill>
                <a:latin typeface="UD デジタル 教科書体 NP-B" panose="02020700000000000000" pitchFamily="18" charset="-128"/>
                <a:ea typeface="UD デジタル 教科書体 NP-B" panose="02020700000000000000" pitchFamily="18" charset="-128"/>
              </a:rPr>
              <a:t>てい じ  せい</a:t>
            </a:r>
            <a:r>
              <a:rPr kumimoji="1" lang="ja-JP" altLang="en-US" sz="1100" b="1" spc="150" dirty="0">
                <a:latin typeface="UD デジタル 教科書体 NP-B" panose="02020700000000000000" pitchFamily="18" charset="-128"/>
                <a:ea typeface="UD デジタル 教科書体 NP-B" panose="02020700000000000000" pitchFamily="18" charset="-128"/>
              </a:rPr>
              <a:t>      にゅうがく しけん</a:t>
            </a:r>
          </a:p>
        </p:txBody>
      </p:sp>
      <p:sp>
        <p:nvSpPr>
          <p:cNvPr id="22" name="スライド番号プレースホルダー 3"/>
          <p:cNvSpPr>
            <a:spLocks noGrp="1"/>
          </p:cNvSpPr>
          <p:nvPr>
            <p:ph type="sldNum" sz="quarter" idx="4294967295"/>
          </p:nvPr>
        </p:nvSpPr>
        <p:spPr>
          <a:xfrm>
            <a:off x="4143079" y="7227490"/>
            <a:ext cx="2405658" cy="276999"/>
          </a:xfrm>
          <a:prstGeom prst="rect">
            <a:avLst/>
          </a:prstGeom>
        </p:spPr>
        <p:txBody>
          <a:bodyPr/>
          <a:lstStyle/>
          <a:p>
            <a:pPr algn="ctr"/>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fld id="{DFE08C22-053B-3C49-B8BB-21FC17935DB3}" type="slidenum">
              <a:rPr lang="en-US" altLang="ja-JP" sz="1200" smtClean="0">
                <a:solidFill>
                  <a:schemeClr val="tx1"/>
                </a:solidFill>
                <a:latin typeface="UD デジタル 教科書体 NP-B" panose="02020700000000000000" pitchFamily="18" charset="-128"/>
                <a:ea typeface="UD デジタル 教科書体 NP-B" panose="02020700000000000000" pitchFamily="18" charset="-128"/>
              </a:rPr>
              <a:pPr algn="ctr"/>
              <a:t>21</a:t>
            </a:fld>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p>
        </p:txBody>
      </p:sp>
      <p:sp>
        <p:nvSpPr>
          <p:cNvPr id="20" name="テキスト ボックス 19">
            <a:extLst>
              <a:ext uri="{FF2B5EF4-FFF2-40B4-BE49-F238E27FC236}">
                <a16:creationId xmlns:a16="http://schemas.microsoft.com/office/drawing/2014/main" id="{9FD6FBA2-1CAC-C4C7-B1C1-65609EB53548}"/>
              </a:ext>
            </a:extLst>
          </p:cNvPr>
          <p:cNvSpPr txBox="1"/>
          <p:nvPr/>
        </p:nvSpPr>
        <p:spPr>
          <a:xfrm>
            <a:off x="1318769" y="3645619"/>
            <a:ext cx="8794773" cy="1141851"/>
          </a:xfrm>
          <a:prstGeom prst="rect">
            <a:avLst/>
          </a:prstGeom>
          <a:noFill/>
        </p:spPr>
        <p:txBody>
          <a:bodyPr wrap="square" rtlCol="0">
            <a:spAutoFit/>
          </a:bodyPr>
          <a:lstStyle/>
          <a:p>
            <a:pPr>
              <a:lnSpc>
                <a:spcPts val="3600"/>
              </a:lnSpc>
            </a:pPr>
            <a:r>
              <a:rPr kumimoji="1" lang="ja-JP" altLang="en-US" sz="2800" b="1" dirty="0">
                <a:solidFill>
                  <a:srgbClr val="FF00FF"/>
                </a:solidFill>
                <a:latin typeface="UD デジタル 教科書体 NP-B" panose="02020700000000000000" pitchFamily="18" charset="-128"/>
                <a:ea typeface="UD デジタル 教科書体 NP-B" panose="02020700000000000000" pitchFamily="18" charset="-128"/>
              </a:rPr>
              <a:t>◆</a:t>
            </a:r>
            <a:r>
              <a:rPr kumimoji="1" lang="ja-JP" altLang="en-US" sz="2800" b="1" dirty="0">
                <a:latin typeface="UD デジタル 教科書体 NP-B" panose="02020700000000000000" pitchFamily="18" charset="-128"/>
                <a:ea typeface="UD デジタル 教科書体 NP-B" panose="02020700000000000000" pitchFamily="18" charset="-128"/>
              </a:rPr>
              <a:t> 公立高校・</a:t>
            </a:r>
            <a:r>
              <a:rPr kumimoji="1" lang="ja-JP" altLang="en-US" sz="2800" b="1" dirty="0">
                <a:solidFill>
                  <a:srgbClr val="009900"/>
                </a:solidFill>
                <a:latin typeface="UD デジタル 教科書体 NP-B" panose="02020700000000000000" pitchFamily="18" charset="-128"/>
                <a:ea typeface="UD デジタル 教科書体 NP-B" panose="02020700000000000000" pitchFamily="18" charset="-128"/>
              </a:rPr>
              <a:t>通信制</a:t>
            </a:r>
            <a:r>
              <a:rPr kumimoji="1" lang="ja-JP" altLang="en-US" sz="2800" b="1" dirty="0">
                <a:latin typeface="UD デジタル 教科書体 NP-B" panose="02020700000000000000" pitchFamily="18" charset="-128"/>
                <a:ea typeface="UD デジタル 教科書体 NP-B" panose="02020700000000000000" pitchFamily="18" charset="-128"/>
              </a:rPr>
              <a:t>（旭陵高校・刈谷東高校）の</a:t>
            </a:r>
            <a:endParaRPr kumimoji="1" lang="en-US" altLang="ja-JP" sz="2800" b="1" dirty="0">
              <a:latin typeface="UD デジタル 教科書体 NP-B" panose="02020700000000000000" pitchFamily="18" charset="-128"/>
              <a:ea typeface="UD デジタル 教科書体 NP-B" panose="02020700000000000000" pitchFamily="18" charset="-128"/>
            </a:endParaRPr>
          </a:p>
          <a:p>
            <a:pPr>
              <a:lnSpc>
                <a:spcPct val="150000"/>
              </a:lnSpc>
            </a:pPr>
            <a:r>
              <a:rPr kumimoji="1" lang="en-US" altLang="ja-JP" sz="2800" b="1" dirty="0">
                <a:latin typeface="UD デジタル 教科書体 NP-B" panose="02020700000000000000" pitchFamily="18" charset="-128"/>
                <a:ea typeface="UD デジタル 教科書体 NP-B" panose="02020700000000000000" pitchFamily="18" charset="-128"/>
              </a:rPr>
              <a:t>    </a:t>
            </a:r>
            <a:r>
              <a:rPr kumimoji="1" lang="ja-JP" altLang="en-US" sz="2800" b="1" dirty="0">
                <a:latin typeface="UD デジタル 教科書体 NP-B" panose="02020700000000000000" pitchFamily="18" charset="-128"/>
                <a:ea typeface="UD デジタル 教科書体 NP-B" panose="02020700000000000000" pitchFamily="18" charset="-128"/>
              </a:rPr>
              <a:t>入学試験について</a:t>
            </a:r>
          </a:p>
        </p:txBody>
      </p:sp>
      <p:cxnSp>
        <p:nvCxnSpPr>
          <p:cNvPr id="42" name="直線コネクタ 41">
            <a:extLst>
              <a:ext uri="{FF2B5EF4-FFF2-40B4-BE49-F238E27FC236}">
                <a16:creationId xmlns:a16="http://schemas.microsoft.com/office/drawing/2014/main" id="{82FD1C5C-7B17-EF37-8935-476558B0756A}"/>
              </a:ext>
            </a:extLst>
          </p:cNvPr>
          <p:cNvCxnSpPr/>
          <p:nvPr/>
        </p:nvCxnSpPr>
        <p:spPr>
          <a:xfrm>
            <a:off x="3578569" y="1185660"/>
            <a:ext cx="1152000" cy="0"/>
          </a:xfrm>
          <a:prstGeom prst="line">
            <a:avLst/>
          </a:prstGeom>
          <a:ln w="57150" cmpd="dbl">
            <a:solidFill>
              <a:srgbClr val="C55A11"/>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A2C3820E-35FD-80FF-9F53-CF0CE149976A}"/>
              </a:ext>
            </a:extLst>
          </p:cNvPr>
          <p:cNvCxnSpPr/>
          <p:nvPr/>
        </p:nvCxnSpPr>
        <p:spPr>
          <a:xfrm>
            <a:off x="3587858" y="4090784"/>
            <a:ext cx="1152000" cy="0"/>
          </a:xfrm>
          <a:prstGeom prst="line">
            <a:avLst/>
          </a:prstGeom>
          <a:ln w="57150" cmpd="dbl">
            <a:solidFill>
              <a:srgbClr val="009900"/>
            </a:solidFill>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30DB5404-497B-47D5-BD3D-ABF2D668137F}"/>
              </a:ext>
            </a:extLst>
          </p:cNvPr>
          <p:cNvSpPr txBox="1"/>
          <p:nvPr/>
        </p:nvSpPr>
        <p:spPr>
          <a:xfrm>
            <a:off x="6510685" y="334414"/>
            <a:ext cx="3722711" cy="307777"/>
          </a:xfrm>
          <a:prstGeom prst="rect">
            <a:avLst/>
          </a:prstGeom>
          <a:noFill/>
        </p:spPr>
        <p:txBody>
          <a:bodyPr wrap="square" rtlCol="0">
            <a:spAutoFit/>
          </a:bodyPr>
          <a:lstStyle/>
          <a:p>
            <a:r>
              <a:rPr kumimoji="1" lang="en-US" altLang="ja-JP" sz="1400" dirty="0">
                <a:latin typeface="UD デジタル 教科書体 NP-B" panose="02020700000000000000" pitchFamily="18" charset="-128"/>
                <a:ea typeface="UD デジタル 教科書体 NP-B" panose="02020700000000000000" pitchFamily="18" charset="-128"/>
              </a:rPr>
              <a:t>※</a:t>
            </a:r>
            <a:r>
              <a:rPr kumimoji="1" lang="ja-JP" altLang="en-US" sz="1400" dirty="0">
                <a:latin typeface="UD デジタル 教科書体 NP-B" panose="02020700000000000000" pitchFamily="18" charset="-128"/>
                <a:ea typeface="UD デジタル 教科書体 NP-B" panose="02020700000000000000" pitchFamily="18" charset="-128"/>
              </a:rPr>
              <a:t>フレキシブルハイスクールは</a:t>
            </a:r>
            <a:r>
              <a:rPr kumimoji="1" lang="en-US" altLang="ja-JP" sz="1400" dirty="0">
                <a:latin typeface="UD デジタル 教科書体 NP-B" panose="02020700000000000000" pitchFamily="18" charset="-128"/>
                <a:ea typeface="UD デジタル 教科書体 NP-B" panose="02020700000000000000" pitchFamily="18" charset="-128"/>
              </a:rPr>
              <a:t>P.22</a:t>
            </a:r>
            <a:r>
              <a:rPr kumimoji="1" lang="ja-JP" altLang="en-US" sz="1400" dirty="0">
                <a:latin typeface="UD デジタル 教科書体 NP-B" panose="02020700000000000000" pitchFamily="18" charset="-128"/>
                <a:ea typeface="UD デジタル 教科書体 NP-B" panose="02020700000000000000" pitchFamily="18" charset="-128"/>
              </a:rPr>
              <a:t>に記載</a:t>
            </a:r>
          </a:p>
        </p:txBody>
      </p:sp>
      <p:sp>
        <p:nvSpPr>
          <p:cNvPr id="14" name="テキスト ボックス 13">
            <a:extLst>
              <a:ext uri="{FF2B5EF4-FFF2-40B4-BE49-F238E27FC236}">
                <a16:creationId xmlns:a16="http://schemas.microsoft.com/office/drawing/2014/main" id="{B4196E27-AF5F-4A27-9D67-AFD21FB296BE}"/>
              </a:ext>
            </a:extLst>
          </p:cNvPr>
          <p:cNvSpPr txBox="1"/>
          <p:nvPr/>
        </p:nvSpPr>
        <p:spPr>
          <a:xfrm>
            <a:off x="6725633" y="223607"/>
            <a:ext cx="3780000" cy="230832"/>
          </a:xfrm>
          <a:prstGeom prst="rect">
            <a:avLst/>
          </a:prstGeom>
          <a:noFill/>
        </p:spPr>
        <p:txBody>
          <a:bodyPr wrap="square" rtlCol="0">
            <a:spAutoFit/>
          </a:bodyPr>
          <a:lstStyle/>
          <a:p>
            <a:r>
              <a:rPr kumimoji="1" lang="ja-JP" altLang="en-US" sz="900" spc="500" dirty="0">
                <a:latin typeface="UD デジタル 教科書体 NP-B" panose="02020700000000000000" pitchFamily="18" charset="-128"/>
                <a:ea typeface="UD デジタル 教科書体 NP-B" panose="02020700000000000000" pitchFamily="18" charset="-128"/>
              </a:rPr>
              <a:t>ふれきしぶるはいすくーる</a:t>
            </a:r>
            <a:r>
              <a:rPr kumimoji="1" lang="ja-JP" altLang="en-US" sz="900" dirty="0">
                <a:latin typeface="UD デジタル 教科書体 NP-B" panose="02020700000000000000" pitchFamily="18" charset="-128"/>
                <a:ea typeface="UD デジタル 教科書体 NP-B" panose="02020700000000000000" pitchFamily="18" charset="-128"/>
              </a:rPr>
              <a:t>　　　　        きさい</a:t>
            </a:r>
          </a:p>
        </p:txBody>
      </p:sp>
      <p:graphicFrame>
        <p:nvGraphicFramePr>
          <p:cNvPr id="2" name="表 2">
            <a:extLst>
              <a:ext uri="{FF2B5EF4-FFF2-40B4-BE49-F238E27FC236}">
                <a16:creationId xmlns:a16="http://schemas.microsoft.com/office/drawing/2014/main" id="{A92861F7-E282-4AA2-A244-A73F7A9CF49E}"/>
              </a:ext>
            </a:extLst>
          </p:cNvPr>
          <p:cNvGraphicFramePr>
            <a:graphicFrameLocks noGrp="1"/>
          </p:cNvGraphicFramePr>
          <p:nvPr>
            <p:extLst>
              <p:ext uri="{D42A27DB-BD31-4B8C-83A1-F6EECF244321}">
                <p14:modId xmlns:p14="http://schemas.microsoft.com/office/powerpoint/2010/main" val="2402241803"/>
              </p:ext>
            </p:extLst>
          </p:nvPr>
        </p:nvGraphicFramePr>
        <p:xfrm>
          <a:off x="1357939" y="1220529"/>
          <a:ext cx="8654712" cy="2068446"/>
        </p:xfrm>
        <a:graphic>
          <a:graphicData uri="http://schemas.openxmlformats.org/drawingml/2006/table">
            <a:tbl>
              <a:tblPr firstRow="1" bandRow="1">
                <a:tableStyleId>{00A15C55-8517-42AA-B614-E9B94910E393}</a:tableStyleId>
              </a:tblPr>
              <a:tblGrid>
                <a:gridCol w="1692000">
                  <a:extLst>
                    <a:ext uri="{9D8B030D-6E8A-4147-A177-3AD203B41FA5}">
                      <a16:colId xmlns:a16="http://schemas.microsoft.com/office/drawing/2014/main" val="4008848342"/>
                    </a:ext>
                  </a:extLst>
                </a:gridCol>
                <a:gridCol w="4068000">
                  <a:extLst>
                    <a:ext uri="{9D8B030D-6E8A-4147-A177-3AD203B41FA5}">
                      <a16:colId xmlns:a16="http://schemas.microsoft.com/office/drawing/2014/main" val="3764346450"/>
                    </a:ext>
                  </a:extLst>
                </a:gridCol>
                <a:gridCol w="2894712">
                  <a:extLst>
                    <a:ext uri="{9D8B030D-6E8A-4147-A177-3AD203B41FA5}">
                      <a16:colId xmlns:a16="http://schemas.microsoft.com/office/drawing/2014/main" val="1885835517"/>
                    </a:ext>
                  </a:extLst>
                </a:gridCol>
              </a:tblGrid>
              <a:tr h="484446">
                <a:tc>
                  <a:txBody>
                    <a:bodyPr/>
                    <a:lstStyle/>
                    <a:p>
                      <a:pPr algn="ctr" fontAlgn="b"/>
                      <a:r>
                        <a:rPr lang="ja-JP" altLang="en-US" sz="20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種類</a:t>
                      </a:r>
                    </a:p>
                  </a:txBody>
                  <a:tcPr marL="7620" marR="7620" marT="7620" marB="0" anchor="b"/>
                </a:tc>
                <a:tc>
                  <a:txBody>
                    <a:bodyPr/>
                    <a:lstStyle/>
                    <a:p>
                      <a:pPr algn="ctr" fontAlgn="b"/>
                      <a:r>
                        <a:rPr lang="ja-JP" altLang="en-US" sz="20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特徴</a:t>
                      </a:r>
                    </a:p>
                  </a:txBody>
                  <a:tcPr marL="7620" marR="7620" marT="7620" marB="0" anchor="b"/>
                </a:tc>
                <a:tc>
                  <a:txBody>
                    <a:bodyPr/>
                    <a:lstStyle/>
                    <a:p>
                      <a:pPr algn="ctr" fontAlgn="b"/>
                      <a:r>
                        <a:rPr lang="ja-JP" altLang="en-US" sz="20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試験内容</a:t>
                      </a:r>
                    </a:p>
                  </a:txBody>
                  <a:tcPr marL="7620" marR="7620" marT="7620" marB="0" anchor="b"/>
                </a:tc>
                <a:extLst>
                  <a:ext uri="{0D108BD9-81ED-4DB2-BD59-A6C34878D82A}">
                    <a16:rowId xmlns:a16="http://schemas.microsoft.com/office/drawing/2014/main" val="2244030515"/>
                  </a:ext>
                </a:extLst>
              </a:tr>
              <a:tr h="936000">
                <a:tc>
                  <a:txBody>
                    <a:bodyPr/>
                    <a:lstStyle/>
                    <a:p>
                      <a:pPr algn="ctr" fontAlgn="ctr"/>
                      <a:r>
                        <a:rPr lang="ja-JP" altLang="en-US" sz="20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入学者選抜</a:t>
                      </a:r>
                    </a:p>
                  </a:txBody>
                  <a:tcPr marL="7620" marR="7620" marT="7620" marB="0" anchor="ctr"/>
                </a:tc>
                <a:tc>
                  <a:txBody>
                    <a:bodyPr/>
                    <a:lstStyle/>
                    <a:p>
                      <a:pPr algn="l" fontAlgn="ctr">
                        <a:lnSpc>
                          <a:spcPts val="4000"/>
                        </a:lnSpc>
                      </a:pPr>
                      <a:r>
                        <a:rPr lang="ja-JP" altLang="en-US" sz="20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公立高校全日制と併願することは</a:t>
                      </a:r>
                      <a:endParaRPr lang="en-US" altLang="ja-JP" sz="20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endParaRPr>
                    </a:p>
                    <a:p>
                      <a:pPr algn="l" fontAlgn="ctr">
                        <a:lnSpc>
                          <a:spcPct val="100000"/>
                        </a:lnSpc>
                      </a:pPr>
                      <a:r>
                        <a:rPr lang="ja-JP" altLang="en-US" sz="20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できない</a:t>
                      </a:r>
                    </a:p>
                  </a:txBody>
                  <a:tcPr marL="7620" marR="7620" marT="7620" marB="0" anchor="ctr"/>
                </a:tc>
                <a:tc rowSpan="2">
                  <a:txBody>
                    <a:bodyPr/>
                    <a:lstStyle/>
                    <a:p>
                      <a:pPr marL="180975" indent="-180975" algn="l" fontAlgn="ctr">
                        <a:lnSpc>
                          <a:spcPct val="150000"/>
                        </a:lnSpc>
                      </a:pPr>
                      <a:r>
                        <a:rPr lang="ja-JP" altLang="en-US" sz="20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面接</a:t>
                      </a:r>
                      <a:endParaRPr lang="en-US" altLang="ja-JP" sz="20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endParaRPr>
                    </a:p>
                    <a:p>
                      <a:pPr marL="180975" indent="-180975" algn="l" fontAlgn="ctr">
                        <a:lnSpc>
                          <a:spcPct val="150000"/>
                        </a:lnSpc>
                      </a:pPr>
                      <a:r>
                        <a:rPr lang="ja-JP" altLang="en-US" sz="20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（基礎学力検査や作文が ある学校もある）</a:t>
                      </a:r>
                    </a:p>
                  </a:txBody>
                  <a:tcPr marL="7620" marR="7620" marT="7620" marB="0" anchor="ctr"/>
                </a:tc>
                <a:extLst>
                  <a:ext uri="{0D108BD9-81ED-4DB2-BD59-A6C34878D82A}">
                    <a16:rowId xmlns:a16="http://schemas.microsoft.com/office/drawing/2014/main" val="2226774035"/>
                  </a:ext>
                </a:extLst>
              </a:tr>
              <a:tr h="648000">
                <a:tc>
                  <a:txBody>
                    <a:bodyPr/>
                    <a:lstStyle/>
                    <a:p>
                      <a:pPr algn="ctr" fontAlgn="ctr">
                        <a:lnSpc>
                          <a:spcPts val="4000"/>
                        </a:lnSpc>
                      </a:pPr>
                      <a:r>
                        <a:rPr lang="ja-JP" altLang="en-US" sz="20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第</a:t>
                      </a:r>
                      <a:r>
                        <a:rPr lang="en-US" altLang="ja-JP" sz="20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2</a:t>
                      </a:r>
                      <a:r>
                        <a:rPr lang="ja-JP" altLang="en-US" sz="20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次選抜</a:t>
                      </a:r>
                    </a:p>
                  </a:txBody>
                  <a:tcPr marL="7620" marR="7620" marT="7620" marB="0" anchor="ctr"/>
                </a:tc>
                <a:tc>
                  <a:txBody>
                    <a:bodyPr/>
                    <a:lstStyle/>
                    <a:p>
                      <a:pPr algn="l" fontAlgn="ctr">
                        <a:lnSpc>
                          <a:spcPts val="4000"/>
                        </a:lnSpc>
                      </a:pPr>
                      <a:r>
                        <a:rPr lang="ja-JP" altLang="en-US" sz="20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募集人員に満たない場合に実施</a:t>
                      </a:r>
                    </a:p>
                  </a:txBody>
                  <a:tcPr marL="7620" marR="7620" marT="7620" marB="0" anchor="ctr"/>
                </a:tc>
                <a:tc vMerge="1">
                  <a:txBody>
                    <a:bodyPr/>
                    <a:lstStyle/>
                    <a:p>
                      <a:endParaRPr kumimoji="1" lang="ja-JP" altLang="en-US"/>
                    </a:p>
                  </a:txBody>
                  <a:tcPr/>
                </a:tc>
                <a:extLst>
                  <a:ext uri="{0D108BD9-81ED-4DB2-BD59-A6C34878D82A}">
                    <a16:rowId xmlns:a16="http://schemas.microsoft.com/office/drawing/2014/main" val="3841370752"/>
                  </a:ext>
                </a:extLst>
              </a:tr>
            </a:tbl>
          </a:graphicData>
        </a:graphic>
      </p:graphicFrame>
      <p:sp>
        <p:nvSpPr>
          <p:cNvPr id="45" name="テキスト ボックス 44">
            <a:extLst>
              <a:ext uri="{FF2B5EF4-FFF2-40B4-BE49-F238E27FC236}">
                <a16:creationId xmlns:a16="http://schemas.microsoft.com/office/drawing/2014/main" id="{7E27DF5D-A9F2-28A6-8B2F-A4945621B251}"/>
              </a:ext>
            </a:extLst>
          </p:cNvPr>
          <p:cNvSpPr txBox="1"/>
          <p:nvPr/>
        </p:nvSpPr>
        <p:spPr>
          <a:xfrm>
            <a:off x="1824334" y="1201655"/>
            <a:ext cx="8279401" cy="253916"/>
          </a:xfrm>
          <a:prstGeom prst="rect">
            <a:avLst/>
          </a:prstGeom>
          <a:noFill/>
        </p:spPr>
        <p:txBody>
          <a:bodyPr wrap="square" rtlCol="0" anchor="ctr">
            <a:spAutoFit/>
          </a:bodyPr>
          <a:lstStyle/>
          <a:p>
            <a:r>
              <a:rPr kumimoji="1" lang="ja-JP" altLang="en-US" sz="1050" b="1" dirty="0">
                <a:latin typeface="UD デジタル 教科書体 NP-B" panose="02020700000000000000" pitchFamily="18" charset="-128"/>
                <a:ea typeface="UD デジタル 教科書体 NP-B" panose="02020700000000000000" pitchFamily="18" charset="-128"/>
              </a:rPr>
              <a:t>しゅるい                                                       とくちょう　                                                              し けんないよう </a:t>
            </a:r>
          </a:p>
        </p:txBody>
      </p:sp>
      <p:sp>
        <p:nvSpPr>
          <p:cNvPr id="47" name="テキスト ボックス 46">
            <a:extLst>
              <a:ext uri="{FF2B5EF4-FFF2-40B4-BE49-F238E27FC236}">
                <a16:creationId xmlns:a16="http://schemas.microsoft.com/office/drawing/2014/main" id="{6ABE0066-0823-4B48-000F-C89A0DBFBEA4}"/>
              </a:ext>
            </a:extLst>
          </p:cNvPr>
          <p:cNvSpPr txBox="1"/>
          <p:nvPr/>
        </p:nvSpPr>
        <p:spPr>
          <a:xfrm>
            <a:off x="1367440" y="1828515"/>
            <a:ext cx="1681053" cy="253916"/>
          </a:xfrm>
          <a:prstGeom prst="rect">
            <a:avLst/>
          </a:prstGeom>
          <a:noFill/>
        </p:spPr>
        <p:txBody>
          <a:bodyPr wrap="square" rtlCol="0" anchor="ctr">
            <a:spAutoFit/>
          </a:bodyPr>
          <a:lstStyle/>
          <a:p>
            <a:r>
              <a:rPr kumimoji="1" lang="ja-JP" altLang="en-US" sz="1050" b="1" dirty="0">
                <a:latin typeface="UD デジタル 教科書体 NP-B" panose="02020700000000000000" pitchFamily="18" charset="-128"/>
                <a:ea typeface="UD デジタル 教科書体 NP-B" panose="02020700000000000000" pitchFamily="18" charset="-128"/>
              </a:rPr>
              <a:t>にゅうがくしゃせんばつ</a:t>
            </a:r>
          </a:p>
        </p:txBody>
      </p:sp>
      <p:sp>
        <p:nvSpPr>
          <p:cNvPr id="49" name="テキスト ボックス 48">
            <a:extLst>
              <a:ext uri="{FF2B5EF4-FFF2-40B4-BE49-F238E27FC236}">
                <a16:creationId xmlns:a16="http://schemas.microsoft.com/office/drawing/2014/main" id="{A7FE1AFE-079C-8590-D885-2423A2C08BDD}"/>
              </a:ext>
            </a:extLst>
          </p:cNvPr>
          <p:cNvSpPr txBox="1"/>
          <p:nvPr/>
        </p:nvSpPr>
        <p:spPr>
          <a:xfrm>
            <a:off x="1469778" y="2690241"/>
            <a:ext cx="1578715" cy="253916"/>
          </a:xfrm>
          <a:prstGeom prst="rect">
            <a:avLst/>
          </a:prstGeom>
          <a:noFill/>
        </p:spPr>
        <p:txBody>
          <a:bodyPr wrap="square" rtlCol="0" anchor="ctr">
            <a:spAutoFit/>
          </a:bodyPr>
          <a:lstStyle/>
          <a:p>
            <a:r>
              <a:rPr kumimoji="1" lang="ja-JP" altLang="en-US" sz="1050" b="1" dirty="0">
                <a:latin typeface="UD デジタル 教科書体 NP-B" panose="02020700000000000000" pitchFamily="18" charset="-128"/>
                <a:ea typeface="UD デジタル 教科書体 NP-B" panose="02020700000000000000" pitchFamily="18" charset="-128"/>
              </a:rPr>
              <a:t>だい　　じせせんばつ</a:t>
            </a:r>
          </a:p>
        </p:txBody>
      </p:sp>
      <p:sp>
        <p:nvSpPr>
          <p:cNvPr id="51" name="テキスト ボックス 50">
            <a:extLst>
              <a:ext uri="{FF2B5EF4-FFF2-40B4-BE49-F238E27FC236}">
                <a16:creationId xmlns:a16="http://schemas.microsoft.com/office/drawing/2014/main" id="{30BBA764-C903-3D97-0754-75886A99BE0F}"/>
              </a:ext>
            </a:extLst>
          </p:cNvPr>
          <p:cNvSpPr txBox="1"/>
          <p:nvPr/>
        </p:nvSpPr>
        <p:spPr>
          <a:xfrm>
            <a:off x="2981528" y="1785788"/>
            <a:ext cx="3416744" cy="253916"/>
          </a:xfrm>
          <a:prstGeom prst="rect">
            <a:avLst/>
          </a:prstGeom>
          <a:noFill/>
        </p:spPr>
        <p:txBody>
          <a:bodyPr wrap="square" rtlCol="0" anchor="ctr">
            <a:spAutoFit/>
          </a:bodyPr>
          <a:lstStyle/>
          <a:p>
            <a:r>
              <a:rPr kumimoji="1" lang="ja-JP" altLang="en-US" sz="1050" b="1" dirty="0">
                <a:latin typeface="UD デジタル 教科書体 NP-B" panose="02020700000000000000" pitchFamily="18" charset="-128"/>
                <a:ea typeface="UD デジタル 教科書体 NP-B" panose="02020700000000000000" pitchFamily="18" charset="-128"/>
              </a:rPr>
              <a:t>こうりつこうこうぜんにちせい    へいがん</a:t>
            </a:r>
          </a:p>
        </p:txBody>
      </p:sp>
      <p:sp>
        <p:nvSpPr>
          <p:cNvPr id="52" name="テキスト ボックス 51">
            <a:extLst>
              <a:ext uri="{FF2B5EF4-FFF2-40B4-BE49-F238E27FC236}">
                <a16:creationId xmlns:a16="http://schemas.microsoft.com/office/drawing/2014/main" id="{2E2CF9D3-8A80-2E1C-A374-87ADA52DAC02}"/>
              </a:ext>
            </a:extLst>
          </p:cNvPr>
          <p:cNvSpPr txBox="1"/>
          <p:nvPr/>
        </p:nvSpPr>
        <p:spPr>
          <a:xfrm>
            <a:off x="3000578" y="2698096"/>
            <a:ext cx="4096860" cy="253916"/>
          </a:xfrm>
          <a:prstGeom prst="rect">
            <a:avLst/>
          </a:prstGeom>
          <a:noFill/>
        </p:spPr>
        <p:txBody>
          <a:bodyPr wrap="square" rtlCol="0" anchor="ctr">
            <a:spAutoFit/>
          </a:bodyPr>
          <a:lstStyle/>
          <a:p>
            <a:r>
              <a:rPr kumimoji="1" lang="ja-JP" altLang="en-US" sz="1050" b="1" dirty="0">
                <a:latin typeface="UD デジタル 教科書体 NP-B" panose="02020700000000000000" pitchFamily="18" charset="-128"/>
                <a:ea typeface="UD デジタル 教科書体 NP-B" panose="02020700000000000000" pitchFamily="18" charset="-128"/>
              </a:rPr>
              <a:t>ぼしゅうじんいん　  み　　　　　 　ば あい　　 じっ し</a:t>
            </a:r>
          </a:p>
        </p:txBody>
      </p:sp>
      <p:sp>
        <p:nvSpPr>
          <p:cNvPr id="57" name="テキスト ボックス 56">
            <a:extLst>
              <a:ext uri="{FF2B5EF4-FFF2-40B4-BE49-F238E27FC236}">
                <a16:creationId xmlns:a16="http://schemas.microsoft.com/office/drawing/2014/main" id="{13D1B711-53AC-EDC5-A6BE-8E4EA0003F9A}"/>
              </a:ext>
            </a:extLst>
          </p:cNvPr>
          <p:cNvSpPr txBox="1"/>
          <p:nvPr/>
        </p:nvSpPr>
        <p:spPr>
          <a:xfrm>
            <a:off x="7052783" y="1786393"/>
            <a:ext cx="1368000" cy="253916"/>
          </a:xfrm>
          <a:prstGeom prst="rect">
            <a:avLst/>
          </a:prstGeom>
          <a:noFill/>
        </p:spPr>
        <p:txBody>
          <a:bodyPr wrap="square" rtlCol="0" anchor="ctr">
            <a:spAutoFit/>
          </a:bodyPr>
          <a:lstStyle/>
          <a:p>
            <a:r>
              <a:rPr kumimoji="1" lang="ja-JP" altLang="en-US" sz="1050" b="1" dirty="0">
                <a:latin typeface="UD デジタル 教科書体 NP-B" panose="02020700000000000000" pitchFamily="18" charset="-128"/>
                <a:ea typeface="UD デジタル 教科書体 NP-B" panose="02020700000000000000" pitchFamily="18" charset="-128"/>
              </a:rPr>
              <a:t>めんせつ</a:t>
            </a:r>
          </a:p>
        </p:txBody>
      </p:sp>
      <p:sp>
        <p:nvSpPr>
          <p:cNvPr id="58" name="テキスト ボックス 57">
            <a:extLst>
              <a:ext uri="{FF2B5EF4-FFF2-40B4-BE49-F238E27FC236}">
                <a16:creationId xmlns:a16="http://schemas.microsoft.com/office/drawing/2014/main" id="{A606A731-003F-096F-7B20-E10857C19742}"/>
              </a:ext>
            </a:extLst>
          </p:cNvPr>
          <p:cNvSpPr txBox="1"/>
          <p:nvPr/>
        </p:nvSpPr>
        <p:spPr>
          <a:xfrm>
            <a:off x="7327809" y="2250672"/>
            <a:ext cx="2701363" cy="253916"/>
          </a:xfrm>
          <a:prstGeom prst="rect">
            <a:avLst/>
          </a:prstGeom>
          <a:noFill/>
        </p:spPr>
        <p:txBody>
          <a:bodyPr wrap="square" rtlCol="0" anchor="ctr">
            <a:spAutoFit/>
          </a:bodyPr>
          <a:lstStyle/>
          <a:p>
            <a:r>
              <a:rPr kumimoji="1" lang="ja-JP" altLang="en-US" sz="1050" b="1" dirty="0">
                <a:latin typeface="UD デジタル 教科書体 NP-B" panose="02020700000000000000" pitchFamily="18" charset="-128"/>
                <a:ea typeface="UD デジタル 教科書体 NP-B" panose="02020700000000000000" pitchFamily="18" charset="-128"/>
              </a:rPr>
              <a:t>き　そがくりょくけんさ　　さくぶん</a:t>
            </a:r>
          </a:p>
        </p:txBody>
      </p:sp>
      <p:sp>
        <p:nvSpPr>
          <p:cNvPr id="59" name="テキスト ボックス 58">
            <a:extLst>
              <a:ext uri="{FF2B5EF4-FFF2-40B4-BE49-F238E27FC236}">
                <a16:creationId xmlns:a16="http://schemas.microsoft.com/office/drawing/2014/main" id="{B3F4CC6D-FA5D-CE8C-EA1B-3DB3C7567062}"/>
              </a:ext>
            </a:extLst>
          </p:cNvPr>
          <p:cNvSpPr txBox="1"/>
          <p:nvPr/>
        </p:nvSpPr>
        <p:spPr>
          <a:xfrm>
            <a:off x="7736783" y="2717180"/>
            <a:ext cx="1188000" cy="253916"/>
          </a:xfrm>
          <a:prstGeom prst="rect">
            <a:avLst/>
          </a:prstGeom>
          <a:noFill/>
        </p:spPr>
        <p:txBody>
          <a:bodyPr wrap="square" rtlCol="0" anchor="ctr">
            <a:spAutoFit/>
          </a:bodyPr>
          <a:lstStyle/>
          <a:p>
            <a:r>
              <a:rPr kumimoji="1" lang="ja-JP" altLang="en-US" sz="1050" b="1" dirty="0">
                <a:latin typeface="UD デジタル 教科書体 NP-B" panose="02020700000000000000" pitchFamily="18" charset="-128"/>
                <a:ea typeface="UD デジタル 教科書体 NP-B" panose="02020700000000000000" pitchFamily="18" charset="-128"/>
              </a:rPr>
              <a:t>がっこう</a:t>
            </a:r>
          </a:p>
        </p:txBody>
      </p:sp>
      <p:graphicFrame>
        <p:nvGraphicFramePr>
          <p:cNvPr id="3" name="表 4">
            <a:extLst>
              <a:ext uri="{FF2B5EF4-FFF2-40B4-BE49-F238E27FC236}">
                <a16:creationId xmlns:a16="http://schemas.microsoft.com/office/drawing/2014/main" id="{3DF1DD72-DD6E-4BC6-8602-C76EAC397C8F}"/>
              </a:ext>
            </a:extLst>
          </p:cNvPr>
          <p:cNvGraphicFramePr>
            <a:graphicFrameLocks noGrp="1"/>
          </p:cNvGraphicFramePr>
          <p:nvPr>
            <p:extLst>
              <p:ext uri="{D42A27DB-BD31-4B8C-83A1-F6EECF244321}">
                <p14:modId xmlns:p14="http://schemas.microsoft.com/office/powerpoint/2010/main" val="1444078011"/>
              </p:ext>
            </p:extLst>
          </p:nvPr>
        </p:nvGraphicFramePr>
        <p:xfrm>
          <a:off x="1409592" y="4725212"/>
          <a:ext cx="8613128" cy="2358000"/>
        </p:xfrm>
        <a:graphic>
          <a:graphicData uri="http://schemas.openxmlformats.org/drawingml/2006/table">
            <a:tbl>
              <a:tblPr firstRow="1" bandRow="1">
                <a:tableStyleId>{93296810-A885-4BE3-A3E7-6D5BEEA58F35}</a:tableStyleId>
              </a:tblPr>
              <a:tblGrid>
                <a:gridCol w="1528684">
                  <a:extLst>
                    <a:ext uri="{9D8B030D-6E8A-4147-A177-3AD203B41FA5}">
                      <a16:colId xmlns:a16="http://schemas.microsoft.com/office/drawing/2014/main" val="2250434166"/>
                    </a:ext>
                  </a:extLst>
                </a:gridCol>
                <a:gridCol w="4189732">
                  <a:extLst>
                    <a:ext uri="{9D8B030D-6E8A-4147-A177-3AD203B41FA5}">
                      <a16:colId xmlns:a16="http://schemas.microsoft.com/office/drawing/2014/main" val="268732571"/>
                    </a:ext>
                  </a:extLst>
                </a:gridCol>
                <a:gridCol w="2894712">
                  <a:extLst>
                    <a:ext uri="{9D8B030D-6E8A-4147-A177-3AD203B41FA5}">
                      <a16:colId xmlns:a16="http://schemas.microsoft.com/office/drawing/2014/main" val="2706528353"/>
                    </a:ext>
                  </a:extLst>
                </a:gridCol>
              </a:tblGrid>
              <a:tr h="486000">
                <a:tc>
                  <a:txBody>
                    <a:bodyPr/>
                    <a:lstStyle/>
                    <a:p>
                      <a:pPr algn="ctr" fontAlgn="b"/>
                      <a:r>
                        <a:rPr lang="ja-JP" altLang="en-US" sz="2000" b="0" i="0" u="none" strike="noStrike" dirty="0">
                          <a:solidFill>
                            <a:schemeClr val="bg1"/>
                          </a:solidFill>
                          <a:effectLst/>
                          <a:latin typeface="UD デジタル 教科書体 NP-B" panose="02020700000000000000" pitchFamily="18" charset="-128"/>
                          <a:ea typeface="UD デジタル 教科書体 NP-B" panose="02020700000000000000" pitchFamily="18" charset="-128"/>
                        </a:rPr>
                        <a:t>種類</a:t>
                      </a:r>
                    </a:p>
                  </a:txBody>
                  <a:tcPr marL="7620" marR="7620" marT="7620" marB="0" anchor="b">
                    <a:solidFill>
                      <a:srgbClr val="00CC66"/>
                    </a:solidFill>
                  </a:tcPr>
                </a:tc>
                <a:tc>
                  <a:txBody>
                    <a:bodyPr/>
                    <a:lstStyle/>
                    <a:p>
                      <a:pPr algn="ctr" fontAlgn="b"/>
                      <a:r>
                        <a:rPr lang="ja-JP" altLang="en-US" sz="2000" b="0" i="0" u="none" strike="noStrike" dirty="0">
                          <a:solidFill>
                            <a:schemeClr val="bg1"/>
                          </a:solidFill>
                          <a:effectLst/>
                          <a:latin typeface="UD デジタル 教科書体 NP-B" panose="02020700000000000000" pitchFamily="18" charset="-128"/>
                          <a:ea typeface="UD デジタル 教科書体 NP-B" panose="02020700000000000000" pitchFamily="18" charset="-128"/>
                        </a:rPr>
                        <a:t>特徴</a:t>
                      </a:r>
                    </a:p>
                  </a:txBody>
                  <a:tcPr marL="7620" marR="7620" marT="7620" marB="0" anchor="b">
                    <a:solidFill>
                      <a:srgbClr val="00CC66"/>
                    </a:solidFill>
                  </a:tcPr>
                </a:tc>
                <a:tc>
                  <a:txBody>
                    <a:bodyPr/>
                    <a:lstStyle/>
                    <a:p>
                      <a:pPr algn="ctr" fontAlgn="b"/>
                      <a:r>
                        <a:rPr lang="ja-JP" altLang="en-US" sz="2000" b="0" i="0" u="none" strike="noStrike" dirty="0">
                          <a:solidFill>
                            <a:schemeClr val="bg1"/>
                          </a:solidFill>
                          <a:effectLst/>
                          <a:latin typeface="UD デジタル 教科書体 NP-B" panose="02020700000000000000" pitchFamily="18" charset="-128"/>
                          <a:ea typeface="UD デジタル 教科書体 NP-B" panose="02020700000000000000" pitchFamily="18" charset="-128"/>
                        </a:rPr>
                        <a:t>試験内容</a:t>
                      </a:r>
                    </a:p>
                  </a:txBody>
                  <a:tcPr marL="7620" marR="7620" marT="7620" marB="0" anchor="b">
                    <a:solidFill>
                      <a:srgbClr val="00CC66"/>
                    </a:solidFill>
                  </a:tcPr>
                </a:tc>
                <a:extLst>
                  <a:ext uri="{0D108BD9-81ED-4DB2-BD59-A6C34878D82A}">
                    <a16:rowId xmlns:a16="http://schemas.microsoft.com/office/drawing/2014/main" val="1177070291"/>
                  </a:ext>
                </a:extLst>
              </a:tr>
              <a:tr h="936000">
                <a:tc>
                  <a:txBody>
                    <a:bodyPr/>
                    <a:lstStyle/>
                    <a:p>
                      <a:pPr algn="ctr" fontAlgn="ctr"/>
                      <a:r>
                        <a:rPr lang="ja-JP" altLang="en-US" sz="20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前期選抜</a:t>
                      </a:r>
                    </a:p>
                  </a:txBody>
                  <a:tcPr marL="7620" marR="7620" marT="7620" marB="0" anchor="ctr"/>
                </a:tc>
                <a:tc>
                  <a:txBody>
                    <a:bodyPr/>
                    <a:lstStyle/>
                    <a:p>
                      <a:pPr algn="l" fontAlgn="ctr">
                        <a:lnSpc>
                          <a:spcPts val="4000"/>
                        </a:lnSpc>
                      </a:pPr>
                      <a:r>
                        <a:rPr lang="ja-JP" altLang="en-US" sz="20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公立高校全日制、定時制と併願する</a:t>
                      </a:r>
                      <a:endParaRPr lang="en-US" altLang="ja-JP" sz="20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endParaRPr>
                    </a:p>
                    <a:p>
                      <a:pPr algn="l" fontAlgn="ctr">
                        <a:lnSpc>
                          <a:spcPct val="100000"/>
                        </a:lnSpc>
                      </a:pPr>
                      <a:r>
                        <a:rPr lang="ja-JP" altLang="en-US" sz="20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ことはできない</a:t>
                      </a:r>
                    </a:p>
                  </a:txBody>
                  <a:tcPr marL="7620" marR="7620" marT="7620" marB="0" anchor="ctr"/>
                </a:tc>
                <a:tc rowSpan="2">
                  <a:txBody>
                    <a:bodyPr/>
                    <a:lstStyle/>
                    <a:p>
                      <a:pPr marL="72000" lvl="0" algn="l" fontAlgn="ctr">
                        <a:lnSpc>
                          <a:spcPct val="150000"/>
                        </a:lnSpc>
                      </a:pPr>
                      <a:r>
                        <a:rPr lang="ja-JP" altLang="en-US" sz="20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調査書情報と自己申告の内容により合格者が決まる。作文や面接が行われることもある。</a:t>
                      </a:r>
                    </a:p>
                  </a:txBody>
                  <a:tcPr marL="7620" marR="7620" marT="7620" marB="0" anchor="ctr"/>
                </a:tc>
                <a:extLst>
                  <a:ext uri="{0D108BD9-81ED-4DB2-BD59-A6C34878D82A}">
                    <a16:rowId xmlns:a16="http://schemas.microsoft.com/office/drawing/2014/main" val="1610882805"/>
                  </a:ext>
                </a:extLst>
              </a:tr>
              <a:tr h="936000">
                <a:tc>
                  <a:txBody>
                    <a:bodyPr/>
                    <a:lstStyle/>
                    <a:p>
                      <a:pPr algn="ctr" fontAlgn="ctr"/>
                      <a:r>
                        <a:rPr lang="ja-JP" altLang="en-US" sz="20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後期選抜</a:t>
                      </a:r>
                    </a:p>
                  </a:txBody>
                  <a:tcPr marL="7620" marR="7620" marT="7620" marB="0" anchor="ctr"/>
                </a:tc>
                <a:tc>
                  <a:txBody>
                    <a:bodyPr/>
                    <a:lstStyle/>
                    <a:p>
                      <a:pPr algn="l" fontAlgn="ctr">
                        <a:lnSpc>
                          <a:spcPct val="150000"/>
                        </a:lnSpc>
                      </a:pPr>
                      <a:r>
                        <a:rPr lang="ja-JP" altLang="en-US" sz="20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公立高校全日制、定時制の結果が</a:t>
                      </a:r>
                      <a:endParaRPr lang="en-US" altLang="ja-JP" sz="20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endParaRPr>
                    </a:p>
                    <a:p>
                      <a:pPr algn="l" fontAlgn="ctr">
                        <a:lnSpc>
                          <a:spcPts val="3400"/>
                        </a:lnSpc>
                      </a:pPr>
                      <a:r>
                        <a:rPr lang="ja-JP" altLang="en-US" sz="20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わかってから出願することができる</a:t>
                      </a:r>
                    </a:p>
                  </a:txBody>
                  <a:tcPr marL="7620" marR="7620" marT="7620" marB="0" anchor="ctr"/>
                </a:tc>
                <a:tc vMerge="1">
                  <a:txBody>
                    <a:bodyPr/>
                    <a:lstStyle/>
                    <a:p>
                      <a:endParaRPr kumimoji="1" lang="ja-JP" altLang="en-US"/>
                    </a:p>
                  </a:txBody>
                  <a:tcPr/>
                </a:tc>
                <a:extLst>
                  <a:ext uri="{0D108BD9-81ED-4DB2-BD59-A6C34878D82A}">
                    <a16:rowId xmlns:a16="http://schemas.microsoft.com/office/drawing/2014/main" val="1233119516"/>
                  </a:ext>
                </a:extLst>
              </a:tr>
            </a:tbl>
          </a:graphicData>
        </a:graphic>
      </p:graphicFrame>
      <p:sp>
        <p:nvSpPr>
          <p:cNvPr id="48" name="テキスト ボックス 47">
            <a:extLst>
              <a:ext uri="{FF2B5EF4-FFF2-40B4-BE49-F238E27FC236}">
                <a16:creationId xmlns:a16="http://schemas.microsoft.com/office/drawing/2014/main" id="{2E78A8DB-900E-30EC-4C09-C9E4A2FAD825}"/>
              </a:ext>
            </a:extLst>
          </p:cNvPr>
          <p:cNvSpPr txBox="1"/>
          <p:nvPr/>
        </p:nvSpPr>
        <p:spPr>
          <a:xfrm>
            <a:off x="1577123" y="5347505"/>
            <a:ext cx="1296000" cy="253916"/>
          </a:xfrm>
          <a:prstGeom prst="rect">
            <a:avLst/>
          </a:prstGeom>
          <a:noFill/>
        </p:spPr>
        <p:txBody>
          <a:bodyPr wrap="square" rtlCol="0" anchor="ctr">
            <a:spAutoFit/>
          </a:bodyPr>
          <a:lstStyle/>
          <a:p>
            <a:r>
              <a:rPr kumimoji="1" lang="ja-JP" altLang="en-US" sz="1050" b="1" dirty="0">
                <a:latin typeface="UD デジタル 教科書体 NP-B" panose="02020700000000000000" pitchFamily="18" charset="-128"/>
                <a:ea typeface="UD デジタル 教科書体 NP-B" panose="02020700000000000000" pitchFamily="18" charset="-128"/>
              </a:rPr>
              <a:t>ぜん き せんばつ</a:t>
            </a:r>
          </a:p>
        </p:txBody>
      </p:sp>
      <p:sp>
        <p:nvSpPr>
          <p:cNvPr id="50" name="テキスト ボックス 49">
            <a:extLst>
              <a:ext uri="{FF2B5EF4-FFF2-40B4-BE49-F238E27FC236}">
                <a16:creationId xmlns:a16="http://schemas.microsoft.com/office/drawing/2014/main" id="{1196DC87-A2B5-37C5-68B1-3A58573D61A5}"/>
              </a:ext>
            </a:extLst>
          </p:cNvPr>
          <p:cNvSpPr txBox="1"/>
          <p:nvPr/>
        </p:nvSpPr>
        <p:spPr>
          <a:xfrm>
            <a:off x="1577123" y="6291521"/>
            <a:ext cx="1296000" cy="253916"/>
          </a:xfrm>
          <a:prstGeom prst="rect">
            <a:avLst/>
          </a:prstGeom>
          <a:noFill/>
        </p:spPr>
        <p:txBody>
          <a:bodyPr wrap="square" rtlCol="0" anchor="ctr">
            <a:spAutoFit/>
          </a:bodyPr>
          <a:lstStyle/>
          <a:p>
            <a:r>
              <a:rPr kumimoji="1" lang="ja-JP" altLang="en-US" sz="1050" b="1" dirty="0">
                <a:latin typeface="UD デジタル 教科書体 NP-B" panose="02020700000000000000" pitchFamily="18" charset="-128"/>
                <a:ea typeface="UD デジタル 教科書体 NP-B" panose="02020700000000000000" pitchFamily="18" charset="-128"/>
              </a:rPr>
              <a:t>こう き せんばつ</a:t>
            </a:r>
          </a:p>
        </p:txBody>
      </p:sp>
      <p:sp>
        <p:nvSpPr>
          <p:cNvPr id="53" name="テキスト ボックス 52">
            <a:extLst>
              <a:ext uri="{FF2B5EF4-FFF2-40B4-BE49-F238E27FC236}">
                <a16:creationId xmlns:a16="http://schemas.microsoft.com/office/drawing/2014/main" id="{50F6D471-32A6-D9AC-15E8-A2449FA8664E}"/>
              </a:ext>
            </a:extLst>
          </p:cNvPr>
          <p:cNvSpPr txBox="1"/>
          <p:nvPr/>
        </p:nvSpPr>
        <p:spPr>
          <a:xfrm>
            <a:off x="2873122" y="5271414"/>
            <a:ext cx="4252891" cy="253916"/>
          </a:xfrm>
          <a:prstGeom prst="rect">
            <a:avLst/>
          </a:prstGeom>
          <a:noFill/>
        </p:spPr>
        <p:txBody>
          <a:bodyPr wrap="square" rtlCol="0" anchor="ctr">
            <a:spAutoFit/>
          </a:bodyPr>
          <a:lstStyle/>
          <a:p>
            <a:r>
              <a:rPr kumimoji="1" lang="ja-JP" altLang="en-US" sz="1050" b="1" dirty="0">
                <a:latin typeface="UD デジタル 教科書体 NP-B" panose="02020700000000000000" pitchFamily="18" charset="-128"/>
                <a:ea typeface="UD デジタル 教科書体 NP-B" panose="02020700000000000000" pitchFamily="18" charset="-128"/>
              </a:rPr>
              <a:t>こうりつこうこうぜんにちせい    てい じ せい　　へいがん</a:t>
            </a:r>
          </a:p>
        </p:txBody>
      </p:sp>
      <p:sp>
        <p:nvSpPr>
          <p:cNvPr id="54" name="テキスト ボックス 53">
            <a:extLst>
              <a:ext uri="{FF2B5EF4-FFF2-40B4-BE49-F238E27FC236}">
                <a16:creationId xmlns:a16="http://schemas.microsoft.com/office/drawing/2014/main" id="{06CF25D0-6178-B902-BE91-0987BBB2748F}"/>
              </a:ext>
            </a:extLst>
          </p:cNvPr>
          <p:cNvSpPr txBox="1"/>
          <p:nvPr/>
        </p:nvSpPr>
        <p:spPr>
          <a:xfrm>
            <a:off x="2874310" y="6123154"/>
            <a:ext cx="3933007" cy="253916"/>
          </a:xfrm>
          <a:prstGeom prst="rect">
            <a:avLst/>
          </a:prstGeom>
          <a:noFill/>
        </p:spPr>
        <p:txBody>
          <a:bodyPr wrap="square" rtlCol="0" anchor="ctr">
            <a:spAutoFit/>
          </a:bodyPr>
          <a:lstStyle/>
          <a:p>
            <a:r>
              <a:rPr kumimoji="1" lang="ja-JP" altLang="en-US" sz="1050" b="1" dirty="0">
                <a:latin typeface="UD デジタル 教科書体 NP-B" panose="02020700000000000000" pitchFamily="18" charset="-128"/>
                <a:ea typeface="UD デジタル 教科書体 NP-B" panose="02020700000000000000" pitchFamily="18" charset="-128"/>
              </a:rPr>
              <a:t>こうりつこうこうぜんにちせい    ていじ  せい   　けっか</a:t>
            </a:r>
          </a:p>
        </p:txBody>
      </p:sp>
      <p:sp>
        <p:nvSpPr>
          <p:cNvPr id="55" name="テキスト ボックス 54">
            <a:extLst>
              <a:ext uri="{FF2B5EF4-FFF2-40B4-BE49-F238E27FC236}">
                <a16:creationId xmlns:a16="http://schemas.microsoft.com/office/drawing/2014/main" id="{21C656F4-2E8E-5BBF-5426-4D5571A81736}"/>
              </a:ext>
            </a:extLst>
          </p:cNvPr>
          <p:cNvSpPr txBox="1"/>
          <p:nvPr/>
        </p:nvSpPr>
        <p:spPr>
          <a:xfrm>
            <a:off x="4335454" y="6564383"/>
            <a:ext cx="1512000" cy="253916"/>
          </a:xfrm>
          <a:prstGeom prst="rect">
            <a:avLst/>
          </a:prstGeom>
          <a:noFill/>
        </p:spPr>
        <p:txBody>
          <a:bodyPr wrap="square" rtlCol="0" anchor="ctr">
            <a:spAutoFit/>
          </a:bodyPr>
          <a:lstStyle/>
          <a:p>
            <a:r>
              <a:rPr kumimoji="1" lang="ja-JP" altLang="en-US" sz="1050" b="1" dirty="0">
                <a:latin typeface="UD デジタル 教科書体 NP-B" panose="02020700000000000000" pitchFamily="18" charset="-128"/>
                <a:ea typeface="UD デジタル 教科書体 NP-B" panose="02020700000000000000" pitchFamily="18" charset="-128"/>
              </a:rPr>
              <a:t>しゅつがん</a:t>
            </a:r>
          </a:p>
        </p:txBody>
      </p:sp>
      <p:sp>
        <p:nvSpPr>
          <p:cNvPr id="60" name="テキスト ボックス 59">
            <a:extLst>
              <a:ext uri="{FF2B5EF4-FFF2-40B4-BE49-F238E27FC236}">
                <a16:creationId xmlns:a16="http://schemas.microsoft.com/office/drawing/2014/main" id="{FB815AD3-CB44-A5B3-4243-E41E90BC4364}"/>
              </a:ext>
            </a:extLst>
          </p:cNvPr>
          <p:cNvSpPr txBox="1"/>
          <p:nvPr/>
        </p:nvSpPr>
        <p:spPr>
          <a:xfrm>
            <a:off x="7096725" y="5219187"/>
            <a:ext cx="3132000" cy="253916"/>
          </a:xfrm>
          <a:prstGeom prst="rect">
            <a:avLst/>
          </a:prstGeom>
          <a:noFill/>
        </p:spPr>
        <p:txBody>
          <a:bodyPr wrap="square" rtlCol="0" anchor="ctr">
            <a:spAutoFit/>
          </a:bodyPr>
          <a:lstStyle/>
          <a:p>
            <a:r>
              <a:rPr kumimoji="1" lang="ja-JP" altLang="en-US" sz="1050" b="1" dirty="0">
                <a:latin typeface="UD デジタル 教科書体 NP-B" panose="02020700000000000000" pitchFamily="18" charset="-128"/>
                <a:ea typeface="UD デジタル 教科書体 NP-B" panose="02020700000000000000" pitchFamily="18" charset="-128"/>
              </a:rPr>
              <a:t>ちょうさしょじょうほう   じ   こ しんこく     </a:t>
            </a:r>
          </a:p>
        </p:txBody>
      </p:sp>
      <p:sp>
        <p:nvSpPr>
          <p:cNvPr id="61" name="テキスト ボックス 60">
            <a:extLst>
              <a:ext uri="{FF2B5EF4-FFF2-40B4-BE49-F238E27FC236}">
                <a16:creationId xmlns:a16="http://schemas.microsoft.com/office/drawing/2014/main" id="{4A601AF0-083B-E74D-33CD-7AC9BFDA106A}"/>
              </a:ext>
            </a:extLst>
          </p:cNvPr>
          <p:cNvSpPr txBox="1"/>
          <p:nvPr/>
        </p:nvSpPr>
        <p:spPr>
          <a:xfrm>
            <a:off x="7120718" y="5693449"/>
            <a:ext cx="2992824" cy="253916"/>
          </a:xfrm>
          <a:prstGeom prst="rect">
            <a:avLst/>
          </a:prstGeom>
          <a:noFill/>
        </p:spPr>
        <p:txBody>
          <a:bodyPr wrap="square" rtlCol="0" anchor="ctr">
            <a:spAutoFit/>
          </a:bodyPr>
          <a:lstStyle/>
          <a:p>
            <a:r>
              <a:rPr kumimoji="1" lang="ja-JP" altLang="en-US" sz="1050" b="1" dirty="0">
                <a:latin typeface="UD デジタル 教科書体 NP-B" panose="02020700000000000000" pitchFamily="18" charset="-128"/>
                <a:ea typeface="UD デジタル 教科書体 NP-B" panose="02020700000000000000" pitchFamily="18" charset="-128"/>
              </a:rPr>
              <a:t>ないよう　　　　 　ごうかくしゃ 　   き</a:t>
            </a:r>
          </a:p>
        </p:txBody>
      </p:sp>
      <p:sp>
        <p:nvSpPr>
          <p:cNvPr id="62" name="テキスト ボックス 61">
            <a:extLst>
              <a:ext uri="{FF2B5EF4-FFF2-40B4-BE49-F238E27FC236}">
                <a16:creationId xmlns:a16="http://schemas.microsoft.com/office/drawing/2014/main" id="{40996A39-5CBC-6B92-A184-6AC1AF7AD7F4}"/>
              </a:ext>
            </a:extLst>
          </p:cNvPr>
          <p:cNvSpPr txBox="1"/>
          <p:nvPr/>
        </p:nvSpPr>
        <p:spPr>
          <a:xfrm>
            <a:off x="7566960" y="6118227"/>
            <a:ext cx="2191530" cy="253916"/>
          </a:xfrm>
          <a:prstGeom prst="rect">
            <a:avLst/>
          </a:prstGeom>
          <a:noFill/>
        </p:spPr>
        <p:txBody>
          <a:bodyPr wrap="square" rtlCol="0" anchor="ctr">
            <a:spAutoFit/>
          </a:bodyPr>
          <a:lstStyle/>
          <a:p>
            <a:r>
              <a:rPr kumimoji="1" lang="ja-JP" altLang="en-US" sz="1050" b="1" dirty="0">
                <a:latin typeface="UD デジタル 教科書体 NP-B" panose="02020700000000000000" pitchFamily="18" charset="-128"/>
                <a:ea typeface="UD デジタル 教科書体 NP-B" panose="02020700000000000000" pitchFamily="18" charset="-128"/>
              </a:rPr>
              <a:t>さくぶん      めんせつ    おこな</a:t>
            </a:r>
          </a:p>
        </p:txBody>
      </p:sp>
      <p:sp>
        <p:nvSpPr>
          <p:cNvPr id="32" name="テキスト ボックス 31">
            <a:extLst>
              <a:ext uri="{FF2B5EF4-FFF2-40B4-BE49-F238E27FC236}">
                <a16:creationId xmlns:a16="http://schemas.microsoft.com/office/drawing/2014/main" id="{7F99B437-B99E-4308-A44E-0C1050076AB8}"/>
              </a:ext>
            </a:extLst>
          </p:cNvPr>
          <p:cNvSpPr txBox="1"/>
          <p:nvPr/>
        </p:nvSpPr>
        <p:spPr>
          <a:xfrm>
            <a:off x="1808273" y="4120756"/>
            <a:ext cx="2412000" cy="261610"/>
          </a:xfrm>
          <a:prstGeom prst="rect">
            <a:avLst/>
          </a:prstGeom>
          <a:noFill/>
        </p:spPr>
        <p:txBody>
          <a:bodyPr wrap="square" rtlCol="0" anchor="ctr">
            <a:spAutoFit/>
          </a:bodyPr>
          <a:lstStyle/>
          <a:p>
            <a:r>
              <a:rPr kumimoji="1" lang="ja-JP" altLang="en-US" sz="1100" b="1" spc="150" dirty="0">
                <a:latin typeface="UD デジタル 教科書体 NP-B" panose="02020700000000000000" pitchFamily="18" charset="-128"/>
                <a:ea typeface="UD デジタル 教科書体 NP-B" panose="02020700000000000000" pitchFamily="18" charset="-128"/>
              </a:rPr>
              <a:t>にゅうがくしけん</a:t>
            </a:r>
          </a:p>
        </p:txBody>
      </p:sp>
      <p:sp>
        <p:nvSpPr>
          <p:cNvPr id="21" name="テキスト ボックス 20">
            <a:extLst>
              <a:ext uri="{FF2B5EF4-FFF2-40B4-BE49-F238E27FC236}">
                <a16:creationId xmlns:a16="http://schemas.microsoft.com/office/drawing/2014/main" id="{C4D1306D-C3D3-EA72-2914-4F232C951F5A}"/>
              </a:ext>
            </a:extLst>
          </p:cNvPr>
          <p:cNvSpPr txBox="1"/>
          <p:nvPr/>
        </p:nvSpPr>
        <p:spPr>
          <a:xfrm>
            <a:off x="1828869" y="3513455"/>
            <a:ext cx="7445423" cy="261610"/>
          </a:xfrm>
          <a:prstGeom prst="rect">
            <a:avLst/>
          </a:prstGeom>
          <a:noFill/>
        </p:spPr>
        <p:txBody>
          <a:bodyPr wrap="square" rtlCol="0" anchor="ctr">
            <a:spAutoFit/>
          </a:bodyPr>
          <a:lstStyle/>
          <a:p>
            <a:r>
              <a:rPr kumimoji="1" lang="ja-JP" altLang="en-US" sz="1100" b="1" spc="150" dirty="0">
                <a:latin typeface="UD デジタル 教科書体 NP-B" panose="02020700000000000000" pitchFamily="18" charset="-128"/>
                <a:ea typeface="UD デジタル 教科書体 NP-B" panose="02020700000000000000" pitchFamily="18" charset="-128"/>
              </a:rPr>
              <a:t>こうりつ こうこう       </a:t>
            </a:r>
            <a:r>
              <a:rPr kumimoji="1" lang="ja-JP" altLang="en-US" sz="1100" b="1" spc="150" dirty="0">
                <a:solidFill>
                  <a:srgbClr val="009900"/>
                </a:solidFill>
                <a:latin typeface="UD デジタル 教科書体 NP-B" panose="02020700000000000000" pitchFamily="18" charset="-128"/>
                <a:ea typeface="UD デジタル 教科書体 NP-B" panose="02020700000000000000" pitchFamily="18" charset="-128"/>
              </a:rPr>
              <a:t>つうしんせい</a:t>
            </a:r>
            <a:r>
              <a:rPr kumimoji="1" lang="ja-JP" altLang="en-US" sz="1100" b="1" spc="150" dirty="0">
                <a:latin typeface="UD デジタル 教科書体 NP-B" panose="02020700000000000000" pitchFamily="18" charset="-128"/>
                <a:ea typeface="UD デジタル 教科書体 NP-B" panose="02020700000000000000" pitchFamily="18" charset="-128"/>
              </a:rPr>
              <a:t>    きょくりょうこうこう　    かり や ひがしこうこう　</a:t>
            </a:r>
          </a:p>
        </p:txBody>
      </p:sp>
      <p:sp>
        <p:nvSpPr>
          <p:cNvPr id="5" name="テキスト ボックス 4">
            <a:extLst>
              <a:ext uri="{FF2B5EF4-FFF2-40B4-BE49-F238E27FC236}">
                <a16:creationId xmlns:a16="http://schemas.microsoft.com/office/drawing/2014/main" id="{EEBD5EBD-131B-0BDA-CCD8-AB4CA9C2053E}"/>
              </a:ext>
            </a:extLst>
          </p:cNvPr>
          <p:cNvSpPr txBox="1"/>
          <p:nvPr/>
        </p:nvSpPr>
        <p:spPr>
          <a:xfrm>
            <a:off x="1788730" y="4726276"/>
            <a:ext cx="8279401" cy="253916"/>
          </a:xfrm>
          <a:prstGeom prst="rect">
            <a:avLst/>
          </a:prstGeom>
          <a:noFill/>
        </p:spPr>
        <p:txBody>
          <a:bodyPr wrap="square" rtlCol="0" anchor="ctr">
            <a:spAutoFit/>
          </a:bodyPr>
          <a:lstStyle/>
          <a:p>
            <a:r>
              <a:rPr kumimoji="1" lang="ja-JP" altLang="en-US" sz="1050" b="1" dirty="0">
                <a:solidFill>
                  <a:schemeClr val="bg1"/>
                </a:solidFill>
                <a:latin typeface="UD デジタル 教科書体 NP-B" panose="02020700000000000000" pitchFamily="18" charset="-128"/>
                <a:ea typeface="UD デジタル 教科書体 NP-B" panose="02020700000000000000" pitchFamily="18" charset="-128"/>
              </a:rPr>
              <a:t>しゅるい                                                       とくちょう　                                                              し けんないよう </a:t>
            </a:r>
          </a:p>
        </p:txBody>
      </p:sp>
    </p:spTree>
    <p:extLst>
      <p:ext uri="{BB962C8B-B14F-4D97-AF65-F5344CB8AC3E}">
        <p14:creationId xmlns:p14="http://schemas.microsoft.com/office/powerpoint/2010/main" val="2430255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a:extLst>
              <a:ext uri="{FF2B5EF4-FFF2-40B4-BE49-F238E27FC236}">
                <a16:creationId xmlns:a16="http://schemas.microsoft.com/office/drawing/2014/main" id="{688677BC-461E-2D45-86A5-FB4582DE0B7D}"/>
              </a:ext>
            </a:extLst>
          </p:cNvPr>
          <p:cNvSpPr/>
          <p:nvPr/>
        </p:nvSpPr>
        <p:spPr>
          <a:xfrm>
            <a:off x="1013217" y="294649"/>
            <a:ext cx="9233867" cy="6899093"/>
          </a:xfrm>
          <a:prstGeom prst="roundRect">
            <a:avLst>
              <a:gd name="adj" fmla="val 2401"/>
            </a:avLst>
          </a:prstGeom>
          <a:solidFill>
            <a:schemeClr val="bg1"/>
          </a:solidFill>
          <a:ln w="25400">
            <a:solidFill>
              <a:srgbClr val="F9B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latin typeface="UD デジタル 教科書体 NP-B" panose="02020700000000000000" pitchFamily="18" charset="-128"/>
                <a:ea typeface="UD デジタル 教科書体 NP-B" panose="02020700000000000000" pitchFamily="18" charset="-128"/>
              </a:rPr>
              <a:t>v</a:t>
            </a:r>
            <a:endParaRPr kumimoji="1" lang="ja-JP" altLang="en-US">
              <a:latin typeface="UD デジタル 教科書体 NP-B" panose="02020700000000000000" pitchFamily="18" charset="-128"/>
              <a:ea typeface="UD デジタル 教科書体 NP-B" panose="02020700000000000000" pitchFamily="18" charset="-128"/>
            </a:endParaRPr>
          </a:p>
        </p:txBody>
      </p:sp>
      <p:graphicFrame>
        <p:nvGraphicFramePr>
          <p:cNvPr id="3" name="表 2">
            <a:extLst>
              <a:ext uri="{FF2B5EF4-FFF2-40B4-BE49-F238E27FC236}">
                <a16:creationId xmlns:a16="http://schemas.microsoft.com/office/drawing/2014/main" id="{9F7BF5E5-BD53-2D66-0580-BFE76A9C475F}"/>
              </a:ext>
            </a:extLst>
          </p:cNvPr>
          <p:cNvGraphicFramePr>
            <a:graphicFrameLocks noGrp="1"/>
          </p:cNvGraphicFramePr>
          <p:nvPr>
            <p:extLst>
              <p:ext uri="{D42A27DB-BD31-4B8C-83A1-F6EECF244321}">
                <p14:modId xmlns:p14="http://schemas.microsoft.com/office/powerpoint/2010/main" val="2336888003"/>
              </p:ext>
            </p:extLst>
          </p:nvPr>
        </p:nvGraphicFramePr>
        <p:xfrm>
          <a:off x="1311581" y="1216235"/>
          <a:ext cx="8589246" cy="5658698"/>
        </p:xfrm>
        <a:graphic>
          <a:graphicData uri="http://schemas.openxmlformats.org/drawingml/2006/table">
            <a:tbl>
              <a:tblPr bandRow="1">
                <a:tableStyleId>{21E4AEA4-8DFA-4A89-87EB-49C32662AFE0}</a:tableStyleId>
              </a:tblPr>
              <a:tblGrid>
                <a:gridCol w="1065246">
                  <a:extLst>
                    <a:ext uri="{9D8B030D-6E8A-4147-A177-3AD203B41FA5}">
                      <a16:colId xmlns:a16="http://schemas.microsoft.com/office/drawing/2014/main" val="910207413"/>
                    </a:ext>
                  </a:extLst>
                </a:gridCol>
                <a:gridCol w="7524000">
                  <a:extLst>
                    <a:ext uri="{9D8B030D-6E8A-4147-A177-3AD203B41FA5}">
                      <a16:colId xmlns:a16="http://schemas.microsoft.com/office/drawing/2014/main" val="3142313478"/>
                    </a:ext>
                  </a:extLst>
                </a:gridCol>
              </a:tblGrid>
              <a:tr h="1512341">
                <a:tc>
                  <a:txBody>
                    <a:bodyPr/>
                    <a:lstStyle/>
                    <a:p>
                      <a:pPr algn="ctr"/>
                      <a:r>
                        <a:rPr kumimoji="1" lang="ja-JP" altLang="en-US" sz="2200" spc="100" baseline="0" dirty="0">
                          <a:latin typeface="UD デジタル 教科書体 NP-B" panose="02020700000000000000" pitchFamily="18" charset="-128"/>
                          <a:ea typeface="UD デジタル 教科書体 NP-B" panose="02020700000000000000" pitchFamily="18" charset="-128"/>
                        </a:rPr>
                        <a:t>対象</a:t>
                      </a:r>
                    </a:p>
                  </a:txBody>
                  <a:tcPr anchor="ctr"/>
                </a:tc>
                <a:tc>
                  <a:txBody>
                    <a:bodyPr/>
                    <a:lstStyle/>
                    <a:p>
                      <a:pPr>
                        <a:lnSpc>
                          <a:spcPts val="3600"/>
                        </a:lnSpc>
                        <a:spcBef>
                          <a:spcPts val="0"/>
                        </a:spcBef>
                      </a:pPr>
                      <a:r>
                        <a:rPr kumimoji="1" lang="ja-JP" altLang="en-US" sz="2200" spc="100" baseline="0" dirty="0">
                          <a:latin typeface="UD デジタル 教科書体 NP-B" panose="02020700000000000000" pitchFamily="18" charset="-128"/>
                          <a:ea typeface="UD デジタル 教科書体 NP-B" panose="02020700000000000000" pitchFamily="18" charset="-128"/>
                        </a:rPr>
                        <a:t>保護者とともに愛知県内に住所があり、外国籍の生徒で、</a:t>
                      </a:r>
                      <a:br>
                        <a:rPr kumimoji="1" lang="en-US" altLang="ja-JP" sz="2200" spc="100" baseline="0" dirty="0">
                          <a:latin typeface="UD デジタル 教科書体 NP-B" panose="02020700000000000000" pitchFamily="18" charset="-128"/>
                          <a:ea typeface="UD デジタル 教科書体 NP-B" panose="02020700000000000000" pitchFamily="18" charset="-128"/>
                        </a:rPr>
                      </a:br>
                      <a:r>
                        <a:rPr kumimoji="1" lang="ja-JP" altLang="en-US" sz="2200" spc="100" baseline="0" dirty="0">
                          <a:latin typeface="UD デジタル 教科書体 NP-B" panose="02020700000000000000" pitchFamily="18" charset="-128"/>
                          <a:ea typeface="UD デジタル 教科書体 NP-B" panose="02020700000000000000" pitchFamily="18" charset="-128"/>
                        </a:rPr>
                        <a:t>原則として日本の学校に小学</a:t>
                      </a:r>
                      <a:r>
                        <a:rPr kumimoji="1" lang="en-US" altLang="ja-JP" sz="2200" spc="100" baseline="0" dirty="0">
                          <a:latin typeface="UD デジタル 教科書体 NP-B" panose="02020700000000000000" pitchFamily="18" charset="-128"/>
                          <a:ea typeface="UD デジタル 教科書体 NP-B" panose="02020700000000000000" pitchFamily="18" charset="-128"/>
                        </a:rPr>
                        <a:t>4</a:t>
                      </a:r>
                      <a:r>
                        <a:rPr kumimoji="1" lang="ja-JP" altLang="en-US" sz="2200" spc="100" baseline="0" dirty="0">
                          <a:latin typeface="UD デジタル 教科書体 NP-B" panose="02020700000000000000" pitchFamily="18" charset="-128"/>
                          <a:ea typeface="UD デジタル 教科書体 NP-B" panose="02020700000000000000" pitchFamily="18" charset="-128"/>
                        </a:rPr>
                        <a:t>年生以上の学年に</a:t>
                      </a:r>
                      <a:br>
                        <a:rPr kumimoji="1" lang="en-US" altLang="ja-JP" sz="2200" spc="100" baseline="0" dirty="0">
                          <a:latin typeface="UD デジタル 教科書体 NP-B" panose="02020700000000000000" pitchFamily="18" charset="-128"/>
                          <a:ea typeface="UD デジタル 教科書体 NP-B" panose="02020700000000000000" pitchFamily="18" charset="-128"/>
                        </a:rPr>
                      </a:br>
                      <a:r>
                        <a:rPr kumimoji="1" lang="ja-JP" altLang="en-US" sz="2200" spc="100" baseline="0" dirty="0">
                          <a:latin typeface="UD デジタル 教科書体 NP-B" panose="02020700000000000000" pitchFamily="18" charset="-128"/>
                          <a:ea typeface="UD デジタル 教科書体 NP-B" panose="02020700000000000000" pitchFamily="18" charset="-128"/>
                        </a:rPr>
                        <a:t>編入学した生徒（入国後の在日期間が６年以内の生徒）</a:t>
                      </a:r>
                    </a:p>
                  </a:txBody>
                  <a:tcPr anchor="ctr"/>
                </a:tc>
                <a:extLst>
                  <a:ext uri="{0D108BD9-81ED-4DB2-BD59-A6C34878D82A}">
                    <a16:rowId xmlns:a16="http://schemas.microsoft.com/office/drawing/2014/main" val="3104718314"/>
                  </a:ext>
                </a:extLst>
              </a:tr>
              <a:tr h="1470003">
                <a:tc>
                  <a:txBody>
                    <a:bodyPr/>
                    <a:lstStyle/>
                    <a:p>
                      <a:pPr algn="ctr">
                        <a:lnSpc>
                          <a:spcPts val="3600"/>
                        </a:lnSpc>
                      </a:pPr>
                      <a:r>
                        <a:rPr kumimoji="1" lang="ja-JP" altLang="en-US" sz="2200" spc="100" baseline="0" dirty="0">
                          <a:latin typeface="UD デジタル 教科書体 NP-B" panose="02020700000000000000" pitchFamily="18" charset="-128"/>
                          <a:ea typeface="UD デジタル 教科書体 NP-B" panose="02020700000000000000" pitchFamily="18" charset="-128"/>
                        </a:rPr>
                        <a:t>試験</a:t>
                      </a:r>
                      <a:endParaRPr kumimoji="1" lang="en-US" altLang="ja-JP" sz="2200" spc="100" baseline="0" dirty="0">
                        <a:latin typeface="UD デジタル 教科書体 NP-B" panose="02020700000000000000" pitchFamily="18" charset="-128"/>
                        <a:ea typeface="UD デジタル 教科書体 NP-B" panose="02020700000000000000" pitchFamily="18" charset="-128"/>
                      </a:endParaRPr>
                    </a:p>
                    <a:p>
                      <a:pPr algn="ctr">
                        <a:lnSpc>
                          <a:spcPts val="3600"/>
                        </a:lnSpc>
                      </a:pPr>
                      <a:r>
                        <a:rPr kumimoji="1" lang="ja-JP" altLang="en-US" sz="2200" spc="100" baseline="0" dirty="0">
                          <a:latin typeface="UD デジタル 教科書体 NP-B" panose="02020700000000000000" pitchFamily="18" charset="-128"/>
                          <a:ea typeface="UD デジタル 教科書体 NP-B" panose="02020700000000000000" pitchFamily="18" charset="-128"/>
                        </a:rPr>
                        <a:t>科目</a:t>
                      </a:r>
                    </a:p>
                  </a:txBody>
                  <a:tcPr anchor="ctr"/>
                </a:tc>
                <a:tc>
                  <a:txBody>
                    <a:bodyPr/>
                    <a:lstStyle/>
                    <a:p>
                      <a:pPr marL="271463" indent="-271463">
                        <a:lnSpc>
                          <a:spcPts val="3400"/>
                        </a:lnSpc>
                      </a:pPr>
                      <a:r>
                        <a:rPr kumimoji="1" lang="ja-JP" altLang="en-US" sz="2200" spc="100" baseline="0" dirty="0">
                          <a:latin typeface="UD デジタル 教科書体 NP-B" panose="02020700000000000000" pitchFamily="18" charset="-128"/>
                          <a:ea typeface="UD デジタル 教科書体 NP-B" panose="02020700000000000000" pitchFamily="18" charset="-128"/>
                        </a:rPr>
                        <a:t>・国語・数学・英語（ふりがなつき）の３教科を１つにまとめた基礎的な内容</a:t>
                      </a:r>
                      <a:endParaRPr kumimoji="1" lang="en-US" altLang="ja-JP" sz="2200" spc="100" baseline="0" dirty="0">
                        <a:latin typeface="UD デジタル 教科書体 NP-B" panose="02020700000000000000" pitchFamily="18" charset="-128"/>
                        <a:ea typeface="UD デジタル 教科書体 NP-B" panose="02020700000000000000" pitchFamily="18" charset="-128"/>
                      </a:endParaRPr>
                    </a:p>
                    <a:p>
                      <a:pPr marL="271463" indent="-271463">
                        <a:lnSpc>
                          <a:spcPts val="3600"/>
                        </a:lnSpc>
                      </a:pPr>
                      <a:r>
                        <a:rPr kumimoji="1" lang="ja-JP" altLang="en-US" sz="2200" spc="100" baseline="0" dirty="0">
                          <a:latin typeface="UD デジタル 教科書体 NP-B" panose="02020700000000000000" pitchFamily="18" charset="-128"/>
                          <a:ea typeface="UD デジタル 教科書体 NP-B" panose="02020700000000000000" pitchFamily="18" charset="-128"/>
                        </a:rPr>
                        <a:t>・面接</a:t>
                      </a:r>
                    </a:p>
                  </a:txBody>
                  <a:tcPr anchor="ctr"/>
                </a:tc>
                <a:extLst>
                  <a:ext uri="{0D108BD9-81ED-4DB2-BD59-A6C34878D82A}">
                    <a16:rowId xmlns:a16="http://schemas.microsoft.com/office/drawing/2014/main" val="3056310914"/>
                  </a:ext>
                </a:extLst>
              </a:tr>
              <a:tr h="701909">
                <a:tc>
                  <a:txBody>
                    <a:bodyPr/>
                    <a:lstStyle/>
                    <a:p>
                      <a:pPr algn="ctr">
                        <a:lnSpc>
                          <a:spcPts val="3400"/>
                        </a:lnSpc>
                      </a:pPr>
                      <a:r>
                        <a:rPr kumimoji="1" lang="ja-JP" altLang="en-US" sz="2200" spc="100" baseline="0" dirty="0">
                          <a:latin typeface="UD デジタル 教科書体 NP-B" panose="02020700000000000000" pitchFamily="18" charset="-128"/>
                          <a:ea typeface="UD デジタル 教科書体 NP-B" panose="02020700000000000000" pitchFamily="18" charset="-128"/>
                        </a:rPr>
                        <a:t>試験日</a:t>
                      </a:r>
                    </a:p>
                  </a:txBody>
                  <a:tcPr anchor="ctr"/>
                </a:tc>
                <a:tc>
                  <a:txBody>
                    <a:bodyPr/>
                    <a:lstStyle/>
                    <a:p>
                      <a:pPr>
                        <a:lnSpc>
                          <a:spcPts val="3400"/>
                        </a:lnSpc>
                      </a:pPr>
                      <a:r>
                        <a:rPr kumimoji="1" lang="ja-JP" altLang="en-US" sz="2200" spc="100" baseline="0" dirty="0">
                          <a:latin typeface="UD デジタル 教科書体 NP-B" panose="02020700000000000000" pitchFamily="18" charset="-128"/>
                          <a:ea typeface="UD デジタル 教科書体 NP-B" panose="02020700000000000000" pitchFamily="18" charset="-128"/>
                        </a:rPr>
                        <a:t>令和７年２月６日（木曜日）</a:t>
                      </a:r>
                    </a:p>
                  </a:txBody>
                  <a:tcPr anchor="ctr"/>
                </a:tc>
                <a:extLst>
                  <a:ext uri="{0D108BD9-81ED-4DB2-BD59-A6C34878D82A}">
                    <a16:rowId xmlns:a16="http://schemas.microsoft.com/office/drawing/2014/main" val="2454958284"/>
                  </a:ext>
                </a:extLst>
              </a:tr>
              <a:tr h="1974445">
                <a:tc>
                  <a:txBody>
                    <a:bodyPr/>
                    <a:lstStyle/>
                    <a:p>
                      <a:pPr algn="ctr"/>
                      <a:r>
                        <a:rPr kumimoji="1" lang="ja-JP" altLang="en-US" sz="2200" spc="100" baseline="0" dirty="0">
                          <a:latin typeface="UD デジタル 教科書体 NP-B" panose="02020700000000000000" pitchFamily="18" charset="-128"/>
                          <a:ea typeface="UD デジタル 教科書体 NP-B" panose="02020700000000000000" pitchFamily="18" charset="-128"/>
                        </a:rPr>
                        <a:t>実施校</a:t>
                      </a:r>
                    </a:p>
                  </a:txBody>
                  <a:tcPr anchor="ctr"/>
                </a:tc>
                <a:tc>
                  <a:txBody>
                    <a:bodyPr/>
                    <a:lstStyle/>
                    <a:p>
                      <a:pPr>
                        <a:lnSpc>
                          <a:spcPts val="3600"/>
                        </a:lnSpc>
                      </a:pPr>
                      <a:r>
                        <a:rPr kumimoji="1" lang="ja-JP" altLang="en-US" sz="2200" spc="100" baseline="0" dirty="0">
                          <a:latin typeface="UD デジタル 教科書体 NP-B" panose="02020700000000000000" pitchFamily="18" charset="-128"/>
                          <a:ea typeface="UD デジタル 教科書体 NP-B" panose="02020700000000000000" pitchFamily="18" charset="-128"/>
                        </a:rPr>
                        <a:t>名古屋南高校、小牧高校、東浦高校、衣台高校、</a:t>
                      </a:r>
                      <a:endParaRPr kumimoji="1" lang="en-US" altLang="ja-JP" sz="2200" spc="100" baseline="0" dirty="0">
                        <a:latin typeface="UD デジタル 教科書体 NP-B" panose="02020700000000000000" pitchFamily="18" charset="-128"/>
                        <a:ea typeface="UD デジタル 教科書体 NP-B" panose="02020700000000000000" pitchFamily="18" charset="-128"/>
                      </a:endParaRPr>
                    </a:p>
                    <a:p>
                      <a:pPr>
                        <a:lnSpc>
                          <a:spcPts val="3600"/>
                        </a:lnSpc>
                      </a:pPr>
                      <a:r>
                        <a:rPr kumimoji="1" lang="ja-JP" altLang="en-US" sz="2200" spc="100" baseline="0" dirty="0">
                          <a:latin typeface="UD デジタル 教科書体 NP-B" panose="02020700000000000000" pitchFamily="18" charset="-128"/>
                          <a:ea typeface="UD デジタル 教科書体 NP-B" panose="02020700000000000000" pitchFamily="18" charset="-128"/>
                        </a:rPr>
                        <a:t>安城南高校、御津あおば高校、豊田工科高校、</a:t>
                      </a:r>
                      <a:endParaRPr kumimoji="1" lang="en-US" altLang="ja-JP" sz="2200" spc="100" baseline="0" dirty="0">
                        <a:latin typeface="UD デジタル 教科書体 NP-B" panose="02020700000000000000" pitchFamily="18" charset="-128"/>
                        <a:ea typeface="UD デジタル 教科書体 NP-B" panose="02020700000000000000" pitchFamily="18" charset="-128"/>
                      </a:endParaRPr>
                    </a:p>
                    <a:p>
                      <a:pPr>
                        <a:lnSpc>
                          <a:spcPts val="3600"/>
                        </a:lnSpc>
                      </a:pPr>
                      <a:r>
                        <a:rPr kumimoji="1" lang="ja-JP" altLang="en-US" sz="2200" spc="100" baseline="0" dirty="0">
                          <a:latin typeface="UD デジタル 教科書体 NP-B" panose="02020700000000000000" pitchFamily="18" charset="-128"/>
                          <a:ea typeface="UD デジタル 教科書体 NP-B" panose="02020700000000000000" pitchFamily="18" charset="-128"/>
                        </a:rPr>
                        <a:t>豊川工科高校、岩倉総合高校、中川青和高校、</a:t>
                      </a:r>
                      <a:endParaRPr kumimoji="1" lang="en-US" altLang="ja-JP" sz="2200" spc="100" baseline="0" dirty="0">
                        <a:latin typeface="UD デジタル 教科書体 NP-B" panose="02020700000000000000" pitchFamily="18" charset="-128"/>
                        <a:ea typeface="UD デジタル 教科書体 NP-B" panose="02020700000000000000" pitchFamily="18" charset="-128"/>
                      </a:endParaRPr>
                    </a:p>
                    <a:p>
                      <a:pPr>
                        <a:lnSpc>
                          <a:spcPts val="3600"/>
                        </a:lnSpc>
                      </a:pPr>
                      <a:r>
                        <a:rPr kumimoji="1" lang="ja-JP" altLang="en-US" sz="2200" spc="100" baseline="0" dirty="0">
                          <a:latin typeface="UD デジタル 教科書体 NP-B" panose="02020700000000000000" pitchFamily="18" charset="-128"/>
                          <a:ea typeface="UD デジタル 教科書体 NP-B" panose="02020700000000000000" pitchFamily="18" charset="-128"/>
                        </a:rPr>
                        <a:t>知立高校、豊橋西高校</a:t>
                      </a:r>
                    </a:p>
                  </a:txBody>
                  <a:tcPr anchor="ctr"/>
                </a:tc>
                <a:extLst>
                  <a:ext uri="{0D108BD9-81ED-4DB2-BD59-A6C34878D82A}">
                    <a16:rowId xmlns:a16="http://schemas.microsoft.com/office/drawing/2014/main" val="1773001801"/>
                  </a:ext>
                </a:extLst>
              </a:tr>
            </a:tbl>
          </a:graphicData>
        </a:graphic>
      </p:graphicFrame>
      <p:sp>
        <p:nvSpPr>
          <p:cNvPr id="11" name="テキスト ボックス 10">
            <a:extLst>
              <a:ext uri="{FF2B5EF4-FFF2-40B4-BE49-F238E27FC236}">
                <a16:creationId xmlns:a16="http://schemas.microsoft.com/office/drawing/2014/main" id="{C3A755A3-9393-194F-A627-06BFF9EA3A72}"/>
              </a:ext>
            </a:extLst>
          </p:cNvPr>
          <p:cNvSpPr txBox="1"/>
          <p:nvPr/>
        </p:nvSpPr>
        <p:spPr>
          <a:xfrm>
            <a:off x="1261206" y="578850"/>
            <a:ext cx="7145544" cy="523220"/>
          </a:xfrm>
          <a:prstGeom prst="rect">
            <a:avLst/>
          </a:prstGeom>
          <a:noFill/>
        </p:spPr>
        <p:txBody>
          <a:bodyPr wrap="square" rtlCol="0">
            <a:spAutoFit/>
          </a:bodyPr>
          <a:lstStyle/>
          <a:p>
            <a:r>
              <a:rPr kumimoji="1" lang="ja-JP" altLang="en-US" sz="2800" b="1" dirty="0">
                <a:solidFill>
                  <a:srgbClr val="FF00FF"/>
                </a:solidFill>
                <a:latin typeface="UD デジタル 教科書体 NP-B" panose="02020700000000000000" pitchFamily="18" charset="-128"/>
                <a:ea typeface="UD デジタル 教科書体 NP-B" panose="02020700000000000000" pitchFamily="18" charset="-128"/>
              </a:rPr>
              <a:t>◆</a:t>
            </a:r>
            <a:r>
              <a:rPr kumimoji="1" lang="ja-JP" altLang="en-US" sz="2800" b="1" dirty="0">
                <a:latin typeface="UD デジタル 教科書体 NP-B" panose="02020700000000000000" pitchFamily="18" charset="-128"/>
                <a:ea typeface="UD デジタル 教科書体 NP-B" panose="02020700000000000000" pitchFamily="18" charset="-128"/>
              </a:rPr>
              <a:t> 公立高校の外国人生徒等選抜について</a:t>
            </a:r>
          </a:p>
        </p:txBody>
      </p:sp>
      <p:sp>
        <p:nvSpPr>
          <p:cNvPr id="9" name="テキスト ボックス 8">
            <a:extLst>
              <a:ext uri="{FF2B5EF4-FFF2-40B4-BE49-F238E27FC236}">
                <a16:creationId xmlns:a16="http://schemas.microsoft.com/office/drawing/2014/main" id="{BBC0C83D-AE56-494A-B7C4-39418126E389}"/>
              </a:ext>
            </a:extLst>
          </p:cNvPr>
          <p:cNvSpPr txBox="1"/>
          <p:nvPr/>
        </p:nvSpPr>
        <p:spPr>
          <a:xfrm>
            <a:off x="1722368" y="317010"/>
            <a:ext cx="6271179" cy="428259"/>
          </a:xfrm>
          <a:prstGeom prst="rect">
            <a:avLst/>
          </a:prstGeom>
          <a:noFill/>
        </p:spPr>
        <p:txBody>
          <a:bodyPr wrap="square" rtlCol="0" anchor="ctr">
            <a:spAutoFit/>
          </a:bodyPr>
          <a:lstStyle/>
          <a:p>
            <a:pPr>
              <a:lnSpc>
                <a:spcPct val="150000"/>
              </a:lnSpc>
            </a:pPr>
            <a:r>
              <a:rPr kumimoji="1" lang="ja-JP" altLang="en-US" sz="1600" b="1" spc="-100" dirty="0">
                <a:latin typeface="UD デジタル 教科書体 NP-B" panose="02020700000000000000" pitchFamily="18" charset="-128"/>
                <a:ea typeface="UD デジタル 教科書体 NP-B" panose="02020700000000000000" pitchFamily="18" charset="-128"/>
              </a:rPr>
              <a:t>こうりつこうこう      がいこくじんせいととうせんばつ　</a:t>
            </a:r>
          </a:p>
        </p:txBody>
      </p:sp>
      <p:sp>
        <p:nvSpPr>
          <p:cNvPr id="22" name="スライド番号プレースホルダー 3"/>
          <p:cNvSpPr>
            <a:spLocks noGrp="1"/>
          </p:cNvSpPr>
          <p:nvPr>
            <p:ph type="sldNum" sz="quarter" idx="4294967295"/>
          </p:nvPr>
        </p:nvSpPr>
        <p:spPr>
          <a:xfrm>
            <a:off x="4143079" y="7227490"/>
            <a:ext cx="2405658" cy="276999"/>
          </a:xfrm>
          <a:prstGeom prst="rect">
            <a:avLst/>
          </a:prstGeom>
        </p:spPr>
        <p:txBody>
          <a:bodyPr/>
          <a:lstStyle/>
          <a:p>
            <a:pPr algn="ctr"/>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fld id="{DFE08C22-053B-3C49-B8BB-21FC17935DB3}" type="slidenum">
              <a:rPr lang="en-US" altLang="ja-JP" sz="1200" smtClean="0">
                <a:solidFill>
                  <a:schemeClr val="tx1"/>
                </a:solidFill>
                <a:latin typeface="UD デジタル 教科書体 NP-B" panose="02020700000000000000" pitchFamily="18" charset="-128"/>
                <a:ea typeface="UD デジタル 教科書体 NP-B" panose="02020700000000000000" pitchFamily="18" charset="-128"/>
              </a:rPr>
              <a:pPr algn="ctr"/>
              <a:t>22</a:t>
            </a:fld>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p>
        </p:txBody>
      </p:sp>
      <p:sp>
        <p:nvSpPr>
          <p:cNvPr id="13" name="テキスト ボックス 12">
            <a:extLst>
              <a:ext uri="{FF2B5EF4-FFF2-40B4-BE49-F238E27FC236}">
                <a16:creationId xmlns:a16="http://schemas.microsoft.com/office/drawing/2014/main" id="{BBC0C83D-AE56-494A-B7C4-39418126E389}"/>
              </a:ext>
            </a:extLst>
          </p:cNvPr>
          <p:cNvSpPr txBox="1"/>
          <p:nvPr/>
        </p:nvSpPr>
        <p:spPr>
          <a:xfrm>
            <a:off x="2395292" y="1670034"/>
            <a:ext cx="7704000" cy="276999"/>
          </a:xfrm>
          <a:prstGeom prst="rect">
            <a:avLst/>
          </a:prstGeom>
          <a:noFill/>
        </p:spPr>
        <p:txBody>
          <a:bodyPr wrap="square" rtlCol="0" anchor="ctr">
            <a:spAutoFit/>
          </a:bodyPr>
          <a:lstStyle/>
          <a:p>
            <a:r>
              <a:rPr kumimoji="1" lang="ja-JP" altLang="en-US" sz="1200" spc="-200" dirty="0">
                <a:latin typeface="UD デジタル 教科書体 NP-B" panose="02020700000000000000" pitchFamily="18" charset="-128"/>
                <a:ea typeface="UD デジタル 教科書体 NP-B" panose="02020700000000000000" pitchFamily="18" charset="-128"/>
              </a:rPr>
              <a:t>げん そく                                             に   ほん                がっこう             しょうがく          ねん せい  いじょう                がくねん　</a:t>
            </a:r>
          </a:p>
        </p:txBody>
      </p:sp>
      <p:sp>
        <p:nvSpPr>
          <p:cNvPr id="15" name="テキスト ボックス 14">
            <a:extLst>
              <a:ext uri="{FF2B5EF4-FFF2-40B4-BE49-F238E27FC236}">
                <a16:creationId xmlns:a16="http://schemas.microsoft.com/office/drawing/2014/main" id="{BBC0C83D-AE56-494A-B7C4-39418126E389}"/>
              </a:ext>
            </a:extLst>
          </p:cNvPr>
          <p:cNvSpPr txBox="1"/>
          <p:nvPr/>
        </p:nvSpPr>
        <p:spPr>
          <a:xfrm>
            <a:off x="1466353" y="1628299"/>
            <a:ext cx="963784" cy="276999"/>
          </a:xfrm>
          <a:prstGeom prst="rect">
            <a:avLst/>
          </a:prstGeom>
          <a:noFill/>
        </p:spPr>
        <p:txBody>
          <a:bodyPr wrap="square" rtlCol="0" anchor="ctr">
            <a:spAutoFit/>
          </a:bodyPr>
          <a:lstStyle/>
          <a:p>
            <a:r>
              <a:rPr kumimoji="1" lang="ja-JP" altLang="en-US" sz="1200" b="1" spc="-200" dirty="0">
                <a:latin typeface="UD デジタル 教科書体 NP-B" panose="02020700000000000000" pitchFamily="18" charset="-128"/>
                <a:ea typeface="UD デジタル 教科書体 NP-B" panose="02020700000000000000" pitchFamily="18" charset="-128"/>
              </a:rPr>
              <a:t>たいしょう</a:t>
            </a:r>
          </a:p>
        </p:txBody>
      </p:sp>
      <p:sp>
        <p:nvSpPr>
          <p:cNvPr id="12" name="テキスト ボックス 11">
            <a:extLst>
              <a:ext uri="{FF2B5EF4-FFF2-40B4-BE49-F238E27FC236}">
                <a16:creationId xmlns:a16="http://schemas.microsoft.com/office/drawing/2014/main" id="{BBC0C83D-AE56-494A-B7C4-39418126E389}"/>
              </a:ext>
            </a:extLst>
          </p:cNvPr>
          <p:cNvSpPr txBox="1"/>
          <p:nvPr/>
        </p:nvSpPr>
        <p:spPr>
          <a:xfrm>
            <a:off x="2406948" y="1200459"/>
            <a:ext cx="7704000" cy="276999"/>
          </a:xfrm>
          <a:prstGeom prst="rect">
            <a:avLst/>
          </a:prstGeom>
          <a:noFill/>
        </p:spPr>
        <p:txBody>
          <a:bodyPr wrap="square" rtlCol="0" anchor="ctr">
            <a:spAutoFit/>
          </a:bodyPr>
          <a:lstStyle/>
          <a:p>
            <a:r>
              <a:rPr kumimoji="1" lang="ja-JP" altLang="en-US" sz="1200" spc="-200" dirty="0">
                <a:latin typeface="UD デジタル 教科書体 NP-B" panose="02020700000000000000" pitchFamily="18" charset="-128"/>
                <a:ea typeface="UD デジタル 教科書体 NP-B" panose="02020700000000000000" pitchFamily="18" charset="-128"/>
              </a:rPr>
              <a:t>  ほ      ご      しゃ　                                      　     あい  ち      けん ない　         じゅうしょ　　　　　                        がいこくせき　               せい と</a:t>
            </a:r>
          </a:p>
        </p:txBody>
      </p:sp>
      <p:sp>
        <p:nvSpPr>
          <p:cNvPr id="28" name="テキスト ボックス 27">
            <a:extLst>
              <a:ext uri="{FF2B5EF4-FFF2-40B4-BE49-F238E27FC236}">
                <a16:creationId xmlns:a16="http://schemas.microsoft.com/office/drawing/2014/main" id="{6B36DBAB-C4BA-2658-73A8-1365BB07A708}"/>
              </a:ext>
            </a:extLst>
          </p:cNvPr>
          <p:cNvSpPr txBox="1"/>
          <p:nvPr/>
        </p:nvSpPr>
        <p:spPr>
          <a:xfrm>
            <a:off x="2379103" y="2120677"/>
            <a:ext cx="7308000" cy="276999"/>
          </a:xfrm>
          <a:prstGeom prst="rect">
            <a:avLst/>
          </a:prstGeom>
          <a:noFill/>
        </p:spPr>
        <p:txBody>
          <a:bodyPr wrap="square" rtlCol="0" anchor="ctr">
            <a:spAutoFit/>
          </a:bodyPr>
          <a:lstStyle/>
          <a:p>
            <a:r>
              <a:rPr kumimoji="1" lang="ja-JP" altLang="en-US" sz="1200" spc="-200" dirty="0">
                <a:latin typeface="UD デジタル 教科書体 NP-B" panose="02020700000000000000" pitchFamily="18" charset="-128"/>
                <a:ea typeface="UD デジタル 教科書体 NP-B" panose="02020700000000000000" pitchFamily="18" charset="-128"/>
              </a:rPr>
              <a:t>へんにゅうがく                          せい  と　　      にゅうこく ご 　             ざいにち      き  かん　　　             ねん    い    ない                 せい   と</a:t>
            </a:r>
          </a:p>
        </p:txBody>
      </p:sp>
      <p:sp>
        <p:nvSpPr>
          <p:cNvPr id="6" name="テキスト ボックス 5">
            <a:extLst>
              <a:ext uri="{FF2B5EF4-FFF2-40B4-BE49-F238E27FC236}">
                <a16:creationId xmlns:a16="http://schemas.microsoft.com/office/drawing/2014/main" id="{B78B0DB4-4DEF-1D37-245C-54E02AF99277}"/>
              </a:ext>
            </a:extLst>
          </p:cNvPr>
          <p:cNvSpPr txBox="1"/>
          <p:nvPr/>
        </p:nvSpPr>
        <p:spPr>
          <a:xfrm>
            <a:off x="1542654" y="2903531"/>
            <a:ext cx="776448" cy="276999"/>
          </a:xfrm>
          <a:prstGeom prst="rect">
            <a:avLst/>
          </a:prstGeom>
          <a:noFill/>
        </p:spPr>
        <p:txBody>
          <a:bodyPr wrap="square" rtlCol="0" anchor="ctr">
            <a:spAutoFit/>
          </a:bodyPr>
          <a:lstStyle/>
          <a:p>
            <a:r>
              <a:rPr kumimoji="1" lang="ja-JP" altLang="en-US" sz="1200" b="1" spc="-200" dirty="0">
                <a:latin typeface="UD デジタル 教科書体 NP-B" panose="02020700000000000000" pitchFamily="18" charset="-128"/>
                <a:ea typeface="UD デジタル 教科書体 NP-B" panose="02020700000000000000" pitchFamily="18" charset="-128"/>
              </a:rPr>
              <a:t>し   けん</a:t>
            </a:r>
          </a:p>
        </p:txBody>
      </p:sp>
      <p:sp>
        <p:nvSpPr>
          <p:cNvPr id="7" name="テキスト ボックス 6">
            <a:extLst>
              <a:ext uri="{FF2B5EF4-FFF2-40B4-BE49-F238E27FC236}">
                <a16:creationId xmlns:a16="http://schemas.microsoft.com/office/drawing/2014/main" id="{39858F7F-B678-3A94-268F-5703B9D4787D}"/>
              </a:ext>
            </a:extLst>
          </p:cNvPr>
          <p:cNvSpPr txBox="1"/>
          <p:nvPr/>
        </p:nvSpPr>
        <p:spPr>
          <a:xfrm>
            <a:off x="1531443" y="3389075"/>
            <a:ext cx="776448" cy="276999"/>
          </a:xfrm>
          <a:prstGeom prst="rect">
            <a:avLst/>
          </a:prstGeom>
          <a:noFill/>
        </p:spPr>
        <p:txBody>
          <a:bodyPr wrap="square" rtlCol="0" anchor="ctr">
            <a:spAutoFit/>
          </a:bodyPr>
          <a:lstStyle/>
          <a:p>
            <a:r>
              <a:rPr kumimoji="1" lang="ja-JP" altLang="en-US" sz="1200" b="1" spc="-200" dirty="0">
                <a:latin typeface="UD デジタル 教科書体 NP-B" panose="02020700000000000000" pitchFamily="18" charset="-128"/>
                <a:ea typeface="UD デジタル 教科書体 NP-B" panose="02020700000000000000" pitchFamily="18" charset="-128"/>
              </a:rPr>
              <a:t>か   もく</a:t>
            </a:r>
          </a:p>
        </p:txBody>
      </p:sp>
      <p:sp>
        <p:nvSpPr>
          <p:cNvPr id="18" name="テキスト ボックス 17">
            <a:extLst>
              <a:ext uri="{FF2B5EF4-FFF2-40B4-BE49-F238E27FC236}">
                <a16:creationId xmlns:a16="http://schemas.microsoft.com/office/drawing/2014/main" id="{BBC0C83D-AE56-494A-B7C4-39418126E389}"/>
              </a:ext>
            </a:extLst>
          </p:cNvPr>
          <p:cNvSpPr txBox="1"/>
          <p:nvPr/>
        </p:nvSpPr>
        <p:spPr>
          <a:xfrm>
            <a:off x="2704117" y="2697811"/>
            <a:ext cx="7259624" cy="276999"/>
          </a:xfrm>
          <a:prstGeom prst="rect">
            <a:avLst/>
          </a:prstGeom>
          <a:noFill/>
        </p:spPr>
        <p:txBody>
          <a:bodyPr wrap="square" rtlCol="0" anchor="ctr">
            <a:spAutoFit/>
          </a:bodyPr>
          <a:lstStyle/>
          <a:p>
            <a:r>
              <a:rPr kumimoji="1" lang="ja-JP" altLang="en-US" sz="1200" spc="-200" dirty="0">
                <a:latin typeface="UD デジタル 教科書体 NP-B" panose="02020700000000000000" pitchFamily="18" charset="-128"/>
                <a:ea typeface="UD デジタル 教科書体 NP-B" panose="02020700000000000000" pitchFamily="18" charset="-128"/>
              </a:rPr>
              <a:t> こく  ご　  　    すうがく　            えい  ご　       　　　      　　　　　　　　                　                                 きょうか　　　　　　　　</a:t>
            </a:r>
          </a:p>
        </p:txBody>
      </p:sp>
      <p:sp>
        <p:nvSpPr>
          <p:cNvPr id="17" name="テキスト ボックス 16">
            <a:extLst>
              <a:ext uri="{FF2B5EF4-FFF2-40B4-BE49-F238E27FC236}">
                <a16:creationId xmlns:a16="http://schemas.microsoft.com/office/drawing/2014/main" id="{F61D02D5-D200-FD04-838C-88B441537146}"/>
              </a:ext>
            </a:extLst>
          </p:cNvPr>
          <p:cNvSpPr txBox="1"/>
          <p:nvPr/>
        </p:nvSpPr>
        <p:spPr>
          <a:xfrm>
            <a:off x="1443164" y="5512642"/>
            <a:ext cx="963784" cy="276999"/>
          </a:xfrm>
          <a:prstGeom prst="rect">
            <a:avLst/>
          </a:prstGeom>
          <a:noFill/>
        </p:spPr>
        <p:txBody>
          <a:bodyPr wrap="square" rtlCol="0" anchor="ctr">
            <a:spAutoFit/>
          </a:bodyPr>
          <a:lstStyle/>
          <a:p>
            <a:r>
              <a:rPr kumimoji="1" lang="ja-JP" altLang="en-US" sz="1200" b="1" spc="-200" dirty="0">
                <a:latin typeface="UD デジタル 教科書体 NP-B" panose="02020700000000000000" pitchFamily="18" charset="-128"/>
                <a:ea typeface="UD デジタル 教科書体 NP-B" panose="02020700000000000000" pitchFamily="18" charset="-128"/>
              </a:rPr>
              <a:t>じっしこう</a:t>
            </a:r>
          </a:p>
        </p:txBody>
      </p:sp>
      <p:sp>
        <p:nvSpPr>
          <p:cNvPr id="19" name="テキスト ボックス 18">
            <a:extLst>
              <a:ext uri="{FF2B5EF4-FFF2-40B4-BE49-F238E27FC236}">
                <a16:creationId xmlns:a16="http://schemas.microsoft.com/office/drawing/2014/main" id="{BBC0C83D-AE56-494A-B7C4-39418126E389}"/>
              </a:ext>
            </a:extLst>
          </p:cNvPr>
          <p:cNvSpPr txBox="1"/>
          <p:nvPr/>
        </p:nvSpPr>
        <p:spPr>
          <a:xfrm>
            <a:off x="2568392" y="3605695"/>
            <a:ext cx="854927" cy="276999"/>
          </a:xfrm>
          <a:prstGeom prst="rect">
            <a:avLst/>
          </a:prstGeom>
          <a:noFill/>
        </p:spPr>
        <p:txBody>
          <a:bodyPr wrap="square" rtlCol="0" anchor="ctr">
            <a:spAutoFit/>
          </a:bodyPr>
          <a:lstStyle/>
          <a:p>
            <a:r>
              <a:rPr kumimoji="1" lang="ja-JP" altLang="en-US" sz="1200" spc="-100" dirty="0">
                <a:latin typeface="UD デジタル 教科書体 NP-B" panose="02020700000000000000" pitchFamily="18" charset="-128"/>
                <a:ea typeface="UD デジタル 教科書体 NP-B" panose="02020700000000000000" pitchFamily="18" charset="-128"/>
              </a:rPr>
              <a:t>  めんせつ</a:t>
            </a:r>
          </a:p>
        </p:txBody>
      </p:sp>
      <p:sp>
        <p:nvSpPr>
          <p:cNvPr id="25" name="テキスト ボックス 24">
            <a:extLst>
              <a:ext uri="{FF2B5EF4-FFF2-40B4-BE49-F238E27FC236}">
                <a16:creationId xmlns:a16="http://schemas.microsoft.com/office/drawing/2014/main" id="{DE0FB27B-5FCC-4AEC-A1E8-687F725012A8}"/>
              </a:ext>
            </a:extLst>
          </p:cNvPr>
          <p:cNvSpPr txBox="1"/>
          <p:nvPr/>
        </p:nvSpPr>
        <p:spPr>
          <a:xfrm>
            <a:off x="2442865" y="4827704"/>
            <a:ext cx="6948000" cy="344261"/>
          </a:xfrm>
          <a:prstGeom prst="rect">
            <a:avLst/>
          </a:prstGeom>
          <a:noFill/>
        </p:spPr>
        <p:txBody>
          <a:bodyPr wrap="square" rtlCol="0" anchor="ctr">
            <a:spAutoFit/>
          </a:bodyPr>
          <a:lstStyle/>
          <a:p>
            <a:pPr>
              <a:lnSpc>
                <a:spcPct val="150000"/>
              </a:lnSpc>
            </a:pPr>
            <a:r>
              <a:rPr kumimoji="1" lang="ja-JP" altLang="en-US" sz="1200" spc="-200" dirty="0">
                <a:latin typeface="UD デジタル 教科書体 NP-B" panose="02020700000000000000" pitchFamily="18" charset="-128"/>
                <a:ea typeface="UD デジタル 教科書体 NP-B" panose="02020700000000000000" pitchFamily="18" charset="-128"/>
              </a:rPr>
              <a:t>な      ご        や  みなみこうこう　            こ    まき  こうこう　       ひがしうら  こうこう　       ころもだい  こうこう</a:t>
            </a:r>
          </a:p>
        </p:txBody>
      </p:sp>
      <p:sp>
        <p:nvSpPr>
          <p:cNvPr id="26" name="テキスト ボックス 25">
            <a:extLst>
              <a:ext uri="{FF2B5EF4-FFF2-40B4-BE49-F238E27FC236}">
                <a16:creationId xmlns:a16="http://schemas.microsoft.com/office/drawing/2014/main" id="{C0815AE7-7A48-45C3-8CE8-CFAC1540B0D2}"/>
              </a:ext>
            </a:extLst>
          </p:cNvPr>
          <p:cNvSpPr txBox="1"/>
          <p:nvPr/>
        </p:nvSpPr>
        <p:spPr>
          <a:xfrm>
            <a:off x="2300965" y="5350196"/>
            <a:ext cx="7128000" cy="276999"/>
          </a:xfrm>
          <a:prstGeom prst="rect">
            <a:avLst/>
          </a:prstGeom>
          <a:noFill/>
        </p:spPr>
        <p:txBody>
          <a:bodyPr wrap="square" rtlCol="0" anchor="ctr">
            <a:spAutoFit/>
          </a:bodyPr>
          <a:lstStyle/>
          <a:p>
            <a:pPr marL="36000"/>
            <a:r>
              <a:rPr kumimoji="1" lang="ja-JP" altLang="en-US" sz="1200" spc="-200" dirty="0">
                <a:latin typeface="UD デジタル 教科書体 NP-B" panose="02020700000000000000" pitchFamily="18" charset="-128"/>
                <a:ea typeface="UD デジタル 教科書体 NP-B" panose="02020700000000000000" pitchFamily="18" charset="-128"/>
              </a:rPr>
              <a:t>あんじょうみなみこうこう              み       と　　　　　　          こうこう　           とよ    た        こう か     こうこう</a:t>
            </a:r>
          </a:p>
        </p:txBody>
      </p:sp>
      <p:sp>
        <p:nvSpPr>
          <p:cNvPr id="27" name="テキスト ボックス 26">
            <a:extLst>
              <a:ext uri="{FF2B5EF4-FFF2-40B4-BE49-F238E27FC236}">
                <a16:creationId xmlns:a16="http://schemas.microsoft.com/office/drawing/2014/main" id="{5720AFD1-D936-4655-A370-D9DBD217DD9A}"/>
              </a:ext>
            </a:extLst>
          </p:cNvPr>
          <p:cNvSpPr txBox="1"/>
          <p:nvPr/>
        </p:nvSpPr>
        <p:spPr>
          <a:xfrm>
            <a:off x="2529902" y="6273042"/>
            <a:ext cx="6245244" cy="276999"/>
          </a:xfrm>
          <a:prstGeom prst="rect">
            <a:avLst/>
          </a:prstGeom>
          <a:noFill/>
        </p:spPr>
        <p:txBody>
          <a:bodyPr wrap="square" rtlCol="0" anchor="ctr">
            <a:spAutoFit/>
          </a:bodyPr>
          <a:lstStyle/>
          <a:p>
            <a:r>
              <a:rPr kumimoji="1" lang="ja-JP" altLang="en-US" sz="1200" spc="-200" dirty="0">
                <a:latin typeface="UD デジタル 教科書体 NP-B" panose="02020700000000000000" pitchFamily="18" charset="-128"/>
                <a:ea typeface="UD デジタル 教科書体 NP-B" panose="02020700000000000000" pitchFamily="18" charset="-128"/>
              </a:rPr>
              <a:t>ち  りゅう こうこう　         とよ  はし  にし  こうこう</a:t>
            </a:r>
          </a:p>
        </p:txBody>
      </p:sp>
      <p:sp>
        <p:nvSpPr>
          <p:cNvPr id="10" name="テキスト ボックス 9">
            <a:extLst>
              <a:ext uri="{FF2B5EF4-FFF2-40B4-BE49-F238E27FC236}">
                <a16:creationId xmlns:a16="http://schemas.microsoft.com/office/drawing/2014/main" id="{6C62CDA3-9882-47AA-32A2-334B7DAE35DB}"/>
              </a:ext>
            </a:extLst>
          </p:cNvPr>
          <p:cNvSpPr txBox="1"/>
          <p:nvPr/>
        </p:nvSpPr>
        <p:spPr>
          <a:xfrm>
            <a:off x="1438204" y="4199367"/>
            <a:ext cx="963784" cy="276999"/>
          </a:xfrm>
          <a:prstGeom prst="rect">
            <a:avLst/>
          </a:prstGeom>
          <a:noFill/>
        </p:spPr>
        <p:txBody>
          <a:bodyPr wrap="square" rtlCol="0" anchor="ctr">
            <a:spAutoFit/>
          </a:bodyPr>
          <a:lstStyle/>
          <a:p>
            <a:r>
              <a:rPr kumimoji="1" lang="ja-JP" altLang="en-US" sz="1200" b="1" spc="-200" dirty="0">
                <a:latin typeface="UD デジタル 教科書体 NP-B" panose="02020700000000000000" pitchFamily="18" charset="-128"/>
                <a:ea typeface="UD デジタル 教科書体 NP-B" panose="02020700000000000000" pitchFamily="18" charset="-128"/>
              </a:rPr>
              <a:t>し けん び</a:t>
            </a:r>
          </a:p>
        </p:txBody>
      </p:sp>
      <p:sp>
        <p:nvSpPr>
          <p:cNvPr id="29" name="テキスト ボックス 28">
            <a:extLst>
              <a:ext uri="{FF2B5EF4-FFF2-40B4-BE49-F238E27FC236}">
                <a16:creationId xmlns:a16="http://schemas.microsoft.com/office/drawing/2014/main" id="{90C414BD-09D2-6E86-AA20-8B066428C0BE}"/>
              </a:ext>
            </a:extLst>
          </p:cNvPr>
          <p:cNvSpPr txBox="1"/>
          <p:nvPr/>
        </p:nvSpPr>
        <p:spPr>
          <a:xfrm>
            <a:off x="3838560" y="3156424"/>
            <a:ext cx="1969524" cy="276999"/>
          </a:xfrm>
          <a:prstGeom prst="rect">
            <a:avLst/>
          </a:prstGeom>
          <a:noFill/>
        </p:spPr>
        <p:txBody>
          <a:bodyPr wrap="square" rtlCol="0" anchor="ctr">
            <a:spAutoFit/>
          </a:bodyPr>
          <a:lstStyle/>
          <a:p>
            <a:r>
              <a:rPr kumimoji="1" lang="ja-JP" altLang="en-US" sz="1200" spc="-100" dirty="0">
                <a:latin typeface="UD デジタル 教科書体 NP-B" panose="02020700000000000000" pitchFamily="18" charset="-128"/>
                <a:ea typeface="UD デジタル 教科書体 NP-B" panose="02020700000000000000" pitchFamily="18" charset="-128"/>
              </a:rPr>
              <a:t> き    そ   てき        ないよう</a:t>
            </a:r>
          </a:p>
        </p:txBody>
      </p:sp>
      <p:sp>
        <p:nvSpPr>
          <p:cNvPr id="20" name="テキスト ボックス 19">
            <a:extLst>
              <a:ext uri="{FF2B5EF4-FFF2-40B4-BE49-F238E27FC236}">
                <a16:creationId xmlns:a16="http://schemas.microsoft.com/office/drawing/2014/main" id="{89E08F95-1E06-127C-3062-761D6AED8597}"/>
              </a:ext>
            </a:extLst>
          </p:cNvPr>
          <p:cNvSpPr txBox="1"/>
          <p:nvPr/>
        </p:nvSpPr>
        <p:spPr>
          <a:xfrm>
            <a:off x="2404099" y="4199367"/>
            <a:ext cx="3512766" cy="276999"/>
          </a:xfrm>
          <a:prstGeom prst="rect">
            <a:avLst/>
          </a:prstGeom>
          <a:noFill/>
        </p:spPr>
        <p:txBody>
          <a:bodyPr wrap="square" rtlCol="0" anchor="ctr">
            <a:spAutoFit/>
          </a:bodyPr>
          <a:lstStyle/>
          <a:p>
            <a:r>
              <a:rPr kumimoji="1" lang="ja-JP" altLang="en-US" sz="1200" b="1" spc="-200" dirty="0">
                <a:latin typeface="UD デジタル 教科書体 NP-B" panose="02020700000000000000" pitchFamily="18" charset="-128"/>
                <a:ea typeface="UD デジタル 教科書体 NP-B" panose="02020700000000000000" pitchFamily="18" charset="-128"/>
              </a:rPr>
              <a:t>れい   わ  　         ねん　         がつ                にち        　 もく   ようび </a:t>
            </a:r>
          </a:p>
        </p:txBody>
      </p:sp>
      <p:sp>
        <p:nvSpPr>
          <p:cNvPr id="30" name="テキスト ボックス 29">
            <a:extLst>
              <a:ext uri="{FF2B5EF4-FFF2-40B4-BE49-F238E27FC236}">
                <a16:creationId xmlns:a16="http://schemas.microsoft.com/office/drawing/2014/main" id="{8A98423F-7B88-7F9D-2A66-B702AB9D3A38}"/>
              </a:ext>
            </a:extLst>
          </p:cNvPr>
          <p:cNvSpPr txBox="1"/>
          <p:nvPr/>
        </p:nvSpPr>
        <p:spPr>
          <a:xfrm>
            <a:off x="2378187" y="5800767"/>
            <a:ext cx="6660000" cy="276999"/>
          </a:xfrm>
          <a:prstGeom prst="rect">
            <a:avLst/>
          </a:prstGeom>
          <a:noFill/>
        </p:spPr>
        <p:txBody>
          <a:bodyPr wrap="square" rtlCol="0" anchor="ctr">
            <a:spAutoFit/>
          </a:bodyPr>
          <a:lstStyle/>
          <a:p>
            <a:r>
              <a:rPr kumimoji="1" lang="ja-JP" altLang="en-US" sz="1200" spc="-200" dirty="0">
                <a:latin typeface="UD デジタル 教科書体 NP-B" panose="02020700000000000000" pitchFamily="18" charset="-128"/>
                <a:ea typeface="UD デジタル 教科書体 NP-B" panose="02020700000000000000" pitchFamily="18" charset="-128"/>
              </a:rPr>
              <a:t>とよ かわ    こうか      こうこう　　       いわくら   そうごう   こうこう                 なかがわ    せい わ      こうこう</a:t>
            </a:r>
          </a:p>
        </p:txBody>
      </p:sp>
    </p:spTree>
    <p:extLst>
      <p:ext uri="{BB962C8B-B14F-4D97-AF65-F5344CB8AC3E}">
        <p14:creationId xmlns:p14="http://schemas.microsoft.com/office/powerpoint/2010/main" val="2858443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1DF64F8-640B-4E89-91A4-A0A9BABD5C28}"/>
              </a:ext>
            </a:extLst>
          </p:cNvPr>
          <p:cNvSpPr>
            <a:spLocks noGrp="1"/>
          </p:cNvSpPr>
          <p:nvPr>
            <p:ph type="sldNum" sz="quarter" idx="14"/>
          </p:nvPr>
        </p:nvSpPr>
        <p:spPr>
          <a:xfrm>
            <a:off x="4143079" y="7227491"/>
            <a:ext cx="2405658" cy="276999"/>
          </a:xfrm>
        </p:spPr>
        <p:txBody>
          <a:bodyPr/>
          <a:lstStyle/>
          <a:p>
            <a:pPr algn="ctr"/>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fld id="{DFE08C22-053B-3C49-B8BB-21FC17935DB3}" type="slidenum">
              <a:rPr sz="1200" smtClean="0">
                <a:solidFill>
                  <a:schemeClr val="tx1"/>
                </a:solidFill>
                <a:latin typeface="UD デジタル 教科書体 NP-B" panose="02020700000000000000" pitchFamily="18" charset="-128"/>
                <a:ea typeface="UD デジタル 教科書体 NP-B" panose="02020700000000000000" pitchFamily="18" charset="-128"/>
              </a:rPr>
              <a:pPr algn="ctr"/>
              <a:t>23</a:t>
            </a:fld>
            <a:r>
              <a:rPr lang="ja-JP" altLang="en-US" sz="1200" dirty="0">
                <a:solidFill>
                  <a:schemeClr val="tx1"/>
                </a:solidFill>
                <a:latin typeface="UD デジタル 教科書体 NP-B" panose="02020700000000000000" pitchFamily="18" charset="-128"/>
                <a:ea typeface="UD デジタル 教科書体 NP-B" panose="02020700000000000000" pitchFamily="18" charset="-128"/>
              </a:rPr>
              <a:t> </a:t>
            </a:r>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a:t>
            </a:r>
            <a:endParaRPr lang="ja-JP" altLang="en-US" sz="1200" dirty="0">
              <a:solidFill>
                <a:schemeClr val="tx1"/>
              </a:solidFill>
              <a:latin typeface="UD デジタル 教科書体 NP-B" panose="02020700000000000000" pitchFamily="18" charset="-128"/>
              <a:ea typeface="UD デジタル 教科書体 NP-B" panose="02020700000000000000" pitchFamily="18" charset="-128"/>
            </a:endParaRPr>
          </a:p>
        </p:txBody>
      </p:sp>
      <p:sp>
        <p:nvSpPr>
          <p:cNvPr id="10" name="角丸四角形 3">
            <a:extLst>
              <a:ext uri="{FF2B5EF4-FFF2-40B4-BE49-F238E27FC236}">
                <a16:creationId xmlns:a16="http://schemas.microsoft.com/office/drawing/2014/main" id="{ECA4C915-724F-4C99-8011-4441A26A1EE0}"/>
              </a:ext>
            </a:extLst>
          </p:cNvPr>
          <p:cNvSpPr/>
          <p:nvPr/>
        </p:nvSpPr>
        <p:spPr>
          <a:xfrm>
            <a:off x="1013216" y="294649"/>
            <a:ext cx="9233867" cy="6899093"/>
          </a:xfrm>
          <a:prstGeom prst="roundRect">
            <a:avLst>
              <a:gd name="adj" fmla="val 2401"/>
            </a:avLst>
          </a:prstGeom>
          <a:solidFill>
            <a:schemeClr val="bg1"/>
          </a:solidFill>
          <a:ln w="25400">
            <a:solidFill>
              <a:srgbClr val="F9B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latin typeface="UD デジタル 教科書体 NP-B" panose="02020700000000000000" pitchFamily="18" charset="-128"/>
                <a:ea typeface="UD デジタル 教科書体 NP-B" panose="02020700000000000000" pitchFamily="18" charset="-128"/>
              </a:rPr>
              <a:t>v</a:t>
            </a:r>
            <a:endParaRPr kumimoji="1" lang="ja-JP" altLang="en-US">
              <a:latin typeface="UD デジタル 教科書体 NP-B" panose="02020700000000000000" pitchFamily="18" charset="-128"/>
              <a:ea typeface="UD デジタル 教科書体 NP-B" panose="02020700000000000000" pitchFamily="18" charset="-128"/>
            </a:endParaRPr>
          </a:p>
        </p:txBody>
      </p:sp>
      <p:sp>
        <p:nvSpPr>
          <p:cNvPr id="11" name="テキスト ボックス 10">
            <a:extLst>
              <a:ext uri="{FF2B5EF4-FFF2-40B4-BE49-F238E27FC236}">
                <a16:creationId xmlns:a16="http://schemas.microsoft.com/office/drawing/2014/main" id="{79A1F013-6FDB-49CE-AD8E-EF8028C31646}"/>
              </a:ext>
            </a:extLst>
          </p:cNvPr>
          <p:cNvSpPr txBox="1"/>
          <p:nvPr/>
        </p:nvSpPr>
        <p:spPr>
          <a:xfrm>
            <a:off x="1075075" y="700230"/>
            <a:ext cx="8603521" cy="523220"/>
          </a:xfrm>
          <a:prstGeom prst="rect">
            <a:avLst/>
          </a:prstGeom>
          <a:noFill/>
        </p:spPr>
        <p:txBody>
          <a:bodyPr wrap="square" rtlCol="0">
            <a:spAutoFit/>
          </a:bodyPr>
          <a:lstStyle/>
          <a:p>
            <a:r>
              <a:rPr kumimoji="1" lang="ja-JP" altLang="en-US" sz="2400" b="1" dirty="0">
                <a:solidFill>
                  <a:srgbClr val="FF00FF"/>
                </a:solidFill>
                <a:latin typeface="UD デジタル 教科書体 NP-B" panose="02020700000000000000" pitchFamily="18" charset="-128"/>
                <a:ea typeface="UD デジタル 教科書体 NP-B" panose="02020700000000000000" pitchFamily="18" charset="-128"/>
              </a:rPr>
              <a:t>◆ </a:t>
            </a:r>
            <a:r>
              <a:rPr kumimoji="1" lang="ja-JP" altLang="en-US" sz="2800" b="1" dirty="0">
                <a:latin typeface="UD デジタル 教科書体 NP-B" panose="02020700000000000000" pitchFamily="18" charset="-128"/>
                <a:ea typeface="UD デジタル 教科書体 NP-B" panose="02020700000000000000" pitchFamily="18" charset="-128"/>
              </a:rPr>
              <a:t>フレキシブルハイスクールの入学試験の種類</a:t>
            </a:r>
            <a:endParaRPr kumimoji="1" lang="ja-JP" altLang="en-US" sz="2400" b="1" dirty="0">
              <a:latin typeface="UD デジタル 教科書体 NP-B" panose="02020700000000000000" pitchFamily="18" charset="-128"/>
              <a:ea typeface="UD デジタル 教科書体 NP-B" panose="02020700000000000000" pitchFamily="18" charset="-128"/>
            </a:endParaRPr>
          </a:p>
        </p:txBody>
      </p:sp>
      <p:sp>
        <p:nvSpPr>
          <p:cNvPr id="12" name="テキスト ボックス 11">
            <a:extLst>
              <a:ext uri="{FF2B5EF4-FFF2-40B4-BE49-F238E27FC236}">
                <a16:creationId xmlns:a16="http://schemas.microsoft.com/office/drawing/2014/main" id="{CA92E1A5-48B9-4FA0-B556-C8A36AEA10C5}"/>
              </a:ext>
            </a:extLst>
          </p:cNvPr>
          <p:cNvSpPr txBox="1"/>
          <p:nvPr/>
        </p:nvSpPr>
        <p:spPr>
          <a:xfrm>
            <a:off x="1329899" y="542065"/>
            <a:ext cx="8790332" cy="276999"/>
          </a:xfrm>
          <a:prstGeom prst="rect">
            <a:avLst/>
          </a:prstGeom>
          <a:noFill/>
        </p:spPr>
        <p:txBody>
          <a:bodyPr wrap="square" rtlCol="0">
            <a:spAutoFit/>
          </a:bodyPr>
          <a:lstStyle/>
          <a:p>
            <a:r>
              <a:rPr kumimoji="1" lang="ja-JP" altLang="en-US" sz="1200" spc="-100" dirty="0">
                <a:latin typeface="UD デジタル 教科書体 NP-B" panose="02020700000000000000" pitchFamily="18" charset="-128"/>
                <a:ea typeface="UD デジタル 教科書体 NP-B" panose="02020700000000000000" pitchFamily="18" charset="-128"/>
              </a:rPr>
              <a:t>　　ふ     れ      き      し       ぶ      る      は       い     す       く      ー      る           　にゅうがく  し    けん　　　しゅ   るい</a:t>
            </a:r>
          </a:p>
        </p:txBody>
      </p:sp>
      <p:sp>
        <p:nvSpPr>
          <p:cNvPr id="16" name="テキスト ボックス 15">
            <a:extLst>
              <a:ext uri="{FF2B5EF4-FFF2-40B4-BE49-F238E27FC236}">
                <a16:creationId xmlns:a16="http://schemas.microsoft.com/office/drawing/2014/main" id="{6E1250B8-E974-4DD0-B14B-37961107924E}"/>
              </a:ext>
            </a:extLst>
          </p:cNvPr>
          <p:cNvSpPr txBox="1"/>
          <p:nvPr/>
        </p:nvSpPr>
        <p:spPr>
          <a:xfrm>
            <a:off x="1129579" y="5912126"/>
            <a:ext cx="8410075" cy="461665"/>
          </a:xfrm>
          <a:prstGeom prst="rect">
            <a:avLst/>
          </a:prstGeom>
          <a:noFill/>
        </p:spPr>
        <p:txBody>
          <a:bodyPr wrap="square" rtlCol="0">
            <a:spAutoFit/>
          </a:bodyPr>
          <a:lstStyle/>
          <a:p>
            <a:r>
              <a:rPr kumimoji="1" lang="ja-JP" altLang="en-US" dirty="0"/>
              <a:t>●</a:t>
            </a:r>
            <a:r>
              <a:rPr kumimoji="1" lang="ja-JP" altLang="en-US" sz="2400" dirty="0">
                <a:latin typeface="UD デジタル 教科書体 NP-B" panose="02020700000000000000" pitchFamily="18" charset="-128"/>
                <a:ea typeface="UD デジタル 教科書体 NP-B" panose="02020700000000000000" pitchFamily="18" charset="-128"/>
              </a:rPr>
              <a:t>転籍や併修は学年（学期）の途中ではできません。</a:t>
            </a:r>
          </a:p>
        </p:txBody>
      </p:sp>
      <p:sp>
        <p:nvSpPr>
          <p:cNvPr id="17" name="テキスト ボックス 16">
            <a:extLst>
              <a:ext uri="{FF2B5EF4-FFF2-40B4-BE49-F238E27FC236}">
                <a16:creationId xmlns:a16="http://schemas.microsoft.com/office/drawing/2014/main" id="{021D0EC1-1AB4-45D8-A351-42C8083383A7}"/>
              </a:ext>
            </a:extLst>
          </p:cNvPr>
          <p:cNvSpPr txBox="1"/>
          <p:nvPr/>
        </p:nvSpPr>
        <p:spPr>
          <a:xfrm>
            <a:off x="1013217" y="5282804"/>
            <a:ext cx="6768000" cy="276999"/>
          </a:xfrm>
          <a:prstGeom prst="rect">
            <a:avLst/>
          </a:prstGeom>
          <a:noFill/>
        </p:spPr>
        <p:txBody>
          <a:bodyPr wrap="square" rtlCol="0">
            <a:spAutoFit/>
          </a:bodyPr>
          <a:lstStyle/>
          <a:p>
            <a:r>
              <a:rPr kumimoji="1" lang="ja-JP" altLang="en-US" sz="1200" spc="-100" dirty="0">
                <a:latin typeface="UD デジタル 教科書体 NP-B" panose="02020700000000000000" pitchFamily="18" charset="-128"/>
                <a:ea typeface="UD デジタル 教科書体 NP-B" panose="02020700000000000000" pitchFamily="18" charset="-128"/>
              </a:rPr>
              <a:t>　　　てんせき　　へいしゅう　　がくねん　　　がっき　　　　　とちゅう</a:t>
            </a:r>
          </a:p>
        </p:txBody>
      </p:sp>
      <p:sp>
        <p:nvSpPr>
          <p:cNvPr id="19" name="テキスト ボックス 18">
            <a:extLst>
              <a:ext uri="{FF2B5EF4-FFF2-40B4-BE49-F238E27FC236}">
                <a16:creationId xmlns:a16="http://schemas.microsoft.com/office/drawing/2014/main" id="{FD3D9F49-6775-4ABB-966F-C6FE3AF59C47}"/>
              </a:ext>
            </a:extLst>
          </p:cNvPr>
          <p:cNvSpPr txBox="1"/>
          <p:nvPr/>
        </p:nvSpPr>
        <p:spPr>
          <a:xfrm>
            <a:off x="1380191" y="6418084"/>
            <a:ext cx="7609489" cy="461665"/>
          </a:xfrm>
          <a:prstGeom prst="rect">
            <a:avLst/>
          </a:prstGeom>
          <a:noFill/>
        </p:spPr>
        <p:txBody>
          <a:bodyPr wrap="square" rtlCol="0">
            <a:spAutoFit/>
          </a:bodyPr>
          <a:lstStyle/>
          <a:p>
            <a:r>
              <a:rPr kumimoji="1" lang="ja-JP" altLang="en-US" sz="2400" dirty="0">
                <a:latin typeface="UD デジタル 教科書体 NP-B" panose="02020700000000000000" pitchFamily="18" charset="-128"/>
                <a:ea typeface="UD デジタル 教科書体 NP-B" panose="02020700000000000000" pitchFamily="18" charset="-128"/>
              </a:rPr>
              <a:t>よく考えて受験しましょう。</a:t>
            </a:r>
          </a:p>
        </p:txBody>
      </p:sp>
      <p:graphicFrame>
        <p:nvGraphicFramePr>
          <p:cNvPr id="3" name="表 3">
            <a:extLst>
              <a:ext uri="{FF2B5EF4-FFF2-40B4-BE49-F238E27FC236}">
                <a16:creationId xmlns:a16="http://schemas.microsoft.com/office/drawing/2014/main" id="{BEE4EEB5-69B8-4B26-A07C-3D8BA565247B}"/>
              </a:ext>
            </a:extLst>
          </p:cNvPr>
          <p:cNvGraphicFramePr>
            <a:graphicFrameLocks noGrp="1"/>
          </p:cNvGraphicFramePr>
          <p:nvPr>
            <p:extLst>
              <p:ext uri="{D42A27DB-BD31-4B8C-83A1-F6EECF244321}">
                <p14:modId xmlns:p14="http://schemas.microsoft.com/office/powerpoint/2010/main" val="3401197183"/>
              </p:ext>
            </p:extLst>
          </p:nvPr>
        </p:nvGraphicFramePr>
        <p:xfrm>
          <a:off x="1329243" y="1132442"/>
          <a:ext cx="8793122" cy="4508027"/>
        </p:xfrm>
        <a:graphic>
          <a:graphicData uri="http://schemas.openxmlformats.org/drawingml/2006/table">
            <a:tbl>
              <a:tblPr firstRow="1" bandRow="1">
                <a:tableStyleId>{5C22544A-7EE6-4342-B048-85BDC9FD1C3A}</a:tableStyleId>
              </a:tblPr>
              <a:tblGrid>
                <a:gridCol w="1870268">
                  <a:extLst>
                    <a:ext uri="{9D8B030D-6E8A-4147-A177-3AD203B41FA5}">
                      <a16:colId xmlns:a16="http://schemas.microsoft.com/office/drawing/2014/main" val="3250945523"/>
                    </a:ext>
                  </a:extLst>
                </a:gridCol>
                <a:gridCol w="6922854">
                  <a:extLst>
                    <a:ext uri="{9D8B030D-6E8A-4147-A177-3AD203B41FA5}">
                      <a16:colId xmlns:a16="http://schemas.microsoft.com/office/drawing/2014/main" val="709443601"/>
                    </a:ext>
                  </a:extLst>
                </a:gridCol>
              </a:tblGrid>
              <a:tr h="611706">
                <a:tc>
                  <a:txBody>
                    <a:bodyPr/>
                    <a:lstStyle/>
                    <a:p>
                      <a:pPr algn="ctr" fontAlgn="ctr">
                        <a:lnSpc>
                          <a:spcPct val="150000"/>
                        </a:lnSpc>
                      </a:pPr>
                      <a:r>
                        <a:rPr lang="ja-JP" altLang="en-US" sz="2400" b="1" i="0" u="none" strike="noStrike" dirty="0">
                          <a:solidFill>
                            <a:schemeClr val="bg1"/>
                          </a:solidFill>
                          <a:effectLst/>
                          <a:latin typeface="UD デジタル 教科書体 NP-B" panose="02020700000000000000" pitchFamily="18" charset="-128"/>
                          <a:ea typeface="UD デジタル 教科書体 NP-B" panose="02020700000000000000" pitchFamily="18" charset="-128"/>
                        </a:rPr>
                        <a:t>課程</a:t>
                      </a:r>
                    </a:p>
                  </a:txBody>
                  <a:tcPr marL="7620" marR="7620" marT="7620" marB="0" anchor="ctr"/>
                </a:tc>
                <a:tc>
                  <a:txBody>
                    <a:bodyPr/>
                    <a:lstStyle/>
                    <a:p>
                      <a:pPr algn="ctr" fontAlgn="ctr">
                        <a:lnSpc>
                          <a:spcPct val="150000"/>
                        </a:lnSpc>
                      </a:pPr>
                      <a:r>
                        <a:rPr lang="ja-JP" altLang="en-US" sz="2400" b="1" i="0" u="none" strike="noStrike" dirty="0">
                          <a:solidFill>
                            <a:schemeClr val="bg1"/>
                          </a:solidFill>
                          <a:effectLst/>
                          <a:latin typeface="UD デジタル 教科書体 NP-B" panose="02020700000000000000" pitchFamily="18" charset="-128"/>
                          <a:ea typeface="UD デジタル 教科書体 NP-B" panose="02020700000000000000" pitchFamily="18" charset="-128"/>
                        </a:rPr>
                        <a:t>試験内容</a:t>
                      </a:r>
                    </a:p>
                  </a:txBody>
                  <a:tcPr marL="7620" marR="7620" marT="7620" marB="0" anchor="ctr"/>
                </a:tc>
                <a:extLst>
                  <a:ext uri="{0D108BD9-81ED-4DB2-BD59-A6C34878D82A}">
                    <a16:rowId xmlns:a16="http://schemas.microsoft.com/office/drawing/2014/main" val="2584300273"/>
                  </a:ext>
                </a:extLst>
              </a:tr>
              <a:tr h="1592321">
                <a:tc>
                  <a:txBody>
                    <a:bodyPr/>
                    <a:lstStyle/>
                    <a:p>
                      <a:pPr algn="ctr" fontAlgn="ctr">
                        <a:lnSpc>
                          <a:spcPct val="150000"/>
                        </a:lnSpc>
                      </a:pPr>
                      <a:r>
                        <a:rPr lang="ja-JP" altLang="en-US" sz="24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全日制単位制</a:t>
                      </a:r>
                      <a:endParaRPr lang="en-US" altLang="ja-JP" sz="24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endParaRPr>
                    </a:p>
                    <a:p>
                      <a:pPr algn="ctr" fontAlgn="ctr">
                        <a:lnSpc>
                          <a:spcPct val="150000"/>
                        </a:lnSpc>
                      </a:pPr>
                      <a:r>
                        <a:rPr lang="ja-JP" altLang="en-US" sz="24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（特別選抜）</a:t>
                      </a:r>
                    </a:p>
                  </a:txBody>
                  <a:tcPr marL="7620" marR="7620" marT="7620" marB="0" anchor="ctr"/>
                </a:tc>
                <a:tc>
                  <a:txBody>
                    <a:bodyPr/>
                    <a:lstStyle/>
                    <a:p>
                      <a:pPr marL="108000" algn="l" fontAlgn="ctr">
                        <a:lnSpc>
                          <a:spcPts val="3800"/>
                        </a:lnSpc>
                      </a:pPr>
                      <a:r>
                        <a:rPr lang="ja-JP" altLang="en-US" sz="24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面接を実施。</a:t>
                      </a:r>
                      <a:br>
                        <a:rPr lang="ja-JP" altLang="en-US" sz="24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br>
                      <a:r>
                        <a:rPr lang="ja-JP" altLang="en-US" sz="24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作文、基礎学力検査、プレゼンテーションの</a:t>
                      </a:r>
                      <a:endParaRPr lang="en-US" altLang="ja-JP" sz="24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endParaRPr>
                    </a:p>
                    <a:p>
                      <a:pPr marL="108000" algn="l" fontAlgn="ctr">
                        <a:lnSpc>
                          <a:spcPts val="3800"/>
                        </a:lnSpc>
                      </a:pPr>
                      <a:r>
                        <a:rPr lang="ja-JP" altLang="en-US" sz="24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うち、どれか一つ</a:t>
                      </a:r>
                    </a:p>
                  </a:txBody>
                  <a:tcPr marL="7620" marR="7620" marT="7620" marB="0" anchor="ctr"/>
                </a:tc>
                <a:extLst>
                  <a:ext uri="{0D108BD9-81ED-4DB2-BD59-A6C34878D82A}">
                    <a16:rowId xmlns:a16="http://schemas.microsoft.com/office/drawing/2014/main" val="890642088"/>
                  </a:ext>
                </a:extLst>
              </a:tr>
              <a:tr h="1152000">
                <a:tc>
                  <a:txBody>
                    <a:bodyPr/>
                    <a:lstStyle/>
                    <a:p>
                      <a:pPr algn="ctr" fontAlgn="ctr">
                        <a:lnSpc>
                          <a:spcPct val="150000"/>
                        </a:lnSpc>
                      </a:pPr>
                      <a:r>
                        <a:rPr lang="ja-JP" altLang="en-US" sz="24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昼間定時制</a:t>
                      </a:r>
                    </a:p>
                  </a:txBody>
                  <a:tcPr marL="7620" marR="7620" marT="7620" marB="0" anchor="ctr"/>
                </a:tc>
                <a:tc>
                  <a:txBody>
                    <a:bodyPr/>
                    <a:lstStyle/>
                    <a:p>
                      <a:pPr marL="108000" algn="l" fontAlgn="ctr">
                        <a:lnSpc>
                          <a:spcPct val="150000"/>
                        </a:lnSpc>
                      </a:pPr>
                      <a:r>
                        <a:rPr lang="ja-JP" altLang="en-US" sz="24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面接を実施。</a:t>
                      </a:r>
                      <a:br>
                        <a:rPr lang="ja-JP" altLang="en-US" sz="24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br>
                      <a:r>
                        <a:rPr lang="ja-JP" altLang="en-US" sz="24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作文、基礎学力検査のうち一つ、または両方</a:t>
                      </a:r>
                    </a:p>
                  </a:txBody>
                  <a:tcPr marL="7620" marR="7620" marT="7620" marB="0" anchor="ctr"/>
                </a:tc>
                <a:extLst>
                  <a:ext uri="{0D108BD9-81ED-4DB2-BD59-A6C34878D82A}">
                    <a16:rowId xmlns:a16="http://schemas.microsoft.com/office/drawing/2014/main" val="3138801753"/>
                  </a:ext>
                </a:extLst>
              </a:tr>
              <a:tr h="1152000">
                <a:tc>
                  <a:txBody>
                    <a:bodyPr/>
                    <a:lstStyle/>
                    <a:p>
                      <a:pPr algn="ctr" fontAlgn="ctr">
                        <a:lnSpc>
                          <a:spcPct val="150000"/>
                        </a:lnSpc>
                      </a:pPr>
                      <a:r>
                        <a:rPr lang="ja-JP" altLang="en-US" sz="24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通信制</a:t>
                      </a:r>
                    </a:p>
                  </a:txBody>
                  <a:tcPr marL="7620" marR="7620" marT="7620" marB="0" anchor="ctr"/>
                </a:tc>
                <a:tc>
                  <a:txBody>
                    <a:bodyPr/>
                    <a:lstStyle/>
                    <a:p>
                      <a:pPr marL="108000" algn="l" fontAlgn="ctr">
                        <a:lnSpc>
                          <a:spcPct val="150000"/>
                        </a:lnSpc>
                      </a:pPr>
                      <a:r>
                        <a:rPr lang="ja-JP" altLang="en-US" sz="24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面接、作文、基礎学力検査 のうち一つ、または</a:t>
                      </a:r>
                      <a:endParaRPr lang="en-US" altLang="ja-JP" sz="24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endParaRPr>
                    </a:p>
                    <a:p>
                      <a:pPr marL="108000" algn="l" fontAlgn="ctr">
                        <a:lnSpc>
                          <a:spcPct val="150000"/>
                        </a:lnSpc>
                      </a:pPr>
                      <a:r>
                        <a:rPr lang="ja-JP" altLang="en-US" sz="24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二つ、または全て、もしくは検査なし</a:t>
                      </a:r>
                    </a:p>
                  </a:txBody>
                  <a:tcPr marL="7620" marR="7620" marT="7620" marB="0" anchor="ctr"/>
                </a:tc>
                <a:extLst>
                  <a:ext uri="{0D108BD9-81ED-4DB2-BD59-A6C34878D82A}">
                    <a16:rowId xmlns:a16="http://schemas.microsoft.com/office/drawing/2014/main" val="483092511"/>
                  </a:ext>
                </a:extLst>
              </a:tr>
            </a:tbl>
          </a:graphicData>
        </a:graphic>
      </p:graphicFrame>
      <p:sp>
        <p:nvSpPr>
          <p:cNvPr id="13" name="テキスト ボックス 12">
            <a:extLst>
              <a:ext uri="{FF2B5EF4-FFF2-40B4-BE49-F238E27FC236}">
                <a16:creationId xmlns:a16="http://schemas.microsoft.com/office/drawing/2014/main" id="{89102335-60C3-4AF0-838C-C28A4801E712}"/>
              </a:ext>
            </a:extLst>
          </p:cNvPr>
          <p:cNvSpPr txBox="1"/>
          <p:nvPr/>
        </p:nvSpPr>
        <p:spPr>
          <a:xfrm>
            <a:off x="3200834" y="2223657"/>
            <a:ext cx="6998421" cy="281744"/>
          </a:xfrm>
          <a:prstGeom prst="rect">
            <a:avLst/>
          </a:prstGeom>
          <a:noFill/>
        </p:spPr>
        <p:txBody>
          <a:bodyPr wrap="square" rtlCol="0">
            <a:spAutoFit/>
          </a:bodyPr>
          <a:lstStyle/>
          <a:p>
            <a:r>
              <a:rPr kumimoji="1" lang="ja-JP" altLang="en-US" sz="1200" spc="-100" dirty="0">
                <a:latin typeface="UD デジタル 教科書体 NP-B" panose="02020700000000000000" pitchFamily="18" charset="-128"/>
                <a:ea typeface="UD デジタル 教科書体 NP-B" panose="02020700000000000000" pitchFamily="18" charset="-128"/>
              </a:rPr>
              <a:t> さくぶん　　   き     そ  がくりょく けん さ　　　 ぷ</a:t>
            </a:r>
            <a:r>
              <a:rPr kumimoji="1" lang="en-US" altLang="ja-JP" sz="1200" spc="-100" dirty="0">
                <a:latin typeface="UD デジタル 教科書体 NP-B" panose="02020700000000000000" pitchFamily="18" charset="-128"/>
                <a:ea typeface="UD デジタル 教科書体 NP-B" panose="02020700000000000000" pitchFamily="18" charset="-128"/>
              </a:rPr>
              <a:t>    </a:t>
            </a:r>
            <a:r>
              <a:rPr kumimoji="1" lang="ja-JP" altLang="en-US" sz="1200" spc="-100" dirty="0">
                <a:latin typeface="UD デジタル 教科書体 NP-B" panose="02020700000000000000" pitchFamily="18" charset="-128"/>
                <a:ea typeface="UD デジタル 教科書体 NP-B" panose="02020700000000000000" pitchFamily="18" charset="-128"/>
              </a:rPr>
              <a:t> れ　ぜ     ん     て    ー     し    ょ    ん</a:t>
            </a:r>
            <a:endParaRPr kumimoji="1" lang="en-US" altLang="ja-JP" sz="1200" spc="-100" dirty="0">
              <a:latin typeface="UD デジタル 教科書体 NP-B" panose="02020700000000000000" pitchFamily="18" charset="-128"/>
              <a:ea typeface="UD デジタル 教科書体 NP-B" panose="02020700000000000000" pitchFamily="18" charset="-128"/>
            </a:endParaRPr>
          </a:p>
        </p:txBody>
      </p:sp>
      <p:sp>
        <p:nvSpPr>
          <p:cNvPr id="14" name="テキスト ボックス 13">
            <a:extLst>
              <a:ext uri="{FF2B5EF4-FFF2-40B4-BE49-F238E27FC236}">
                <a16:creationId xmlns:a16="http://schemas.microsoft.com/office/drawing/2014/main" id="{EFF56384-3E1F-41E3-90ED-A80F5C3229FC}"/>
              </a:ext>
            </a:extLst>
          </p:cNvPr>
          <p:cNvSpPr txBox="1"/>
          <p:nvPr/>
        </p:nvSpPr>
        <p:spPr>
          <a:xfrm>
            <a:off x="3159139" y="1745250"/>
            <a:ext cx="2369648" cy="276999"/>
          </a:xfrm>
          <a:prstGeom prst="rect">
            <a:avLst/>
          </a:prstGeom>
          <a:noFill/>
        </p:spPr>
        <p:txBody>
          <a:bodyPr wrap="square" rtlCol="0">
            <a:spAutoFit/>
          </a:bodyPr>
          <a:lstStyle/>
          <a:p>
            <a:r>
              <a:rPr kumimoji="1" lang="ja-JP" altLang="en-US" sz="1200" spc="-100" dirty="0">
                <a:latin typeface="UD デジタル 教科書体 NP-B" panose="02020700000000000000" pitchFamily="18" charset="-128"/>
                <a:ea typeface="UD デジタル 教科書体 NP-B" panose="02020700000000000000" pitchFamily="18" charset="-128"/>
              </a:rPr>
              <a:t>  めんせつ　　    じっ し</a:t>
            </a:r>
          </a:p>
        </p:txBody>
      </p:sp>
      <p:sp>
        <p:nvSpPr>
          <p:cNvPr id="18" name="テキスト ボックス 17">
            <a:extLst>
              <a:ext uri="{FF2B5EF4-FFF2-40B4-BE49-F238E27FC236}">
                <a16:creationId xmlns:a16="http://schemas.microsoft.com/office/drawing/2014/main" id="{9DE400D0-5981-46B2-8C70-77B93A5C417E}"/>
              </a:ext>
            </a:extLst>
          </p:cNvPr>
          <p:cNvSpPr txBox="1"/>
          <p:nvPr/>
        </p:nvSpPr>
        <p:spPr>
          <a:xfrm>
            <a:off x="3166967" y="3348186"/>
            <a:ext cx="1846098" cy="276999"/>
          </a:xfrm>
          <a:prstGeom prst="rect">
            <a:avLst/>
          </a:prstGeom>
          <a:noFill/>
        </p:spPr>
        <p:txBody>
          <a:bodyPr wrap="square" rtlCol="0">
            <a:spAutoFit/>
          </a:bodyPr>
          <a:lstStyle/>
          <a:p>
            <a:r>
              <a:rPr kumimoji="1" lang="ja-JP" altLang="en-US" sz="1200" spc="-100" dirty="0">
                <a:latin typeface="UD デジタル 教科書体 NP-B" panose="02020700000000000000" pitchFamily="18" charset="-128"/>
                <a:ea typeface="UD デジタル 教科書体 NP-B" panose="02020700000000000000" pitchFamily="18" charset="-128"/>
              </a:rPr>
              <a:t>  めんせつ　　　じっし</a:t>
            </a:r>
            <a:endParaRPr kumimoji="1" lang="en-US" altLang="ja-JP" sz="1200" spc="-100" dirty="0">
              <a:latin typeface="UD デジタル 教科書体 NP-B" panose="02020700000000000000" pitchFamily="18" charset="-128"/>
              <a:ea typeface="UD デジタル 教科書体 NP-B" panose="02020700000000000000" pitchFamily="18" charset="-128"/>
            </a:endParaRPr>
          </a:p>
        </p:txBody>
      </p:sp>
      <p:sp>
        <p:nvSpPr>
          <p:cNvPr id="22" name="テキスト ボックス 21">
            <a:extLst>
              <a:ext uri="{FF2B5EF4-FFF2-40B4-BE49-F238E27FC236}">
                <a16:creationId xmlns:a16="http://schemas.microsoft.com/office/drawing/2014/main" id="{B9F77199-CB8C-4FC7-BECA-02338864B0F3}"/>
              </a:ext>
            </a:extLst>
          </p:cNvPr>
          <p:cNvSpPr txBox="1"/>
          <p:nvPr/>
        </p:nvSpPr>
        <p:spPr>
          <a:xfrm>
            <a:off x="6019557" y="1139821"/>
            <a:ext cx="1761660" cy="276999"/>
          </a:xfrm>
          <a:prstGeom prst="rect">
            <a:avLst/>
          </a:prstGeom>
          <a:noFill/>
        </p:spPr>
        <p:txBody>
          <a:bodyPr wrap="square" rtlCol="0">
            <a:spAutoFit/>
          </a:bodyPr>
          <a:lstStyle/>
          <a:p>
            <a:r>
              <a:rPr kumimoji="1" lang="ja-JP" altLang="en-US" sz="1200" spc="-100" dirty="0">
                <a:solidFill>
                  <a:schemeClr val="bg1"/>
                </a:solidFill>
                <a:latin typeface="UD デジタル 教科書体 NP-B" panose="02020700000000000000" pitchFamily="18" charset="-128"/>
                <a:ea typeface="UD デジタル 教科書体 NP-B" panose="02020700000000000000" pitchFamily="18" charset="-128"/>
              </a:rPr>
              <a:t>し     けんないよう</a:t>
            </a:r>
            <a:endParaRPr kumimoji="1" lang="en-US" altLang="ja-JP" sz="1200" spc="-100" dirty="0">
              <a:solidFill>
                <a:schemeClr val="bg1"/>
              </a:solidFill>
              <a:latin typeface="UD デジタル 教科書体 NP-B" panose="02020700000000000000" pitchFamily="18" charset="-128"/>
              <a:ea typeface="UD デジタル 教科書体 NP-B" panose="02020700000000000000" pitchFamily="18" charset="-128"/>
            </a:endParaRPr>
          </a:p>
        </p:txBody>
      </p:sp>
      <p:sp>
        <p:nvSpPr>
          <p:cNvPr id="23" name="テキスト ボックス 22">
            <a:extLst>
              <a:ext uri="{FF2B5EF4-FFF2-40B4-BE49-F238E27FC236}">
                <a16:creationId xmlns:a16="http://schemas.microsoft.com/office/drawing/2014/main" id="{83E0DA1A-EF22-4B5E-9B39-11A7818B30F0}"/>
              </a:ext>
            </a:extLst>
          </p:cNvPr>
          <p:cNvSpPr txBox="1"/>
          <p:nvPr/>
        </p:nvSpPr>
        <p:spPr>
          <a:xfrm>
            <a:off x="1802323" y="1139821"/>
            <a:ext cx="982315" cy="276999"/>
          </a:xfrm>
          <a:prstGeom prst="rect">
            <a:avLst/>
          </a:prstGeom>
          <a:noFill/>
        </p:spPr>
        <p:txBody>
          <a:bodyPr wrap="square" rtlCol="0">
            <a:spAutoFit/>
          </a:bodyPr>
          <a:lstStyle/>
          <a:p>
            <a:r>
              <a:rPr kumimoji="1" lang="ja-JP" altLang="en-US" sz="1200" spc="-100" dirty="0">
                <a:solidFill>
                  <a:schemeClr val="bg1"/>
                </a:solidFill>
                <a:latin typeface="UD デジタル 教科書体 NP-B" panose="02020700000000000000" pitchFamily="18" charset="-128"/>
                <a:ea typeface="UD デジタル 教科書体 NP-B" panose="02020700000000000000" pitchFamily="18" charset="-128"/>
              </a:rPr>
              <a:t>　か   てい</a:t>
            </a:r>
            <a:endParaRPr kumimoji="1" lang="en-US" altLang="ja-JP" sz="1200" spc="-100" dirty="0">
              <a:solidFill>
                <a:schemeClr val="bg1"/>
              </a:solidFill>
              <a:latin typeface="UD デジタル 教科書体 NP-B" panose="02020700000000000000" pitchFamily="18" charset="-128"/>
              <a:ea typeface="UD デジタル 教科書体 NP-B" panose="02020700000000000000" pitchFamily="18" charset="-128"/>
            </a:endParaRPr>
          </a:p>
        </p:txBody>
      </p:sp>
      <p:sp>
        <p:nvSpPr>
          <p:cNvPr id="24" name="テキスト ボックス 23">
            <a:extLst>
              <a:ext uri="{FF2B5EF4-FFF2-40B4-BE49-F238E27FC236}">
                <a16:creationId xmlns:a16="http://schemas.microsoft.com/office/drawing/2014/main" id="{69F92FBA-4414-4FFD-9F9B-2C42FA9C1768}"/>
              </a:ext>
            </a:extLst>
          </p:cNvPr>
          <p:cNvSpPr txBox="1"/>
          <p:nvPr/>
        </p:nvSpPr>
        <p:spPr>
          <a:xfrm>
            <a:off x="1317006" y="1976437"/>
            <a:ext cx="2072740" cy="276999"/>
          </a:xfrm>
          <a:prstGeom prst="rect">
            <a:avLst/>
          </a:prstGeom>
          <a:noFill/>
        </p:spPr>
        <p:txBody>
          <a:bodyPr wrap="square" rtlCol="0">
            <a:spAutoFit/>
          </a:bodyPr>
          <a:lstStyle/>
          <a:p>
            <a:r>
              <a:rPr kumimoji="1" lang="ja-JP" altLang="en-US" sz="1200" spc="-100" dirty="0">
                <a:latin typeface="UD デジタル 教科書体 NP-B" panose="02020700000000000000" pitchFamily="18" charset="-128"/>
                <a:ea typeface="UD デジタル 教科書体 NP-B" panose="02020700000000000000" pitchFamily="18" charset="-128"/>
              </a:rPr>
              <a:t>ぜんにちせい たん  い  せい</a:t>
            </a:r>
            <a:endParaRPr kumimoji="1" lang="en-US" altLang="ja-JP" sz="1200" spc="-100" dirty="0">
              <a:latin typeface="UD デジタル 教科書体 NP-B" panose="02020700000000000000" pitchFamily="18" charset="-128"/>
              <a:ea typeface="UD デジタル 教科書体 NP-B" panose="02020700000000000000" pitchFamily="18" charset="-128"/>
            </a:endParaRPr>
          </a:p>
        </p:txBody>
      </p:sp>
      <p:sp>
        <p:nvSpPr>
          <p:cNvPr id="25" name="テキスト ボックス 24">
            <a:extLst>
              <a:ext uri="{FF2B5EF4-FFF2-40B4-BE49-F238E27FC236}">
                <a16:creationId xmlns:a16="http://schemas.microsoft.com/office/drawing/2014/main" id="{5CEA7D15-4549-4E8A-BEB8-09B2147F7E16}"/>
              </a:ext>
            </a:extLst>
          </p:cNvPr>
          <p:cNvSpPr txBox="1"/>
          <p:nvPr/>
        </p:nvSpPr>
        <p:spPr>
          <a:xfrm>
            <a:off x="1419995" y="3622427"/>
            <a:ext cx="1746972" cy="276999"/>
          </a:xfrm>
          <a:prstGeom prst="rect">
            <a:avLst/>
          </a:prstGeom>
          <a:noFill/>
        </p:spPr>
        <p:txBody>
          <a:bodyPr wrap="square" rtlCol="0">
            <a:spAutoFit/>
          </a:bodyPr>
          <a:lstStyle/>
          <a:p>
            <a:r>
              <a:rPr kumimoji="1" lang="ja-JP" altLang="en-US" sz="1200" spc="-100" dirty="0">
                <a:latin typeface="UD デジタル 教科書体 NP-B" panose="02020700000000000000" pitchFamily="18" charset="-128"/>
                <a:ea typeface="UD デジタル 教科書体 NP-B" panose="02020700000000000000" pitchFamily="18" charset="-128"/>
              </a:rPr>
              <a:t>ちゅうかんてい じ   せい</a:t>
            </a:r>
            <a:endParaRPr kumimoji="1" lang="en-US" altLang="ja-JP" sz="1200" spc="-100" dirty="0">
              <a:latin typeface="UD デジタル 教科書体 NP-B" panose="02020700000000000000" pitchFamily="18" charset="-128"/>
              <a:ea typeface="UD デジタル 教科書体 NP-B" panose="02020700000000000000" pitchFamily="18" charset="-128"/>
            </a:endParaRPr>
          </a:p>
        </p:txBody>
      </p:sp>
      <p:sp>
        <p:nvSpPr>
          <p:cNvPr id="26" name="テキスト ボックス 25">
            <a:extLst>
              <a:ext uri="{FF2B5EF4-FFF2-40B4-BE49-F238E27FC236}">
                <a16:creationId xmlns:a16="http://schemas.microsoft.com/office/drawing/2014/main" id="{F2E65030-3501-49AE-8354-C254E8C0A4DA}"/>
              </a:ext>
            </a:extLst>
          </p:cNvPr>
          <p:cNvSpPr txBox="1"/>
          <p:nvPr/>
        </p:nvSpPr>
        <p:spPr>
          <a:xfrm>
            <a:off x="3178256" y="3890211"/>
            <a:ext cx="6768000" cy="276999"/>
          </a:xfrm>
          <a:prstGeom prst="rect">
            <a:avLst/>
          </a:prstGeom>
          <a:noFill/>
        </p:spPr>
        <p:txBody>
          <a:bodyPr wrap="square" rtlCol="0">
            <a:spAutoFit/>
          </a:bodyPr>
          <a:lstStyle/>
          <a:p>
            <a:r>
              <a:rPr kumimoji="1" lang="ja-JP" altLang="en-US" sz="1200" spc="-100" dirty="0">
                <a:latin typeface="UD デジタル 教科書体 NP-B" panose="02020700000000000000" pitchFamily="18" charset="-128"/>
                <a:ea typeface="UD デジタル 教科書体 NP-B" panose="02020700000000000000" pitchFamily="18" charset="-128"/>
              </a:rPr>
              <a:t> さくぶん　　    き　そ　がくりょくけんさ　　　　　　　ひと　　　　　　　　　　   りょうほう</a:t>
            </a:r>
            <a:endParaRPr kumimoji="1" lang="en-US" altLang="ja-JP" sz="1200" spc="-100" dirty="0">
              <a:latin typeface="UD デジタル 教科書体 NP-B" panose="02020700000000000000" pitchFamily="18" charset="-128"/>
              <a:ea typeface="UD デジタル 教科書体 NP-B" panose="02020700000000000000" pitchFamily="18" charset="-128"/>
            </a:endParaRPr>
          </a:p>
        </p:txBody>
      </p:sp>
      <p:sp>
        <p:nvSpPr>
          <p:cNvPr id="27" name="テキスト ボックス 26">
            <a:extLst>
              <a:ext uri="{FF2B5EF4-FFF2-40B4-BE49-F238E27FC236}">
                <a16:creationId xmlns:a16="http://schemas.microsoft.com/office/drawing/2014/main" id="{1721DC4B-BD90-4F7F-8D46-F24478EA597E}"/>
              </a:ext>
            </a:extLst>
          </p:cNvPr>
          <p:cNvSpPr txBox="1"/>
          <p:nvPr/>
        </p:nvSpPr>
        <p:spPr>
          <a:xfrm>
            <a:off x="1583773" y="4762496"/>
            <a:ext cx="1628350" cy="276999"/>
          </a:xfrm>
          <a:prstGeom prst="rect">
            <a:avLst/>
          </a:prstGeom>
          <a:noFill/>
        </p:spPr>
        <p:txBody>
          <a:bodyPr wrap="square" rtlCol="0">
            <a:spAutoFit/>
          </a:bodyPr>
          <a:lstStyle/>
          <a:p>
            <a:r>
              <a:rPr kumimoji="1" lang="ja-JP" altLang="en-US" sz="1200" spc="-100" dirty="0">
                <a:latin typeface="UD デジタル 教科書体 NP-B" panose="02020700000000000000" pitchFamily="18" charset="-128"/>
                <a:ea typeface="UD デジタル 教科書体 NP-B" panose="02020700000000000000" pitchFamily="18" charset="-128"/>
              </a:rPr>
              <a:t>　つう  しん  せい</a:t>
            </a:r>
            <a:endParaRPr kumimoji="1" lang="en-US" altLang="ja-JP" sz="1200" spc="-100" dirty="0">
              <a:latin typeface="UD デジタル 教科書体 NP-B" panose="02020700000000000000" pitchFamily="18" charset="-128"/>
              <a:ea typeface="UD デジタル 教科書体 NP-B" panose="02020700000000000000" pitchFamily="18" charset="-128"/>
            </a:endParaRPr>
          </a:p>
        </p:txBody>
      </p:sp>
      <p:sp>
        <p:nvSpPr>
          <p:cNvPr id="29" name="テキスト ボックス 28">
            <a:extLst>
              <a:ext uri="{FF2B5EF4-FFF2-40B4-BE49-F238E27FC236}">
                <a16:creationId xmlns:a16="http://schemas.microsoft.com/office/drawing/2014/main" id="{D0752068-EDA8-40D7-A425-0D75F4B4AB73}"/>
              </a:ext>
            </a:extLst>
          </p:cNvPr>
          <p:cNvSpPr txBox="1"/>
          <p:nvPr/>
        </p:nvSpPr>
        <p:spPr>
          <a:xfrm>
            <a:off x="3178256" y="4485497"/>
            <a:ext cx="7056000" cy="276999"/>
          </a:xfrm>
          <a:prstGeom prst="rect">
            <a:avLst/>
          </a:prstGeom>
          <a:noFill/>
        </p:spPr>
        <p:txBody>
          <a:bodyPr wrap="square" rtlCol="0">
            <a:spAutoFit/>
          </a:bodyPr>
          <a:lstStyle/>
          <a:p>
            <a:r>
              <a:rPr kumimoji="1" lang="ja-JP" altLang="en-US" sz="1200" spc="-100" dirty="0">
                <a:latin typeface="UD デジタル 教科書体 NP-B" panose="02020700000000000000" pitchFamily="18" charset="-128"/>
                <a:ea typeface="UD デジタル 教科書体 NP-B" panose="02020700000000000000" pitchFamily="18" charset="-128"/>
              </a:rPr>
              <a:t>  めんせつ　　  さくぶん　　   き     そ   がくりょく けんさ　　　　　　　　ひと　　　　　　　　　　　</a:t>
            </a:r>
            <a:endParaRPr kumimoji="1" lang="en-US" altLang="ja-JP" sz="1200" spc="-100" dirty="0">
              <a:latin typeface="UD デジタル 教科書体 NP-B" panose="02020700000000000000" pitchFamily="18" charset="-128"/>
              <a:ea typeface="UD デジタル 教科書体 NP-B" panose="02020700000000000000" pitchFamily="18" charset="-128"/>
            </a:endParaRPr>
          </a:p>
        </p:txBody>
      </p:sp>
      <p:sp>
        <p:nvSpPr>
          <p:cNvPr id="30" name="テキスト ボックス 29">
            <a:extLst>
              <a:ext uri="{FF2B5EF4-FFF2-40B4-BE49-F238E27FC236}">
                <a16:creationId xmlns:a16="http://schemas.microsoft.com/office/drawing/2014/main" id="{AC15F8D3-D182-4DBD-9113-C1D7EDF2A412}"/>
              </a:ext>
            </a:extLst>
          </p:cNvPr>
          <p:cNvSpPr txBox="1"/>
          <p:nvPr/>
        </p:nvSpPr>
        <p:spPr>
          <a:xfrm>
            <a:off x="1386128" y="5756774"/>
            <a:ext cx="5861338" cy="216000"/>
          </a:xfrm>
          <a:prstGeom prst="rect">
            <a:avLst/>
          </a:prstGeom>
          <a:noFill/>
        </p:spPr>
        <p:txBody>
          <a:bodyPr wrap="square" rtlCol="0">
            <a:spAutoFit/>
          </a:bodyPr>
          <a:lstStyle/>
          <a:p>
            <a:r>
              <a:rPr kumimoji="1" lang="ja-JP" altLang="en-US" sz="1200" spc="-100" dirty="0">
                <a:latin typeface="UD デジタル 教科書体 NP-B" panose="02020700000000000000" pitchFamily="18" charset="-128"/>
                <a:ea typeface="UD デジタル 教科書体 NP-B" panose="02020700000000000000" pitchFamily="18" charset="-128"/>
              </a:rPr>
              <a:t>てんせき　　へいしゅう　　がくねん　　   がっき　　　　　  と  ちゅう</a:t>
            </a:r>
            <a:endParaRPr kumimoji="1" lang="en-US" altLang="ja-JP" sz="1200" spc="-100" dirty="0">
              <a:latin typeface="UD デジタル 教科書体 NP-B" panose="02020700000000000000" pitchFamily="18" charset="-128"/>
              <a:ea typeface="UD デジタル 教科書体 NP-B" panose="02020700000000000000" pitchFamily="18" charset="-128"/>
            </a:endParaRPr>
          </a:p>
          <a:p>
            <a:endParaRPr kumimoji="1" lang="ja-JP" altLang="en-US" sz="1200" spc="-100" dirty="0">
              <a:latin typeface="UD デジタル 教科書体 NP-B" panose="02020700000000000000" pitchFamily="18" charset="-128"/>
              <a:ea typeface="UD デジタル 教科書体 NP-B" panose="02020700000000000000" pitchFamily="18" charset="-128"/>
            </a:endParaRPr>
          </a:p>
        </p:txBody>
      </p:sp>
      <p:sp>
        <p:nvSpPr>
          <p:cNvPr id="31" name="テキスト ボックス 30">
            <a:extLst>
              <a:ext uri="{FF2B5EF4-FFF2-40B4-BE49-F238E27FC236}">
                <a16:creationId xmlns:a16="http://schemas.microsoft.com/office/drawing/2014/main" id="{C64FB99B-2E53-48D5-B239-9AE8AB570E08}"/>
              </a:ext>
            </a:extLst>
          </p:cNvPr>
          <p:cNvSpPr txBox="1"/>
          <p:nvPr/>
        </p:nvSpPr>
        <p:spPr>
          <a:xfrm>
            <a:off x="1380191" y="6277416"/>
            <a:ext cx="5061872" cy="252000"/>
          </a:xfrm>
          <a:prstGeom prst="rect">
            <a:avLst/>
          </a:prstGeom>
          <a:noFill/>
        </p:spPr>
        <p:txBody>
          <a:bodyPr wrap="square" rtlCol="0">
            <a:spAutoFit/>
          </a:bodyPr>
          <a:lstStyle/>
          <a:p>
            <a:r>
              <a:rPr kumimoji="1" lang="ja-JP" altLang="en-US" sz="1200" spc="-100" dirty="0">
                <a:latin typeface="UD デジタル 教科書体 NP-B" panose="02020700000000000000" pitchFamily="18" charset="-128"/>
                <a:ea typeface="UD デジタル 教科書体 NP-B" panose="02020700000000000000" pitchFamily="18" charset="-128"/>
              </a:rPr>
              <a:t>　　　　かんが　　　　じゅ けん</a:t>
            </a:r>
            <a:endParaRPr kumimoji="1" lang="en-US" altLang="ja-JP" sz="1200" spc="-100" dirty="0">
              <a:latin typeface="UD デジタル 教科書体 NP-B" panose="02020700000000000000" pitchFamily="18" charset="-128"/>
              <a:ea typeface="UD デジタル 教科書体 NP-B" panose="02020700000000000000" pitchFamily="18" charset="-128"/>
            </a:endParaRPr>
          </a:p>
        </p:txBody>
      </p:sp>
      <p:sp>
        <p:nvSpPr>
          <p:cNvPr id="28" name="テキスト ボックス 27">
            <a:extLst>
              <a:ext uri="{FF2B5EF4-FFF2-40B4-BE49-F238E27FC236}">
                <a16:creationId xmlns:a16="http://schemas.microsoft.com/office/drawing/2014/main" id="{6A7E8586-60CB-4810-B1DB-6CA58F456B16}"/>
              </a:ext>
            </a:extLst>
          </p:cNvPr>
          <p:cNvSpPr txBox="1"/>
          <p:nvPr/>
        </p:nvSpPr>
        <p:spPr>
          <a:xfrm>
            <a:off x="1408706" y="2540047"/>
            <a:ext cx="1865593" cy="276999"/>
          </a:xfrm>
          <a:prstGeom prst="rect">
            <a:avLst/>
          </a:prstGeom>
          <a:noFill/>
        </p:spPr>
        <p:txBody>
          <a:bodyPr wrap="square" rtlCol="0">
            <a:spAutoFit/>
          </a:bodyPr>
          <a:lstStyle/>
          <a:p>
            <a:r>
              <a:rPr kumimoji="1" lang="ja-JP" altLang="en-US" sz="1200" spc="-100" dirty="0">
                <a:latin typeface="UD デジタル 教科書体 NP-B" panose="02020700000000000000" pitchFamily="18" charset="-128"/>
                <a:ea typeface="UD デジタル 教科書体 NP-B" panose="02020700000000000000" pitchFamily="18" charset="-128"/>
              </a:rPr>
              <a:t>　とく べつ  せんばつ</a:t>
            </a:r>
            <a:endParaRPr kumimoji="1" lang="en-US" altLang="ja-JP" sz="1200" spc="-100" dirty="0">
              <a:latin typeface="UD デジタル 教科書体 NP-B" panose="02020700000000000000" pitchFamily="18" charset="-128"/>
              <a:ea typeface="UD デジタル 教科書体 NP-B" panose="02020700000000000000" pitchFamily="18" charset="-128"/>
            </a:endParaRPr>
          </a:p>
        </p:txBody>
      </p:sp>
      <p:sp>
        <p:nvSpPr>
          <p:cNvPr id="32" name="テキスト ボックス 31">
            <a:extLst>
              <a:ext uri="{FF2B5EF4-FFF2-40B4-BE49-F238E27FC236}">
                <a16:creationId xmlns:a16="http://schemas.microsoft.com/office/drawing/2014/main" id="{84188FBB-0744-4F16-A3E1-648FCB498ECE}"/>
              </a:ext>
            </a:extLst>
          </p:cNvPr>
          <p:cNvSpPr txBox="1"/>
          <p:nvPr/>
        </p:nvSpPr>
        <p:spPr>
          <a:xfrm>
            <a:off x="3170362" y="5057299"/>
            <a:ext cx="6300000" cy="276999"/>
          </a:xfrm>
          <a:prstGeom prst="rect">
            <a:avLst/>
          </a:prstGeom>
          <a:noFill/>
        </p:spPr>
        <p:txBody>
          <a:bodyPr wrap="square" rtlCol="0">
            <a:spAutoFit/>
          </a:bodyPr>
          <a:lstStyle/>
          <a:p>
            <a:r>
              <a:rPr kumimoji="1" lang="ja-JP" altLang="en-US" sz="1200" spc="-100" dirty="0">
                <a:latin typeface="UD デジタル 教科書体 NP-B" panose="02020700000000000000" pitchFamily="18" charset="-128"/>
                <a:ea typeface="UD デジタル 教科書体 NP-B" panose="02020700000000000000" pitchFamily="18" charset="-128"/>
              </a:rPr>
              <a:t>  ふた　　　　　　　　　　    すべ　　　　　　　　　　　　　  けん  さ</a:t>
            </a:r>
            <a:endParaRPr kumimoji="1" lang="en-US" altLang="ja-JP" sz="1200" spc="-100" dirty="0">
              <a:latin typeface="UD デジタル 教科書体 NP-B" panose="02020700000000000000" pitchFamily="18" charset="-128"/>
              <a:ea typeface="UD デジタル 教科書体 NP-B" panose="02020700000000000000" pitchFamily="18" charset="-128"/>
            </a:endParaRPr>
          </a:p>
        </p:txBody>
      </p:sp>
      <p:pic>
        <p:nvPicPr>
          <p:cNvPr id="20" name="図 19">
            <a:extLst>
              <a:ext uri="{FF2B5EF4-FFF2-40B4-BE49-F238E27FC236}">
                <a16:creationId xmlns:a16="http://schemas.microsoft.com/office/drawing/2014/main" id="{E90AE7EB-EE37-4701-84A9-C6FE775FA9A9}"/>
              </a:ext>
            </a:extLst>
          </p:cNvPr>
          <p:cNvPicPr>
            <a:picLocks noChangeAspect="1"/>
          </p:cNvPicPr>
          <p:nvPr/>
        </p:nvPicPr>
        <p:blipFill>
          <a:blip r:embed="rId2"/>
          <a:stretch>
            <a:fillRect/>
          </a:stretch>
        </p:blipFill>
        <p:spPr>
          <a:xfrm>
            <a:off x="8251336" y="5482507"/>
            <a:ext cx="1925341" cy="1619693"/>
          </a:xfrm>
          <a:prstGeom prst="rect">
            <a:avLst/>
          </a:prstGeom>
        </p:spPr>
      </p:pic>
      <p:sp>
        <p:nvSpPr>
          <p:cNvPr id="21" name="テキスト ボックス 20">
            <a:extLst>
              <a:ext uri="{FF2B5EF4-FFF2-40B4-BE49-F238E27FC236}">
                <a16:creationId xmlns:a16="http://schemas.microsoft.com/office/drawing/2014/main" id="{9EFB1D90-674E-4310-ACAB-3056E4112B53}"/>
              </a:ext>
            </a:extLst>
          </p:cNvPr>
          <p:cNvSpPr txBox="1"/>
          <p:nvPr/>
        </p:nvSpPr>
        <p:spPr>
          <a:xfrm>
            <a:off x="8495120" y="5686168"/>
            <a:ext cx="1629104" cy="709425"/>
          </a:xfrm>
          <a:prstGeom prst="rect">
            <a:avLst/>
          </a:prstGeom>
          <a:noFill/>
        </p:spPr>
        <p:txBody>
          <a:bodyPr wrap="square" rtlCol="0">
            <a:spAutoFit/>
          </a:bodyPr>
          <a:lstStyle/>
          <a:p>
            <a:pPr>
              <a:lnSpc>
                <a:spcPct val="150000"/>
              </a:lnSpc>
            </a:pPr>
            <a:r>
              <a:rPr kumimoji="1" lang="ja-JP" altLang="en-US" sz="1400" dirty="0">
                <a:latin typeface="UD デジタル 教科書体 NP-B" panose="02020700000000000000" pitchFamily="18" charset="-128"/>
                <a:ea typeface="UD デジタル 教科書体 NP-B" panose="02020700000000000000" pitchFamily="18" charset="-128"/>
              </a:rPr>
              <a:t>フレキシブル</a:t>
            </a:r>
            <a:endParaRPr kumimoji="1" lang="en-US" altLang="ja-JP" sz="1400" dirty="0">
              <a:latin typeface="UD デジタル 教科書体 NP-B" panose="02020700000000000000" pitchFamily="18" charset="-128"/>
              <a:ea typeface="UD デジタル 教科書体 NP-B" panose="02020700000000000000" pitchFamily="18" charset="-128"/>
            </a:endParaRPr>
          </a:p>
          <a:p>
            <a:pPr>
              <a:lnSpc>
                <a:spcPct val="150000"/>
              </a:lnSpc>
            </a:pPr>
            <a:r>
              <a:rPr kumimoji="1" lang="ja-JP" altLang="en-US" sz="1400" dirty="0">
                <a:latin typeface="UD デジタル 教科書体 NP-B" panose="02020700000000000000" pitchFamily="18" charset="-128"/>
                <a:ea typeface="UD デジタル 教科書体 NP-B" panose="02020700000000000000" pitchFamily="18" charset="-128"/>
              </a:rPr>
              <a:t>ハイスクール？？</a:t>
            </a:r>
          </a:p>
        </p:txBody>
      </p:sp>
      <p:sp>
        <p:nvSpPr>
          <p:cNvPr id="33" name="テキスト ボックス 32">
            <a:extLst>
              <a:ext uri="{FF2B5EF4-FFF2-40B4-BE49-F238E27FC236}">
                <a16:creationId xmlns:a16="http://schemas.microsoft.com/office/drawing/2014/main" id="{A7B73D34-0A60-44F1-B42F-D282D5AD83E6}"/>
              </a:ext>
            </a:extLst>
          </p:cNvPr>
          <p:cNvSpPr txBox="1"/>
          <p:nvPr/>
        </p:nvSpPr>
        <p:spPr>
          <a:xfrm>
            <a:off x="8531300" y="5631059"/>
            <a:ext cx="1440000" cy="180000"/>
          </a:xfrm>
          <a:prstGeom prst="rect">
            <a:avLst/>
          </a:prstGeom>
          <a:noFill/>
        </p:spPr>
        <p:txBody>
          <a:bodyPr wrap="square" rtlCol="0">
            <a:spAutoFit/>
          </a:bodyPr>
          <a:lstStyle/>
          <a:p>
            <a:r>
              <a:rPr kumimoji="1" lang="ja-JP" altLang="en-US" sz="900" spc="300" dirty="0">
                <a:latin typeface="UD デジタル 教科書体 NP-B" panose="02020700000000000000" pitchFamily="18" charset="-128"/>
                <a:ea typeface="UD デジタル 教科書体 NP-B" panose="02020700000000000000" pitchFamily="18" charset="-128"/>
              </a:rPr>
              <a:t>ふれきしぶる</a:t>
            </a:r>
            <a:endParaRPr kumimoji="1" lang="en-US" altLang="ja-JP" sz="900" spc="300" dirty="0">
              <a:latin typeface="UD デジタル 教科書体 NP-B" panose="02020700000000000000" pitchFamily="18" charset="-128"/>
              <a:ea typeface="UD デジタル 教科書体 NP-B" panose="02020700000000000000" pitchFamily="18" charset="-128"/>
            </a:endParaRPr>
          </a:p>
        </p:txBody>
      </p:sp>
      <p:sp>
        <p:nvSpPr>
          <p:cNvPr id="34" name="テキスト ボックス 33">
            <a:extLst>
              <a:ext uri="{FF2B5EF4-FFF2-40B4-BE49-F238E27FC236}">
                <a16:creationId xmlns:a16="http://schemas.microsoft.com/office/drawing/2014/main" id="{EDAD998D-B391-4628-BA32-EFFD930E7986}"/>
              </a:ext>
            </a:extLst>
          </p:cNvPr>
          <p:cNvSpPr txBox="1"/>
          <p:nvPr/>
        </p:nvSpPr>
        <p:spPr>
          <a:xfrm>
            <a:off x="8566006" y="5969646"/>
            <a:ext cx="1440000" cy="180000"/>
          </a:xfrm>
          <a:prstGeom prst="rect">
            <a:avLst/>
          </a:prstGeom>
          <a:noFill/>
        </p:spPr>
        <p:txBody>
          <a:bodyPr wrap="square" rtlCol="0">
            <a:spAutoFit/>
          </a:bodyPr>
          <a:lstStyle/>
          <a:p>
            <a:r>
              <a:rPr kumimoji="1" lang="ja-JP" altLang="en-US" sz="900" spc="300" dirty="0">
                <a:latin typeface="UD デジタル 教科書体 NP-B" panose="02020700000000000000" pitchFamily="18" charset="-128"/>
                <a:ea typeface="UD デジタル 教科書体 NP-B" panose="02020700000000000000" pitchFamily="18" charset="-128"/>
              </a:rPr>
              <a:t>はいすくーる</a:t>
            </a:r>
            <a:endParaRPr kumimoji="1" lang="en-US" altLang="ja-JP" sz="900" spc="300" dirty="0">
              <a:latin typeface="UD デジタル 教科書体 NP-B" panose="02020700000000000000" pitchFamily="18" charset="-128"/>
              <a:ea typeface="UD デジタル 教科書体 NP-B" panose="02020700000000000000" pitchFamily="18" charset="-128"/>
            </a:endParaRPr>
          </a:p>
        </p:txBody>
      </p:sp>
      <p:sp>
        <p:nvSpPr>
          <p:cNvPr id="4" name="テキスト ボックス 3">
            <a:extLst>
              <a:ext uri="{FF2B5EF4-FFF2-40B4-BE49-F238E27FC236}">
                <a16:creationId xmlns:a16="http://schemas.microsoft.com/office/drawing/2014/main" id="{CD94FAA5-DC67-6FA2-9678-EC9397AF3BA4}"/>
              </a:ext>
            </a:extLst>
          </p:cNvPr>
          <p:cNvSpPr txBox="1"/>
          <p:nvPr/>
        </p:nvSpPr>
        <p:spPr>
          <a:xfrm>
            <a:off x="4990838" y="2729417"/>
            <a:ext cx="1846098" cy="276999"/>
          </a:xfrm>
          <a:prstGeom prst="rect">
            <a:avLst/>
          </a:prstGeom>
          <a:noFill/>
        </p:spPr>
        <p:txBody>
          <a:bodyPr wrap="square" rtlCol="0">
            <a:spAutoFit/>
          </a:bodyPr>
          <a:lstStyle/>
          <a:p>
            <a:r>
              <a:rPr kumimoji="1" lang="ja-JP" altLang="en-US" sz="1200" spc="-100" dirty="0">
                <a:latin typeface="UD デジタル 教科書体 NP-B" panose="02020700000000000000" pitchFamily="18" charset="-128"/>
                <a:ea typeface="UD デジタル 教科書体 NP-B" panose="02020700000000000000" pitchFamily="18" charset="-128"/>
              </a:rPr>
              <a:t>  ひと</a:t>
            </a:r>
            <a:endParaRPr kumimoji="1" lang="en-US" altLang="ja-JP" sz="1200" spc="-100" dirty="0">
              <a:latin typeface="UD デジタル 教科書体 NP-B" panose="02020700000000000000" pitchFamily="18" charset="-128"/>
              <a:ea typeface="UD デジタル 教科書体 NP-B" panose="02020700000000000000" pitchFamily="18" charset="-128"/>
            </a:endParaRPr>
          </a:p>
        </p:txBody>
      </p:sp>
    </p:spTree>
    <p:extLst>
      <p:ext uri="{BB962C8B-B14F-4D97-AF65-F5344CB8AC3E}">
        <p14:creationId xmlns:p14="http://schemas.microsoft.com/office/powerpoint/2010/main" val="29595802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a:extLst>
              <a:ext uri="{FF2B5EF4-FFF2-40B4-BE49-F238E27FC236}">
                <a16:creationId xmlns:a16="http://schemas.microsoft.com/office/drawing/2014/main" id="{688677BC-461E-2D45-86A5-FB4582DE0B7D}"/>
              </a:ext>
            </a:extLst>
          </p:cNvPr>
          <p:cNvSpPr/>
          <p:nvPr/>
        </p:nvSpPr>
        <p:spPr>
          <a:xfrm>
            <a:off x="609600" y="300831"/>
            <a:ext cx="9963807" cy="6899093"/>
          </a:xfrm>
          <a:prstGeom prst="roundRect">
            <a:avLst>
              <a:gd name="adj" fmla="val 2401"/>
            </a:avLst>
          </a:prstGeom>
          <a:solidFill>
            <a:schemeClr val="bg1"/>
          </a:solidFill>
          <a:ln w="25400">
            <a:solidFill>
              <a:srgbClr val="F9B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latin typeface="UD デジタル 教科書体 NP-B" panose="02020700000000000000" pitchFamily="18" charset="-128"/>
                <a:ea typeface="UD デジタル 教科書体 NP-B" panose="02020700000000000000" pitchFamily="18" charset="-128"/>
              </a:rPr>
              <a:t>v</a:t>
            </a:r>
            <a:endParaRPr kumimoji="1" lang="ja-JP" altLang="en-US" dirty="0">
              <a:latin typeface="UD デジタル 教科書体 NP-B" panose="02020700000000000000" pitchFamily="18" charset="-128"/>
              <a:ea typeface="UD デジタル 教科書体 NP-B" panose="02020700000000000000" pitchFamily="18" charset="-128"/>
            </a:endParaRPr>
          </a:p>
        </p:txBody>
      </p:sp>
      <p:graphicFrame>
        <p:nvGraphicFramePr>
          <p:cNvPr id="5" name="表 4">
            <a:extLst>
              <a:ext uri="{FF2B5EF4-FFF2-40B4-BE49-F238E27FC236}">
                <a16:creationId xmlns:a16="http://schemas.microsoft.com/office/drawing/2014/main" id="{ECD8143B-55F5-CABC-252B-3D06D42E6BAB}"/>
              </a:ext>
            </a:extLst>
          </p:cNvPr>
          <p:cNvGraphicFramePr>
            <a:graphicFrameLocks noGrp="1"/>
          </p:cNvGraphicFramePr>
          <p:nvPr>
            <p:extLst>
              <p:ext uri="{D42A27DB-BD31-4B8C-83A1-F6EECF244321}">
                <p14:modId xmlns:p14="http://schemas.microsoft.com/office/powerpoint/2010/main" val="3846319171"/>
              </p:ext>
            </p:extLst>
          </p:nvPr>
        </p:nvGraphicFramePr>
        <p:xfrm>
          <a:off x="724364" y="1100008"/>
          <a:ext cx="9656759" cy="5459765"/>
        </p:xfrm>
        <a:graphic>
          <a:graphicData uri="http://schemas.openxmlformats.org/drawingml/2006/table">
            <a:tbl>
              <a:tblPr firstRow="1" bandRow="1">
                <a:tableStyleId>{5C22544A-7EE6-4342-B048-85BDC9FD1C3A}</a:tableStyleId>
              </a:tblPr>
              <a:tblGrid>
                <a:gridCol w="2047411">
                  <a:extLst>
                    <a:ext uri="{9D8B030D-6E8A-4147-A177-3AD203B41FA5}">
                      <a16:colId xmlns:a16="http://schemas.microsoft.com/office/drawing/2014/main" val="1875635956"/>
                    </a:ext>
                  </a:extLst>
                </a:gridCol>
                <a:gridCol w="2047875">
                  <a:extLst>
                    <a:ext uri="{9D8B030D-6E8A-4147-A177-3AD203B41FA5}">
                      <a16:colId xmlns:a16="http://schemas.microsoft.com/office/drawing/2014/main" val="4105484560"/>
                    </a:ext>
                  </a:extLst>
                </a:gridCol>
                <a:gridCol w="2543175">
                  <a:extLst>
                    <a:ext uri="{9D8B030D-6E8A-4147-A177-3AD203B41FA5}">
                      <a16:colId xmlns:a16="http://schemas.microsoft.com/office/drawing/2014/main" val="4020748869"/>
                    </a:ext>
                  </a:extLst>
                </a:gridCol>
                <a:gridCol w="3018298">
                  <a:extLst>
                    <a:ext uri="{9D8B030D-6E8A-4147-A177-3AD203B41FA5}">
                      <a16:colId xmlns:a16="http://schemas.microsoft.com/office/drawing/2014/main" val="3710741550"/>
                    </a:ext>
                  </a:extLst>
                </a:gridCol>
              </a:tblGrid>
              <a:tr h="540000">
                <a:tc>
                  <a:txBody>
                    <a:bodyPr/>
                    <a:lstStyle/>
                    <a:p>
                      <a:pPr algn="ctr"/>
                      <a:r>
                        <a:rPr kumimoji="1" lang="ja-JP" altLang="en-US" dirty="0">
                          <a:latin typeface="UD デジタル 教科書体 NP-B" panose="02020700000000000000" pitchFamily="18" charset="-128"/>
                          <a:ea typeface="UD デジタル 教科書体 NP-B" panose="02020700000000000000" pitchFamily="18" charset="-128"/>
                        </a:rPr>
                        <a:t>種類</a:t>
                      </a:r>
                    </a:p>
                  </a:txBody>
                  <a:tcPr anchor="b">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solidFill>
                      <a:srgbClr val="ED7D31"/>
                    </a:solidFill>
                  </a:tcPr>
                </a:tc>
                <a:tc gridSpan="3">
                  <a:txBody>
                    <a:bodyPr/>
                    <a:lstStyle/>
                    <a:p>
                      <a:pPr marL="0" indent="180975">
                        <a:tabLst>
                          <a:tab pos="1704975" algn="l"/>
                          <a:tab pos="2867025" algn="l"/>
                          <a:tab pos="4219575" algn="l"/>
                          <a:tab pos="5467350" algn="l"/>
                          <a:tab pos="6724650" algn="l"/>
                        </a:tabLst>
                      </a:pPr>
                      <a:r>
                        <a:rPr kumimoji="1" lang="en-US" altLang="ja-JP" sz="1600" dirty="0">
                          <a:latin typeface="UD デジタル 教科書体 NP-B" panose="02020700000000000000" pitchFamily="18" charset="-128"/>
                          <a:ea typeface="UD デジタル 教科書体 NP-B" panose="02020700000000000000" pitchFamily="18" charset="-128"/>
                        </a:rPr>
                        <a:t>1</a:t>
                      </a:r>
                      <a:r>
                        <a:rPr kumimoji="1" lang="ja-JP" altLang="en-US" sz="1600" dirty="0">
                          <a:latin typeface="UD デジタル 教科書体 NP-B" panose="02020700000000000000" pitchFamily="18" charset="-128"/>
                          <a:ea typeface="UD デジタル 教科書体 NP-B" panose="02020700000000000000" pitchFamily="18" charset="-128"/>
                        </a:rPr>
                        <a:t>／</a:t>
                      </a:r>
                      <a:r>
                        <a:rPr kumimoji="1" lang="en-US" altLang="ja-JP" sz="1600" dirty="0">
                          <a:latin typeface="UD デジタル 教科書体 NP-B" panose="02020700000000000000" pitchFamily="18" charset="-128"/>
                          <a:ea typeface="UD デジタル 教科書体 NP-B" panose="02020700000000000000" pitchFamily="18" charset="-128"/>
                        </a:rPr>
                        <a:t>15	2</a:t>
                      </a:r>
                      <a:r>
                        <a:rPr kumimoji="1" lang="ja-JP" altLang="en-US" sz="1600" dirty="0">
                          <a:latin typeface="UD デジタル 教科書体 NP-B" panose="02020700000000000000" pitchFamily="18" charset="-128"/>
                          <a:ea typeface="UD デジタル 教科書体 NP-B" panose="02020700000000000000" pitchFamily="18" charset="-128"/>
                        </a:rPr>
                        <a:t>／</a:t>
                      </a:r>
                      <a:r>
                        <a:rPr kumimoji="1" lang="en-US" altLang="ja-JP" sz="1600" dirty="0">
                          <a:latin typeface="UD デジタル 教科書体 NP-B" panose="02020700000000000000" pitchFamily="18" charset="-128"/>
                          <a:ea typeface="UD デジタル 教科書体 NP-B" panose="02020700000000000000" pitchFamily="18" charset="-128"/>
                        </a:rPr>
                        <a:t>1	2</a:t>
                      </a:r>
                      <a:r>
                        <a:rPr kumimoji="1" lang="ja-JP" altLang="en-US" sz="1600" dirty="0">
                          <a:latin typeface="UD デジタル 教科書体 NP-B" panose="02020700000000000000" pitchFamily="18" charset="-128"/>
                          <a:ea typeface="UD デジタル 教科書体 NP-B" panose="02020700000000000000" pitchFamily="18" charset="-128"/>
                        </a:rPr>
                        <a:t>／</a:t>
                      </a:r>
                      <a:r>
                        <a:rPr kumimoji="1" lang="en-US" altLang="ja-JP" sz="1600" dirty="0">
                          <a:latin typeface="UD デジタル 教科書体 NP-B" panose="02020700000000000000" pitchFamily="18" charset="-128"/>
                          <a:ea typeface="UD デジタル 教科書体 NP-B" panose="02020700000000000000" pitchFamily="18" charset="-128"/>
                        </a:rPr>
                        <a:t>15	3</a:t>
                      </a:r>
                      <a:r>
                        <a:rPr kumimoji="1" lang="ja-JP" altLang="en-US" sz="1600" dirty="0">
                          <a:latin typeface="UD デジタル 教科書体 NP-B" panose="02020700000000000000" pitchFamily="18" charset="-128"/>
                          <a:ea typeface="UD デジタル 教科書体 NP-B" panose="02020700000000000000" pitchFamily="18" charset="-128"/>
                        </a:rPr>
                        <a:t>／</a:t>
                      </a:r>
                      <a:r>
                        <a:rPr kumimoji="1" lang="en-US" altLang="ja-JP" sz="1600" dirty="0">
                          <a:latin typeface="UD デジタル 教科書体 NP-B" panose="02020700000000000000" pitchFamily="18" charset="-128"/>
                          <a:ea typeface="UD デジタル 教科書体 NP-B" panose="02020700000000000000" pitchFamily="18" charset="-128"/>
                        </a:rPr>
                        <a:t>1	3</a:t>
                      </a:r>
                      <a:r>
                        <a:rPr kumimoji="1" lang="ja-JP" altLang="en-US" sz="1600" dirty="0">
                          <a:latin typeface="UD デジタル 教科書体 NP-B" panose="02020700000000000000" pitchFamily="18" charset="-128"/>
                          <a:ea typeface="UD デジタル 教科書体 NP-B" panose="02020700000000000000" pitchFamily="18" charset="-128"/>
                        </a:rPr>
                        <a:t>／</a:t>
                      </a:r>
                      <a:r>
                        <a:rPr kumimoji="1" lang="en-US" altLang="ja-JP" sz="1600" dirty="0">
                          <a:latin typeface="UD デジタル 教科書体 NP-B" panose="02020700000000000000" pitchFamily="18" charset="-128"/>
                          <a:ea typeface="UD デジタル 教科書体 NP-B" panose="02020700000000000000" pitchFamily="18" charset="-128"/>
                        </a:rPr>
                        <a:t>15	3</a:t>
                      </a:r>
                      <a:r>
                        <a:rPr kumimoji="1" lang="ja-JP" altLang="en-US" sz="1600" dirty="0">
                          <a:latin typeface="UD デジタル 教科書体 NP-B" panose="02020700000000000000" pitchFamily="18" charset="-128"/>
                          <a:ea typeface="UD デジタル 教科書体 NP-B" panose="02020700000000000000" pitchFamily="18" charset="-128"/>
                        </a:rPr>
                        <a:t>／</a:t>
                      </a:r>
                      <a:r>
                        <a:rPr kumimoji="1" lang="en-US" altLang="ja-JP" sz="1600" dirty="0">
                          <a:latin typeface="UD デジタル 教科書体 NP-B" panose="02020700000000000000" pitchFamily="18" charset="-128"/>
                          <a:ea typeface="UD デジタル 教科書体 NP-B" panose="02020700000000000000" pitchFamily="18" charset="-128"/>
                        </a:rPr>
                        <a:t>31</a:t>
                      </a:r>
                      <a:endParaRPr kumimoji="1" lang="ja-JP" altLang="en-US" sz="1600" dirty="0">
                        <a:latin typeface="UD デジタル 教科書体 NP-B" panose="02020700000000000000" pitchFamily="18" charset="-128"/>
                        <a:ea typeface="UD デジタル 教科書体 NP-B" panose="02020700000000000000" pitchFamily="18" charset="-128"/>
                      </a:endParaRPr>
                    </a:p>
                  </a:txBody>
                  <a:tcPr anchor="ctr">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solidFill>
                      <a:srgbClr val="ED7D31"/>
                    </a:solidFill>
                  </a:tcPr>
                </a:tc>
                <a:tc hMerge="1">
                  <a:txBody>
                    <a:bodyPr/>
                    <a:lstStyle/>
                    <a:p>
                      <a:endParaRPr kumimoji="1" lang="ja-JP" altLang="en-US" dirty="0"/>
                    </a:p>
                  </a:txBody>
                  <a:tcPr>
                    <a:solidFill>
                      <a:srgbClr val="CCECFF">
                        <a:alpha val="40000"/>
                      </a:srgbClr>
                    </a:solidFill>
                  </a:tcPr>
                </a:tc>
                <a:tc hMerge="1">
                  <a:txBody>
                    <a:bodyPr/>
                    <a:lstStyle/>
                    <a:p>
                      <a:endParaRPr kumimoji="1" lang="ja-JP" altLang="en-US" dirty="0"/>
                    </a:p>
                  </a:txBody>
                  <a:tcPr>
                    <a:solidFill>
                      <a:srgbClr val="CCECFF">
                        <a:alpha val="40000"/>
                      </a:srgbClr>
                    </a:solidFill>
                  </a:tcPr>
                </a:tc>
                <a:extLst>
                  <a:ext uri="{0D108BD9-81ED-4DB2-BD59-A6C34878D82A}">
                    <a16:rowId xmlns:a16="http://schemas.microsoft.com/office/drawing/2014/main" val="128972264"/>
                  </a:ext>
                </a:extLst>
              </a:tr>
              <a:tr h="983953">
                <a:tc>
                  <a:txBody>
                    <a:bodyPr/>
                    <a:lstStyle/>
                    <a:p>
                      <a:pPr algn="ctr">
                        <a:lnSpc>
                          <a:spcPts val="3200"/>
                        </a:lnSpc>
                      </a:pPr>
                      <a:r>
                        <a:rPr kumimoji="1" lang="ja-JP" altLang="en-US" sz="2200" dirty="0">
                          <a:latin typeface="UD デジタル 教科書体 NP-B" panose="02020700000000000000" pitchFamily="18" charset="-128"/>
                          <a:ea typeface="UD デジタル 教科書体 NP-B" panose="02020700000000000000" pitchFamily="18" charset="-128"/>
                        </a:rPr>
                        <a:t>全日制</a:t>
                      </a:r>
                      <a:endParaRPr kumimoji="1" lang="en-US" altLang="ja-JP" sz="2200" dirty="0">
                        <a:latin typeface="UD デジタル 教科書体 NP-B" panose="02020700000000000000" pitchFamily="18" charset="-128"/>
                        <a:ea typeface="UD デジタル 教科書体 NP-B" panose="02020700000000000000" pitchFamily="18" charset="-128"/>
                      </a:endParaRPr>
                    </a:p>
                    <a:p>
                      <a:pPr algn="ctr">
                        <a:lnSpc>
                          <a:spcPts val="3200"/>
                        </a:lnSpc>
                      </a:pPr>
                      <a:r>
                        <a:rPr kumimoji="1" lang="ja-JP" altLang="en-US" sz="2200" dirty="0">
                          <a:latin typeface="UD デジタル 教科書体 NP-B" panose="02020700000000000000" pitchFamily="18" charset="-128"/>
                          <a:ea typeface="UD デジタル 教科書体 NP-B" panose="02020700000000000000" pitchFamily="18" charset="-128"/>
                        </a:rPr>
                        <a:t>一般選抜</a:t>
                      </a:r>
                    </a:p>
                  </a:txBody>
                  <a:tcPr anchor="b">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E699"/>
                    </a:solidFill>
                  </a:tcPr>
                </a:tc>
                <a:tc>
                  <a:txBody>
                    <a:bodyPr/>
                    <a:lstStyle/>
                    <a:p>
                      <a:endParaRPr kumimoji="1" lang="ja-JP" altLang="en-US" dirty="0">
                        <a:latin typeface="UD デジタル 教科書体 NP-B" panose="02020700000000000000" pitchFamily="18" charset="-128"/>
                        <a:ea typeface="UD デジタル 教科書体 NP-B" panose="02020700000000000000" pitchFamily="18" charset="-128"/>
                      </a:endParaRPr>
                    </a:p>
                  </a:txBody>
                  <a:tcPr>
                    <a:lnL w="28575"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endParaRPr kumimoji="1" lang="ja-JP" altLang="en-US" dirty="0">
                        <a:latin typeface="UD デジタル 教科書体 NP-B" panose="02020700000000000000" pitchFamily="18" charset="-128"/>
                        <a:ea typeface="UD デジタル 教科書体 NP-B" panose="02020700000000000000" pitchFamily="18" charset="-128"/>
                      </a:endParaRPr>
                    </a:p>
                  </a:txBody>
                  <a:tcPr>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endParaRPr kumimoji="1" lang="ja-JP" altLang="en-US" dirty="0">
                        <a:latin typeface="UD デジタル 教科書体 NP-B" panose="02020700000000000000" pitchFamily="18" charset="-128"/>
                        <a:ea typeface="UD デジタル 教科書体 NP-B" panose="02020700000000000000" pitchFamily="18" charset="-128"/>
                      </a:endParaRPr>
                    </a:p>
                  </a:txBody>
                  <a:tcPr>
                    <a:lnL w="12700" cap="flat" cmpd="sng" algn="ctr">
                      <a:solidFill>
                        <a:schemeClr val="tx1">
                          <a:lumMod val="50000"/>
                          <a:lumOff val="50000"/>
                        </a:schemeClr>
                      </a:solidFill>
                      <a:prstDash val="sysDash"/>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659368103"/>
                  </a:ext>
                </a:extLst>
              </a:tr>
              <a:tr h="983953">
                <a:tc>
                  <a:txBody>
                    <a:bodyPr/>
                    <a:lstStyle/>
                    <a:p>
                      <a:pPr algn="ctr">
                        <a:lnSpc>
                          <a:spcPts val="3200"/>
                        </a:lnSpc>
                      </a:pPr>
                      <a:r>
                        <a:rPr kumimoji="1" lang="ja-JP" altLang="en-US" sz="2200" dirty="0">
                          <a:latin typeface="UD デジタル 教科書体 NP-B" panose="02020700000000000000" pitchFamily="18" charset="-128"/>
                          <a:ea typeface="UD デジタル 教科書体 NP-B" panose="02020700000000000000" pitchFamily="18" charset="-128"/>
                        </a:rPr>
                        <a:t>外国人生徒等選抜</a:t>
                      </a:r>
                    </a:p>
                  </a:txBody>
                  <a:tcPr anchor="b">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E699"/>
                    </a:solidFill>
                  </a:tcPr>
                </a:tc>
                <a:tc>
                  <a:txBody>
                    <a:bodyPr/>
                    <a:lstStyle/>
                    <a:p>
                      <a:endParaRPr kumimoji="1" lang="ja-JP" altLang="en-US" dirty="0">
                        <a:latin typeface="UD デジタル 教科書体 NP-B" panose="02020700000000000000" pitchFamily="18" charset="-128"/>
                        <a:ea typeface="UD デジタル 教科書体 NP-B" panose="02020700000000000000" pitchFamily="18" charset="-128"/>
                      </a:endParaRPr>
                    </a:p>
                  </a:txBody>
                  <a:tcPr>
                    <a:lnL w="28575"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endParaRPr kumimoji="1" lang="ja-JP" altLang="en-US" dirty="0">
                        <a:latin typeface="UD デジタル 教科書体 NP-B" panose="02020700000000000000" pitchFamily="18" charset="-128"/>
                        <a:ea typeface="UD デジタル 教科書体 NP-B" panose="02020700000000000000" pitchFamily="18" charset="-128"/>
                      </a:endParaRPr>
                    </a:p>
                  </a:txBody>
                  <a:tcPr>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endParaRPr kumimoji="1" lang="ja-JP" altLang="en-US" dirty="0">
                        <a:latin typeface="UD デジタル 教科書体 NP-B" panose="02020700000000000000" pitchFamily="18" charset="-128"/>
                        <a:ea typeface="UD デジタル 教科書体 NP-B" panose="02020700000000000000" pitchFamily="18" charset="-128"/>
                      </a:endParaRPr>
                    </a:p>
                  </a:txBody>
                  <a:tcPr>
                    <a:lnL w="12700" cap="flat" cmpd="sng" algn="ctr">
                      <a:solidFill>
                        <a:schemeClr val="tx1">
                          <a:lumMod val="50000"/>
                          <a:lumOff val="50000"/>
                        </a:schemeClr>
                      </a:solidFill>
                      <a:prstDash val="sysDash"/>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284029272"/>
                  </a:ext>
                </a:extLst>
              </a:tr>
              <a:tr h="983953">
                <a:tc>
                  <a:txBody>
                    <a:bodyPr/>
                    <a:lstStyle/>
                    <a:p>
                      <a:pPr algn="ctr">
                        <a:lnSpc>
                          <a:spcPts val="3200"/>
                        </a:lnSpc>
                      </a:pPr>
                      <a:r>
                        <a:rPr kumimoji="1" lang="ja-JP" altLang="en-US" sz="2200" dirty="0">
                          <a:latin typeface="UD デジタル 教科書体 NP-B" panose="02020700000000000000" pitchFamily="18" charset="-128"/>
                          <a:ea typeface="UD デジタル 教科書体 NP-B" panose="02020700000000000000" pitchFamily="18" charset="-128"/>
                        </a:rPr>
                        <a:t>定時制入学者選抜</a:t>
                      </a:r>
                    </a:p>
                  </a:txBody>
                  <a:tcPr anchor="b">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B4C6E7"/>
                    </a:solidFill>
                  </a:tcPr>
                </a:tc>
                <a:tc>
                  <a:txBody>
                    <a:bodyPr/>
                    <a:lstStyle/>
                    <a:p>
                      <a:endParaRPr kumimoji="1" lang="ja-JP" altLang="en-US" dirty="0">
                        <a:latin typeface="UD デジタル 教科書体 NP-B" panose="02020700000000000000" pitchFamily="18" charset="-128"/>
                        <a:ea typeface="UD デジタル 教科書体 NP-B" panose="02020700000000000000" pitchFamily="18" charset="-128"/>
                      </a:endParaRPr>
                    </a:p>
                  </a:txBody>
                  <a:tcPr>
                    <a:lnL w="28575"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endParaRPr kumimoji="1" lang="ja-JP" altLang="en-US" dirty="0">
                        <a:latin typeface="UD デジタル 教科書体 NP-B" panose="02020700000000000000" pitchFamily="18" charset="-128"/>
                        <a:ea typeface="UD デジタル 教科書体 NP-B" panose="02020700000000000000" pitchFamily="18" charset="-128"/>
                      </a:endParaRPr>
                    </a:p>
                  </a:txBody>
                  <a:tcPr>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endParaRPr kumimoji="1" lang="ja-JP" altLang="en-US" dirty="0">
                        <a:latin typeface="UD デジタル 教科書体 NP-B" panose="02020700000000000000" pitchFamily="18" charset="-128"/>
                        <a:ea typeface="UD デジタル 教科書体 NP-B" panose="02020700000000000000" pitchFamily="18" charset="-128"/>
                      </a:endParaRPr>
                    </a:p>
                  </a:txBody>
                  <a:tcPr>
                    <a:lnL w="12700" cap="flat" cmpd="sng" algn="ctr">
                      <a:solidFill>
                        <a:schemeClr val="tx1">
                          <a:lumMod val="50000"/>
                          <a:lumOff val="50000"/>
                        </a:schemeClr>
                      </a:solidFill>
                      <a:prstDash val="sysDash"/>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2831972248"/>
                  </a:ext>
                </a:extLst>
              </a:tr>
              <a:tr h="983953">
                <a:tc>
                  <a:txBody>
                    <a:bodyPr/>
                    <a:lstStyle/>
                    <a:p>
                      <a:pPr algn="ctr">
                        <a:lnSpc>
                          <a:spcPts val="3200"/>
                        </a:lnSpc>
                      </a:pPr>
                      <a:r>
                        <a:rPr kumimoji="1" lang="ja-JP" altLang="en-US" sz="2200" dirty="0">
                          <a:latin typeface="UD デジタル 教科書体 NP-B" panose="02020700000000000000" pitchFamily="18" charset="-128"/>
                          <a:ea typeface="UD デジタル 教科書体 NP-B" panose="02020700000000000000" pitchFamily="18" charset="-128"/>
                        </a:rPr>
                        <a:t>通信制入学者選抜 前期</a:t>
                      </a:r>
                    </a:p>
                  </a:txBody>
                  <a:tcPr anchor="b">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C6E0B4"/>
                    </a:solidFill>
                  </a:tcPr>
                </a:tc>
                <a:tc>
                  <a:txBody>
                    <a:bodyPr/>
                    <a:lstStyle/>
                    <a:p>
                      <a:endParaRPr kumimoji="1" lang="ja-JP" altLang="en-US" dirty="0">
                        <a:latin typeface="UD デジタル 教科書体 NP-B" panose="02020700000000000000" pitchFamily="18" charset="-128"/>
                        <a:ea typeface="UD デジタル 教科書体 NP-B" panose="02020700000000000000" pitchFamily="18" charset="-128"/>
                      </a:endParaRPr>
                    </a:p>
                  </a:txBody>
                  <a:tcPr>
                    <a:lnL w="28575"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endParaRPr kumimoji="1" lang="ja-JP" altLang="en-US" dirty="0">
                        <a:latin typeface="UD デジタル 教科書体 NP-B" panose="02020700000000000000" pitchFamily="18" charset="-128"/>
                        <a:ea typeface="UD デジタル 教科書体 NP-B" panose="02020700000000000000" pitchFamily="18" charset="-128"/>
                      </a:endParaRPr>
                    </a:p>
                  </a:txBody>
                  <a:tcPr>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endParaRPr kumimoji="1" lang="ja-JP" altLang="en-US" dirty="0">
                        <a:latin typeface="UD デジタル 教科書体 NP-B" panose="02020700000000000000" pitchFamily="18" charset="-128"/>
                        <a:ea typeface="UD デジタル 教科書体 NP-B" panose="02020700000000000000" pitchFamily="18" charset="-128"/>
                      </a:endParaRPr>
                    </a:p>
                  </a:txBody>
                  <a:tcPr>
                    <a:lnL w="12700" cap="flat" cmpd="sng" algn="ctr">
                      <a:solidFill>
                        <a:schemeClr val="tx1">
                          <a:lumMod val="50000"/>
                          <a:lumOff val="50000"/>
                        </a:schemeClr>
                      </a:solidFill>
                      <a:prstDash val="sysDash"/>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655258785"/>
                  </a:ext>
                </a:extLst>
              </a:tr>
              <a:tr h="983953">
                <a:tc>
                  <a:txBody>
                    <a:bodyPr/>
                    <a:lstStyle/>
                    <a:p>
                      <a:pPr algn="ctr">
                        <a:lnSpc>
                          <a:spcPts val="3200"/>
                        </a:lnSpc>
                      </a:pPr>
                      <a:r>
                        <a:rPr kumimoji="1" lang="ja-JP" altLang="en-US" sz="2200" dirty="0">
                          <a:latin typeface="UD デジタル 教科書体 NP-B" panose="02020700000000000000" pitchFamily="18" charset="-128"/>
                          <a:ea typeface="UD デジタル 教科書体 NP-B" panose="02020700000000000000" pitchFamily="18" charset="-128"/>
                        </a:rPr>
                        <a:t>通信制入学者選抜 後期</a:t>
                      </a:r>
                    </a:p>
                  </a:txBody>
                  <a:tcPr anchor="b">
                    <a:lnL w="28575"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solidFill>
                      <a:srgbClr val="C6E0B4"/>
                    </a:solidFill>
                  </a:tcPr>
                </a:tc>
                <a:tc>
                  <a:txBody>
                    <a:bodyPr/>
                    <a:lstStyle/>
                    <a:p>
                      <a:endParaRPr kumimoji="1" lang="ja-JP" altLang="en-US" dirty="0">
                        <a:latin typeface="UD デジタル 教科書体 NP-B" panose="02020700000000000000" pitchFamily="18" charset="-128"/>
                        <a:ea typeface="UD デジタル 教科書体 NP-B" panose="02020700000000000000" pitchFamily="18" charset="-128"/>
                      </a:endParaRPr>
                    </a:p>
                  </a:txBody>
                  <a:tcPr>
                    <a:lnL w="28575"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noFill/>
                  </a:tcPr>
                </a:tc>
                <a:tc>
                  <a:txBody>
                    <a:bodyPr/>
                    <a:lstStyle/>
                    <a:p>
                      <a:endParaRPr kumimoji="1" lang="ja-JP" altLang="en-US" dirty="0">
                        <a:latin typeface="UD デジタル 教科書体 NP-B" panose="02020700000000000000" pitchFamily="18" charset="-128"/>
                        <a:ea typeface="UD デジタル 教科書体 NP-B" panose="02020700000000000000" pitchFamily="18" charset="-128"/>
                      </a:endParaRPr>
                    </a:p>
                  </a:txBody>
                  <a:tcPr>
                    <a:lnL w="12700" cap="flat" cmpd="sng" algn="ctr">
                      <a:solidFill>
                        <a:schemeClr val="tx1">
                          <a:lumMod val="50000"/>
                          <a:lumOff val="50000"/>
                        </a:schemeClr>
                      </a:solidFill>
                      <a:prstDash val="sysDash"/>
                      <a:round/>
                      <a:headEnd type="none" w="med" len="med"/>
                      <a:tailEnd type="none" w="med" len="med"/>
                    </a:lnL>
                    <a:lnR w="12700" cap="flat" cmpd="sng" algn="ctr">
                      <a:solidFill>
                        <a:schemeClr val="tx1">
                          <a:lumMod val="50000"/>
                          <a:lumOff val="50000"/>
                        </a:schemeClr>
                      </a:solidFill>
                      <a:prstDash val="sysDash"/>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noFill/>
                  </a:tcPr>
                </a:tc>
                <a:tc>
                  <a:txBody>
                    <a:bodyPr/>
                    <a:lstStyle/>
                    <a:p>
                      <a:endParaRPr kumimoji="1" lang="ja-JP" altLang="en-US" dirty="0">
                        <a:latin typeface="UD デジタル 教科書体 NP-B" panose="02020700000000000000" pitchFamily="18" charset="-128"/>
                        <a:ea typeface="UD デジタル 教科書体 NP-B" panose="02020700000000000000" pitchFamily="18" charset="-128"/>
                      </a:endParaRPr>
                    </a:p>
                  </a:txBody>
                  <a:tcPr>
                    <a:lnL w="12700" cap="flat" cmpd="sng" algn="ctr">
                      <a:solidFill>
                        <a:schemeClr val="tx1">
                          <a:lumMod val="50000"/>
                          <a:lumOff val="50000"/>
                        </a:schemeClr>
                      </a:solidFill>
                      <a:prstDash val="sysDash"/>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496132045"/>
                  </a:ext>
                </a:extLst>
              </a:tr>
            </a:tbl>
          </a:graphicData>
        </a:graphic>
      </p:graphicFrame>
      <p:sp>
        <p:nvSpPr>
          <p:cNvPr id="22" name="スライド番号プレースホルダー 3"/>
          <p:cNvSpPr>
            <a:spLocks noGrp="1"/>
          </p:cNvSpPr>
          <p:nvPr>
            <p:ph type="sldNum" sz="quarter" idx="4294967295"/>
          </p:nvPr>
        </p:nvSpPr>
        <p:spPr>
          <a:xfrm>
            <a:off x="4143079" y="7227490"/>
            <a:ext cx="2405658" cy="276999"/>
          </a:xfrm>
          <a:prstGeom prst="rect">
            <a:avLst/>
          </a:prstGeom>
        </p:spPr>
        <p:txBody>
          <a:bodyPr/>
          <a:lstStyle/>
          <a:p>
            <a:pPr algn="ctr"/>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fld id="{DFE08C22-053B-3C49-B8BB-21FC17935DB3}" type="slidenum">
              <a:rPr lang="en-US" altLang="ja-JP" sz="1200" smtClean="0">
                <a:solidFill>
                  <a:schemeClr val="tx1"/>
                </a:solidFill>
                <a:latin typeface="UD デジタル 教科書体 NP-B" panose="02020700000000000000" pitchFamily="18" charset="-128"/>
                <a:ea typeface="UD デジタル 教科書体 NP-B" panose="02020700000000000000" pitchFamily="18" charset="-128"/>
              </a:rPr>
              <a:pPr algn="ctr"/>
              <a:t>24</a:t>
            </a:fld>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p>
        </p:txBody>
      </p:sp>
      <p:cxnSp>
        <p:nvCxnSpPr>
          <p:cNvPr id="104" name="直線矢印コネクタ 103">
            <a:extLst>
              <a:ext uri="{FF2B5EF4-FFF2-40B4-BE49-F238E27FC236}">
                <a16:creationId xmlns:a16="http://schemas.microsoft.com/office/drawing/2014/main" id="{0D3DAFD4-A809-0B9D-EBA0-33697A0C4EF1}"/>
              </a:ext>
            </a:extLst>
          </p:cNvPr>
          <p:cNvCxnSpPr>
            <a:cxnSpLocks/>
          </p:cNvCxnSpPr>
          <p:nvPr/>
        </p:nvCxnSpPr>
        <p:spPr>
          <a:xfrm>
            <a:off x="2229018" y="6906137"/>
            <a:ext cx="864000" cy="0"/>
          </a:xfrm>
          <a:prstGeom prst="straightConnector1">
            <a:avLst/>
          </a:prstGeom>
          <a:ln w="76200">
            <a:solidFill>
              <a:schemeClr val="tx1">
                <a:lumMod val="50000"/>
                <a:lumOff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5" name="星: 5 pt 104">
            <a:extLst>
              <a:ext uri="{FF2B5EF4-FFF2-40B4-BE49-F238E27FC236}">
                <a16:creationId xmlns:a16="http://schemas.microsoft.com/office/drawing/2014/main" id="{66D1A479-6C2F-F245-2E7F-5C248BDFEC1A}"/>
              </a:ext>
            </a:extLst>
          </p:cNvPr>
          <p:cNvSpPr>
            <a:spLocks noChangeAspect="1"/>
          </p:cNvSpPr>
          <p:nvPr/>
        </p:nvSpPr>
        <p:spPr>
          <a:xfrm>
            <a:off x="4880084" y="6696536"/>
            <a:ext cx="360000" cy="360000"/>
          </a:xfrm>
          <a:prstGeom prst="star5">
            <a:avLst/>
          </a:prstGeom>
          <a:solidFill>
            <a:schemeClr val="tx1">
              <a:lumMod val="50000"/>
              <a:lumOff val="50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lumMod val="50000"/>
                  <a:lumOff val="50000"/>
                </a:schemeClr>
              </a:solidFill>
            </a:endParaRPr>
          </a:p>
        </p:txBody>
      </p:sp>
      <p:sp>
        <p:nvSpPr>
          <p:cNvPr id="106" name="スマイル 105">
            <a:extLst>
              <a:ext uri="{FF2B5EF4-FFF2-40B4-BE49-F238E27FC236}">
                <a16:creationId xmlns:a16="http://schemas.microsoft.com/office/drawing/2014/main" id="{8B300EC4-7569-3BDC-919E-05EAF79C4ACA}"/>
              </a:ext>
            </a:extLst>
          </p:cNvPr>
          <p:cNvSpPr/>
          <p:nvPr/>
        </p:nvSpPr>
        <p:spPr>
          <a:xfrm>
            <a:off x="7597288" y="6726137"/>
            <a:ext cx="360000" cy="360000"/>
          </a:xfrm>
          <a:prstGeom prst="smileyFace">
            <a:avLst/>
          </a:prstGeom>
          <a:solidFill>
            <a:schemeClr val="tx1">
              <a:lumMod val="50000"/>
              <a:lumOff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solidFill>
                <a:schemeClr val="bg1"/>
              </a:solidFill>
              <a:latin typeface="UD デジタル 教科書体 NP-B" panose="02020700000000000000" pitchFamily="18" charset="-128"/>
              <a:ea typeface="UD デジタル 教科書体 NP-B" panose="02020700000000000000" pitchFamily="18" charset="-128"/>
            </a:endParaRPr>
          </a:p>
        </p:txBody>
      </p:sp>
      <p:sp>
        <p:nvSpPr>
          <p:cNvPr id="107" name="テキスト ボックス 106">
            <a:extLst>
              <a:ext uri="{FF2B5EF4-FFF2-40B4-BE49-F238E27FC236}">
                <a16:creationId xmlns:a16="http://schemas.microsoft.com/office/drawing/2014/main" id="{EE224903-1315-EE8C-70B2-F92B487EE821}"/>
              </a:ext>
            </a:extLst>
          </p:cNvPr>
          <p:cNvSpPr txBox="1"/>
          <p:nvPr/>
        </p:nvSpPr>
        <p:spPr>
          <a:xfrm>
            <a:off x="3122410" y="6751951"/>
            <a:ext cx="1165892" cy="369332"/>
          </a:xfrm>
          <a:prstGeom prst="rect">
            <a:avLst/>
          </a:prstGeom>
          <a:noFill/>
          <a:ln>
            <a:noFill/>
          </a:ln>
        </p:spPr>
        <p:txBody>
          <a:bodyPr wrap="square" rtlCol="0">
            <a:spAutoFit/>
          </a:bodyPr>
          <a:lstStyle/>
          <a:p>
            <a:r>
              <a:rPr kumimoji="1" lang="ja-JP" altLang="en-US" dirty="0">
                <a:solidFill>
                  <a:schemeClr val="tx1">
                    <a:lumMod val="50000"/>
                    <a:lumOff val="50000"/>
                  </a:schemeClr>
                </a:solidFill>
                <a:latin typeface="UD デジタル 教科書体 NP-B" panose="02020700000000000000" pitchFamily="18" charset="-128"/>
                <a:ea typeface="UD デジタル 教科書体 NP-B" panose="02020700000000000000" pitchFamily="18" charset="-128"/>
              </a:rPr>
              <a:t>出願期間</a:t>
            </a:r>
          </a:p>
        </p:txBody>
      </p:sp>
      <p:sp>
        <p:nvSpPr>
          <p:cNvPr id="109" name="テキスト ボックス 108">
            <a:extLst>
              <a:ext uri="{FF2B5EF4-FFF2-40B4-BE49-F238E27FC236}">
                <a16:creationId xmlns:a16="http://schemas.microsoft.com/office/drawing/2014/main" id="{AD8D4FB5-F256-8FA0-3A63-DCF14DA3DB61}"/>
              </a:ext>
            </a:extLst>
          </p:cNvPr>
          <p:cNvSpPr txBox="1"/>
          <p:nvPr/>
        </p:nvSpPr>
        <p:spPr>
          <a:xfrm>
            <a:off x="7957288" y="6751951"/>
            <a:ext cx="1165892" cy="369332"/>
          </a:xfrm>
          <a:prstGeom prst="rect">
            <a:avLst/>
          </a:prstGeom>
          <a:noFill/>
          <a:ln>
            <a:noFill/>
          </a:ln>
        </p:spPr>
        <p:txBody>
          <a:bodyPr wrap="square" rtlCol="0">
            <a:spAutoFit/>
          </a:bodyPr>
          <a:lstStyle/>
          <a:p>
            <a:r>
              <a:rPr kumimoji="1" lang="ja-JP" altLang="en-US" dirty="0">
                <a:solidFill>
                  <a:schemeClr val="tx1">
                    <a:lumMod val="50000"/>
                    <a:lumOff val="50000"/>
                  </a:schemeClr>
                </a:solidFill>
                <a:latin typeface="UD デジタル 教科書体 NP-B" panose="02020700000000000000" pitchFamily="18" charset="-128"/>
                <a:ea typeface="UD デジタル 教科書体 NP-B" panose="02020700000000000000" pitchFamily="18" charset="-128"/>
              </a:rPr>
              <a:t>合格発表</a:t>
            </a:r>
          </a:p>
        </p:txBody>
      </p:sp>
      <p:sp>
        <p:nvSpPr>
          <p:cNvPr id="110" name="テキスト ボックス 109">
            <a:extLst>
              <a:ext uri="{FF2B5EF4-FFF2-40B4-BE49-F238E27FC236}">
                <a16:creationId xmlns:a16="http://schemas.microsoft.com/office/drawing/2014/main" id="{151965BC-7CB4-5284-D944-D5608322A2C0}"/>
              </a:ext>
            </a:extLst>
          </p:cNvPr>
          <p:cNvSpPr txBox="1"/>
          <p:nvPr/>
        </p:nvSpPr>
        <p:spPr>
          <a:xfrm>
            <a:off x="5341365" y="6751951"/>
            <a:ext cx="1800000" cy="369332"/>
          </a:xfrm>
          <a:prstGeom prst="rect">
            <a:avLst/>
          </a:prstGeom>
          <a:noFill/>
          <a:ln>
            <a:noFill/>
          </a:ln>
        </p:spPr>
        <p:txBody>
          <a:bodyPr wrap="square" rtlCol="0">
            <a:spAutoFit/>
          </a:bodyPr>
          <a:lstStyle/>
          <a:p>
            <a:r>
              <a:rPr kumimoji="1" lang="ja-JP" altLang="en-US" dirty="0">
                <a:solidFill>
                  <a:schemeClr val="tx1">
                    <a:lumMod val="50000"/>
                    <a:lumOff val="50000"/>
                  </a:schemeClr>
                </a:solidFill>
                <a:latin typeface="UD デジタル 教科書体 NP-B" panose="02020700000000000000" pitchFamily="18" charset="-128"/>
                <a:ea typeface="UD デジタル 教科書体 NP-B" panose="02020700000000000000" pitchFamily="18" charset="-128"/>
              </a:rPr>
              <a:t>試験や面接</a:t>
            </a:r>
          </a:p>
        </p:txBody>
      </p:sp>
      <p:sp>
        <p:nvSpPr>
          <p:cNvPr id="151" name="テキスト ボックス 150">
            <a:extLst>
              <a:ext uri="{FF2B5EF4-FFF2-40B4-BE49-F238E27FC236}">
                <a16:creationId xmlns:a16="http://schemas.microsoft.com/office/drawing/2014/main" id="{23D178BD-2773-CB06-A975-DBD12FC6632A}"/>
              </a:ext>
            </a:extLst>
          </p:cNvPr>
          <p:cNvSpPr txBox="1"/>
          <p:nvPr/>
        </p:nvSpPr>
        <p:spPr>
          <a:xfrm>
            <a:off x="3102192" y="6626079"/>
            <a:ext cx="1224000" cy="246221"/>
          </a:xfrm>
          <a:prstGeom prst="rect">
            <a:avLst/>
          </a:prstGeom>
          <a:noFill/>
        </p:spPr>
        <p:txBody>
          <a:bodyPr wrap="square" rtlCol="0" anchor="ctr">
            <a:spAutoFit/>
          </a:bodyPr>
          <a:lstStyle/>
          <a:p>
            <a:r>
              <a:rPr kumimoji="1" lang="ja-JP" altLang="en-US" sz="1000" b="1" dirty="0">
                <a:solidFill>
                  <a:schemeClr val="tx1">
                    <a:lumMod val="50000"/>
                    <a:lumOff val="50000"/>
                  </a:schemeClr>
                </a:solidFill>
                <a:latin typeface="UD デジタル 教科書体 NP-B" panose="02020700000000000000" pitchFamily="18" charset="-128"/>
                <a:ea typeface="UD デジタル 教科書体 NP-B" panose="02020700000000000000" pitchFamily="18" charset="-128"/>
              </a:rPr>
              <a:t>しゅつがんきかん</a:t>
            </a:r>
          </a:p>
        </p:txBody>
      </p:sp>
      <p:sp>
        <p:nvSpPr>
          <p:cNvPr id="152" name="テキスト ボックス 151">
            <a:extLst>
              <a:ext uri="{FF2B5EF4-FFF2-40B4-BE49-F238E27FC236}">
                <a16:creationId xmlns:a16="http://schemas.microsoft.com/office/drawing/2014/main" id="{91148B95-32AC-98D5-CB12-BB1173C7FF27}"/>
              </a:ext>
            </a:extLst>
          </p:cNvPr>
          <p:cNvSpPr txBox="1"/>
          <p:nvPr/>
        </p:nvSpPr>
        <p:spPr>
          <a:xfrm>
            <a:off x="5337269" y="6618810"/>
            <a:ext cx="1576313" cy="246221"/>
          </a:xfrm>
          <a:prstGeom prst="rect">
            <a:avLst/>
          </a:prstGeom>
          <a:noFill/>
        </p:spPr>
        <p:txBody>
          <a:bodyPr wrap="square" rtlCol="0" anchor="ctr">
            <a:spAutoFit/>
          </a:bodyPr>
          <a:lstStyle/>
          <a:p>
            <a:r>
              <a:rPr kumimoji="1" lang="ja-JP" altLang="en-US" sz="1000" b="1" dirty="0">
                <a:solidFill>
                  <a:schemeClr val="tx1">
                    <a:lumMod val="50000"/>
                    <a:lumOff val="50000"/>
                  </a:schemeClr>
                </a:solidFill>
                <a:latin typeface="UD デジタル 教科書体 NP-B" panose="02020700000000000000" pitchFamily="18" charset="-128"/>
                <a:ea typeface="UD デジタル 教科書体 NP-B" panose="02020700000000000000" pitchFamily="18" charset="-128"/>
              </a:rPr>
              <a:t>しけん      めんせつ</a:t>
            </a:r>
          </a:p>
        </p:txBody>
      </p:sp>
      <p:grpSp>
        <p:nvGrpSpPr>
          <p:cNvPr id="127" name="グループ化 126">
            <a:extLst>
              <a:ext uri="{FF2B5EF4-FFF2-40B4-BE49-F238E27FC236}">
                <a16:creationId xmlns:a16="http://schemas.microsoft.com/office/drawing/2014/main" id="{22DB4C9C-A1D7-71AF-C5B2-ABBDAB52E0F8}"/>
              </a:ext>
            </a:extLst>
          </p:cNvPr>
          <p:cNvGrpSpPr/>
          <p:nvPr/>
        </p:nvGrpSpPr>
        <p:grpSpPr>
          <a:xfrm>
            <a:off x="4286968" y="2912934"/>
            <a:ext cx="1509147" cy="360000"/>
            <a:chOff x="4003442" y="1936698"/>
            <a:chExt cx="1509147" cy="360000"/>
          </a:xfrm>
          <a:solidFill>
            <a:schemeClr val="accent2"/>
          </a:solidFill>
        </p:grpSpPr>
        <p:cxnSp>
          <p:nvCxnSpPr>
            <p:cNvPr id="128" name="直線矢印コネクタ 127">
              <a:extLst>
                <a:ext uri="{FF2B5EF4-FFF2-40B4-BE49-F238E27FC236}">
                  <a16:creationId xmlns:a16="http://schemas.microsoft.com/office/drawing/2014/main" id="{424BA510-322C-BCE5-60B5-87BC84C82D6B}"/>
                </a:ext>
              </a:extLst>
            </p:cNvPr>
            <p:cNvCxnSpPr>
              <a:cxnSpLocks/>
            </p:cNvCxnSpPr>
            <p:nvPr/>
          </p:nvCxnSpPr>
          <p:spPr>
            <a:xfrm>
              <a:off x="4003442" y="2116698"/>
              <a:ext cx="720000" cy="0"/>
            </a:xfrm>
            <a:prstGeom prst="straightConnector1">
              <a:avLst/>
            </a:prstGeom>
            <a:grpFill/>
            <a:ln w="762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9" name="星: 5 pt 128">
              <a:extLst>
                <a:ext uri="{FF2B5EF4-FFF2-40B4-BE49-F238E27FC236}">
                  <a16:creationId xmlns:a16="http://schemas.microsoft.com/office/drawing/2014/main" id="{504EB9CB-C1A2-32CE-94A2-A29EDE5E90AC}"/>
                </a:ext>
              </a:extLst>
            </p:cNvPr>
            <p:cNvSpPr>
              <a:spLocks noChangeAspect="1"/>
            </p:cNvSpPr>
            <p:nvPr/>
          </p:nvSpPr>
          <p:spPr>
            <a:xfrm>
              <a:off x="4731037" y="1936698"/>
              <a:ext cx="360000" cy="360000"/>
            </a:xfrm>
            <a:prstGeom prst="star5">
              <a:avLst/>
            </a:prstGeom>
            <a:grp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lumMod val="50000"/>
                    <a:lumOff val="50000"/>
                  </a:schemeClr>
                </a:solidFill>
              </a:endParaRPr>
            </a:p>
          </p:txBody>
        </p:sp>
        <p:sp>
          <p:nvSpPr>
            <p:cNvPr id="130" name="スマイル 129">
              <a:extLst>
                <a:ext uri="{FF2B5EF4-FFF2-40B4-BE49-F238E27FC236}">
                  <a16:creationId xmlns:a16="http://schemas.microsoft.com/office/drawing/2014/main" id="{6246C5D4-3A9F-7215-6471-D5C14B945D14}"/>
                </a:ext>
              </a:extLst>
            </p:cNvPr>
            <p:cNvSpPr/>
            <p:nvPr/>
          </p:nvSpPr>
          <p:spPr>
            <a:xfrm>
              <a:off x="5152589" y="1936698"/>
              <a:ext cx="360000" cy="360000"/>
            </a:xfrm>
            <a:prstGeom prst="smileyFace">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solidFill>
                  <a:schemeClr val="bg1"/>
                </a:solidFill>
                <a:latin typeface="UD デジタル 教科書体 NP-B" panose="02020700000000000000" pitchFamily="18" charset="-128"/>
                <a:ea typeface="UD デジタル 教科書体 NP-B" panose="02020700000000000000" pitchFamily="18" charset="-128"/>
              </a:endParaRPr>
            </a:p>
          </p:txBody>
        </p:sp>
      </p:grpSp>
      <p:grpSp>
        <p:nvGrpSpPr>
          <p:cNvPr id="121" name="グループ化 120">
            <a:extLst>
              <a:ext uri="{FF2B5EF4-FFF2-40B4-BE49-F238E27FC236}">
                <a16:creationId xmlns:a16="http://schemas.microsoft.com/office/drawing/2014/main" id="{D8C13E69-47DC-1A6A-507B-B236D66F71FA}"/>
              </a:ext>
            </a:extLst>
          </p:cNvPr>
          <p:cNvGrpSpPr/>
          <p:nvPr/>
        </p:nvGrpSpPr>
        <p:grpSpPr>
          <a:xfrm>
            <a:off x="5043768" y="1979007"/>
            <a:ext cx="3129721" cy="368184"/>
            <a:chOff x="5212209" y="2584138"/>
            <a:chExt cx="3129721" cy="368184"/>
          </a:xfrm>
        </p:grpSpPr>
        <p:cxnSp>
          <p:nvCxnSpPr>
            <p:cNvPr id="117" name="直線矢印コネクタ 116">
              <a:extLst>
                <a:ext uri="{FF2B5EF4-FFF2-40B4-BE49-F238E27FC236}">
                  <a16:creationId xmlns:a16="http://schemas.microsoft.com/office/drawing/2014/main" id="{85984733-6435-342C-BECD-7F68A8AA3660}"/>
                </a:ext>
              </a:extLst>
            </p:cNvPr>
            <p:cNvCxnSpPr>
              <a:cxnSpLocks/>
            </p:cNvCxnSpPr>
            <p:nvPr/>
          </p:nvCxnSpPr>
          <p:spPr>
            <a:xfrm>
              <a:off x="5212209" y="2764138"/>
              <a:ext cx="1029156" cy="8184"/>
            </a:xfrm>
            <a:prstGeom prst="straightConnector1">
              <a:avLst/>
            </a:prstGeom>
            <a:ln w="762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8" name="星: 5 pt 117">
              <a:extLst>
                <a:ext uri="{FF2B5EF4-FFF2-40B4-BE49-F238E27FC236}">
                  <a16:creationId xmlns:a16="http://schemas.microsoft.com/office/drawing/2014/main" id="{F77C2B6E-AAAE-A7C3-3E98-C113D9312DBD}"/>
                </a:ext>
              </a:extLst>
            </p:cNvPr>
            <p:cNvSpPr>
              <a:spLocks noChangeAspect="1"/>
            </p:cNvSpPr>
            <p:nvPr/>
          </p:nvSpPr>
          <p:spPr>
            <a:xfrm>
              <a:off x="6436469" y="2584138"/>
              <a:ext cx="360000" cy="360000"/>
            </a:xfrm>
            <a:prstGeom prst="star5">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lumMod val="50000"/>
                    <a:lumOff val="50000"/>
                  </a:schemeClr>
                </a:solidFill>
              </a:endParaRPr>
            </a:p>
          </p:txBody>
        </p:sp>
        <p:sp>
          <p:nvSpPr>
            <p:cNvPr id="119" name="スマイル 118">
              <a:extLst>
                <a:ext uri="{FF2B5EF4-FFF2-40B4-BE49-F238E27FC236}">
                  <a16:creationId xmlns:a16="http://schemas.microsoft.com/office/drawing/2014/main" id="{E8A9D3F6-BBF5-B4BB-BE51-D3D715A734C4}"/>
                </a:ext>
              </a:extLst>
            </p:cNvPr>
            <p:cNvSpPr/>
            <p:nvPr/>
          </p:nvSpPr>
          <p:spPr>
            <a:xfrm>
              <a:off x="7981930" y="2592322"/>
              <a:ext cx="360000" cy="360000"/>
            </a:xfrm>
            <a:prstGeom prst="smileyFace">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solidFill>
                  <a:schemeClr val="bg1"/>
                </a:solidFill>
                <a:latin typeface="UD デジタル 教科書体 NP-B" panose="02020700000000000000" pitchFamily="18" charset="-128"/>
                <a:ea typeface="UD デジタル 教科書体 NP-B" panose="02020700000000000000" pitchFamily="18" charset="-128"/>
              </a:endParaRPr>
            </a:p>
          </p:txBody>
        </p:sp>
        <p:sp>
          <p:nvSpPr>
            <p:cNvPr id="120" name="星: 5 pt 119">
              <a:extLst>
                <a:ext uri="{FF2B5EF4-FFF2-40B4-BE49-F238E27FC236}">
                  <a16:creationId xmlns:a16="http://schemas.microsoft.com/office/drawing/2014/main" id="{4E789D56-6394-6B20-CE4A-93CBE177BE22}"/>
                </a:ext>
              </a:extLst>
            </p:cNvPr>
            <p:cNvSpPr>
              <a:spLocks noChangeAspect="1"/>
            </p:cNvSpPr>
            <p:nvPr/>
          </p:nvSpPr>
          <p:spPr>
            <a:xfrm>
              <a:off x="6842425" y="2584138"/>
              <a:ext cx="360000" cy="360000"/>
            </a:xfrm>
            <a:prstGeom prst="star5">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lumMod val="50000"/>
                    <a:lumOff val="50000"/>
                  </a:schemeClr>
                </a:solidFill>
              </a:endParaRPr>
            </a:p>
          </p:txBody>
        </p:sp>
      </p:grpSp>
      <p:grpSp>
        <p:nvGrpSpPr>
          <p:cNvPr id="123" name="グループ化 122">
            <a:extLst>
              <a:ext uri="{FF2B5EF4-FFF2-40B4-BE49-F238E27FC236}">
                <a16:creationId xmlns:a16="http://schemas.microsoft.com/office/drawing/2014/main" id="{50A7AC4B-D233-9D85-4F27-86D825C8E05C}"/>
              </a:ext>
            </a:extLst>
          </p:cNvPr>
          <p:cNvGrpSpPr/>
          <p:nvPr/>
        </p:nvGrpSpPr>
        <p:grpSpPr>
          <a:xfrm>
            <a:off x="4674117" y="3966594"/>
            <a:ext cx="1665063" cy="360000"/>
            <a:chOff x="3950892" y="1936698"/>
            <a:chExt cx="1665063" cy="360000"/>
          </a:xfrm>
        </p:grpSpPr>
        <p:cxnSp>
          <p:nvCxnSpPr>
            <p:cNvPr id="124" name="直線矢印コネクタ 123">
              <a:extLst>
                <a:ext uri="{FF2B5EF4-FFF2-40B4-BE49-F238E27FC236}">
                  <a16:creationId xmlns:a16="http://schemas.microsoft.com/office/drawing/2014/main" id="{833D2F00-1B84-F485-913A-1D99577F527D}"/>
                </a:ext>
              </a:extLst>
            </p:cNvPr>
            <p:cNvCxnSpPr>
              <a:cxnSpLocks/>
            </p:cNvCxnSpPr>
            <p:nvPr/>
          </p:nvCxnSpPr>
          <p:spPr>
            <a:xfrm>
              <a:off x="3950892" y="2116698"/>
              <a:ext cx="792000" cy="0"/>
            </a:xfrm>
            <a:prstGeom prst="straightConnector1">
              <a:avLst/>
            </a:prstGeom>
            <a:solidFill>
              <a:schemeClr val="accent5"/>
            </a:solidFill>
            <a:ln w="76200">
              <a:solidFill>
                <a:schemeClr val="accent5"/>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5" name="星: 5 pt 124">
              <a:extLst>
                <a:ext uri="{FF2B5EF4-FFF2-40B4-BE49-F238E27FC236}">
                  <a16:creationId xmlns:a16="http://schemas.microsoft.com/office/drawing/2014/main" id="{CF80E79F-C4E4-158B-5D69-F527D9D66502}"/>
                </a:ext>
              </a:extLst>
            </p:cNvPr>
            <p:cNvSpPr>
              <a:spLocks noChangeAspect="1"/>
            </p:cNvSpPr>
            <p:nvPr/>
          </p:nvSpPr>
          <p:spPr>
            <a:xfrm>
              <a:off x="4802873" y="1936698"/>
              <a:ext cx="360000" cy="360000"/>
            </a:xfrm>
            <a:prstGeom prst="star5">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lumMod val="50000"/>
                    <a:lumOff val="50000"/>
                  </a:schemeClr>
                </a:solidFill>
              </a:endParaRPr>
            </a:p>
          </p:txBody>
        </p:sp>
        <p:sp>
          <p:nvSpPr>
            <p:cNvPr id="126" name="スマイル 125">
              <a:extLst>
                <a:ext uri="{FF2B5EF4-FFF2-40B4-BE49-F238E27FC236}">
                  <a16:creationId xmlns:a16="http://schemas.microsoft.com/office/drawing/2014/main" id="{3BC8A8B9-877F-FD62-756B-D6ED00AFAE9A}"/>
                </a:ext>
              </a:extLst>
            </p:cNvPr>
            <p:cNvSpPr/>
            <p:nvPr/>
          </p:nvSpPr>
          <p:spPr>
            <a:xfrm>
              <a:off x="5255955" y="1936698"/>
              <a:ext cx="360000" cy="360000"/>
            </a:xfrm>
            <a:prstGeom prst="smileyFace">
              <a:avLst/>
            </a:prstGeom>
            <a:solidFill>
              <a:schemeClr val="accent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solidFill>
                  <a:schemeClr val="bg1"/>
                </a:solidFill>
                <a:latin typeface="UD デジタル 教科書体 NP-B" panose="02020700000000000000" pitchFamily="18" charset="-128"/>
                <a:ea typeface="UD デジタル 教科書体 NP-B" panose="02020700000000000000" pitchFamily="18" charset="-128"/>
              </a:endParaRPr>
            </a:p>
          </p:txBody>
        </p:sp>
      </p:grpSp>
      <p:grpSp>
        <p:nvGrpSpPr>
          <p:cNvPr id="132" name="グループ化 131">
            <a:extLst>
              <a:ext uri="{FF2B5EF4-FFF2-40B4-BE49-F238E27FC236}">
                <a16:creationId xmlns:a16="http://schemas.microsoft.com/office/drawing/2014/main" id="{46DC2556-E1AE-29D5-4304-7A27E7C20B58}"/>
              </a:ext>
            </a:extLst>
          </p:cNvPr>
          <p:cNvGrpSpPr/>
          <p:nvPr/>
        </p:nvGrpSpPr>
        <p:grpSpPr>
          <a:xfrm>
            <a:off x="3071201" y="4934530"/>
            <a:ext cx="1519657" cy="360000"/>
            <a:chOff x="3751199" y="1936698"/>
            <a:chExt cx="1519657" cy="360000"/>
          </a:xfrm>
          <a:solidFill>
            <a:schemeClr val="accent6"/>
          </a:solidFill>
        </p:grpSpPr>
        <p:cxnSp>
          <p:nvCxnSpPr>
            <p:cNvPr id="133" name="直線矢印コネクタ 132">
              <a:extLst>
                <a:ext uri="{FF2B5EF4-FFF2-40B4-BE49-F238E27FC236}">
                  <a16:creationId xmlns:a16="http://schemas.microsoft.com/office/drawing/2014/main" id="{4676565E-7155-6A6A-3010-16D5CF4F64DA}"/>
                </a:ext>
              </a:extLst>
            </p:cNvPr>
            <p:cNvCxnSpPr>
              <a:cxnSpLocks/>
            </p:cNvCxnSpPr>
            <p:nvPr/>
          </p:nvCxnSpPr>
          <p:spPr>
            <a:xfrm>
              <a:off x="3751199" y="2116698"/>
              <a:ext cx="720000" cy="0"/>
            </a:xfrm>
            <a:prstGeom prst="straightConnector1">
              <a:avLst/>
            </a:prstGeom>
            <a:grpFill/>
            <a:ln w="7620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4" name="星: 5 pt 133">
              <a:extLst>
                <a:ext uri="{FF2B5EF4-FFF2-40B4-BE49-F238E27FC236}">
                  <a16:creationId xmlns:a16="http://schemas.microsoft.com/office/drawing/2014/main" id="{690B8CD8-88AA-7A58-6754-2FAC91102F08}"/>
                </a:ext>
              </a:extLst>
            </p:cNvPr>
            <p:cNvSpPr>
              <a:spLocks noChangeAspect="1"/>
            </p:cNvSpPr>
            <p:nvPr/>
          </p:nvSpPr>
          <p:spPr>
            <a:xfrm>
              <a:off x="4520835" y="1936698"/>
              <a:ext cx="360000" cy="360000"/>
            </a:xfrm>
            <a:prstGeom prst="star5">
              <a:avLst/>
            </a:prstGeom>
            <a:grp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lumMod val="50000"/>
                    <a:lumOff val="50000"/>
                  </a:schemeClr>
                </a:solidFill>
              </a:endParaRPr>
            </a:p>
          </p:txBody>
        </p:sp>
        <p:sp>
          <p:nvSpPr>
            <p:cNvPr id="135" name="スマイル 134">
              <a:extLst>
                <a:ext uri="{FF2B5EF4-FFF2-40B4-BE49-F238E27FC236}">
                  <a16:creationId xmlns:a16="http://schemas.microsoft.com/office/drawing/2014/main" id="{62C6CCE9-938C-A95F-B78D-0054977638E5}"/>
                </a:ext>
              </a:extLst>
            </p:cNvPr>
            <p:cNvSpPr/>
            <p:nvPr/>
          </p:nvSpPr>
          <p:spPr>
            <a:xfrm>
              <a:off x="4910856" y="1936698"/>
              <a:ext cx="360000" cy="360000"/>
            </a:xfrm>
            <a:prstGeom prst="smileyFace">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solidFill>
                  <a:schemeClr val="bg1"/>
                </a:solidFill>
                <a:latin typeface="UD デジタル 教科書体 NP-B" panose="02020700000000000000" pitchFamily="18" charset="-128"/>
                <a:ea typeface="UD デジタル 教科書体 NP-B" panose="02020700000000000000" pitchFamily="18" charset="-128"/>
              </a:endParaRPr>
            </a:p>
          </p:txBody>
        </p:sp>
      </p:grpSp>
      <p:grpSp>
        <p:nvGrpSpPr>
          <p:cNvPr id="2" name="グループ化 1">
            <a:extLst>
              <a:ext uri="{FF2B5EF4-FFF2-40B4-BE49-F238E27FC236}">
                <a16:creationId xmlns:a16="http://schemas.microsoft.com/office/drawing/2014/main" id="{F8396B7D-BAE5-632A-17AE-A56C90D801EA}"/>
              </a:ext>
            </a:extLst>
          </p:cNvPr>
          <p:cNvGrpSpPr/>
          <p:nvPr/>
        </p:nvGrpSpPr>
        <p:grpSpPr>
          <a:xfrm>
            <a:off x="7974915" y="5893581"/>
            <a:ext cx="1477617" cy="360000"/>
            <a:chOff x="7974915" y="5893581"/>
            <a:chExt cx="1477617" cy="360000"/>
          </a:xfrm>
        </p:grpSpPr>
        <p:cxnSp>
          <p:nvCxnSpPr>
            <p:cNvPr id="137" name="直線矢印コネクタ 136">
              <a:extLst>
                <a:ext uri="{FF2B5EF4-FFF2-40B4-BE49-F238E27FC236}">
                  <a16:creationId xmlns:a16="http://schemas.microsoft.com/office/drawing/2014/main" id="{1CA4F931-61CD-25AE-9CBE-0988DD7BDE77}"/>
                </a:ext>
              </a:extLst>
            </p:cNvPr>
            <p:cNvCxnSpPr>
              <a:cxnSpLocks/>
            </p:cNvCxnSpPr>
            <p:nvPr/>
          </p:nvCxnSpPr>
          <p:spPr>
            <a:xfrm>
              <a:off x="7974915" y="6073581"/>
              <a:ext cx="720000" cy="0"/>
            </a:xfrm>
            <a:prstGeom prst="straightConnector1">
              <a:avLst/>
            </a:prstGeom>
            <a:solidFill>
              <a:schemeClr val="accent6"/>
            </a:solidFill>
            <a:ln w="76200">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8" name="星: 5 pt 137">
              <a:extLst>
                <a:ext uri="{FF2B5EF4-FFF2-40B4-BE49-F238E27FC236}">
                  <a16:creationId xmlns:a16="http://schemas.microsoft.com/office/drawing/2014/main" id="{7D4E851B-CE1E-4CDF-26B4-339EB4C73C3B}"/>
                </a:ext>
              </a:extLst>
            </p:cNvPr>
            <p:cNvSpPr>
              <a:spLocks noChangeAspect="1"/>
            </p:cNvSpPr>
            <p:nvPr/>
          </p:nvSpPr>
          <p:spPr>
            <a:xfrm>
              <a:off x="8692000" y="5893581"/>
              <a:ext cx="360000" cy="360000"/>
            </a:xfrm>
            <a:prstGeom prst="star5">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lumMod val="50000"/>
                    <a:lumOff val="50000"/>
                  </a:schemeClr>
                </a:solidFill>
              </a:endParaRPr>
            </a:p>
          </p:txBody>
        </p:sp>
        <p:sp>
          <p:nvSpPr>
            <p:cNvPr id="139" name="スマイル 138">
              <a:extLst>
                <a:ext uri="{FF2B5EF4-FFF2-40B4-BE49-F238E27FC236}">
                  <a16:creationId xmlns:a16="http://schemas.microsoft.com/office/drawing/2014/main" id="{C85BA4A6-A1CD-0EA5-1A73-49111BC1D434}"/>
                </a:ext>
              </a:extLst>
            </p:cNvPr>
            <p:cNvSpPr/>
            <p:nvPr/>
          </p:nvSpPr>
          <p:spPr>
            <a:xfrm>
              <a:off x="9092532" y="5893581"/>
              <a:ext cx="360000" cy="360000"/>
            </a:xfrm>
            <a:prstGeom prst="smileyFace">
              <a:avLst/>
            </a:prstGeom>
            <a:solidFill>
              <a:schemeClr val="accent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solidFill>
                  <a:schemeClr val="bg1"/>
                </a:solidFill>
                <a:latin typeface="UD デジタル 教科書体 NP-B" panose="02020700000000000000" pitchFamily="18" charset="-128"/>
                <a:ea typeface="UD デジタル 教科書体 NP-B" panose="02020700000000000000" pitchFamily="18" charset="-128"/>
              </a:endParaRPr>
            </a:p>
          </p:txBody>
        </p:sp>
      </p:grpSp>
      <p:sp>
        <p:nvSpPr>
          <p:cNvPr id="153" name="テキスト ボックス 152">
            <a:extLst>
              <a:ext uri="{FF2B5EF4-FFF2-40B4-BE49-F238E27FC236}">
                <a16:creationId xmlns:a16="http://schemas.microsoft.com/office/drawing/2014/main" id="{234C2446-45EB-2213-8C49-D7D20FAA61C9}"/>
              </a:ext>
            </a:extLst>
          </p:cNvPr>
          <p:cNvSpPr txBox="1"/>
          <p:nvPr/>
        </p:nvSpPr>
        <p:spPr>
          <a:xfrm>
            <a:off x="7924659" y="6648223"/>
            <a:ext cx="1404000" cy="246221"/>
          </a:xfrm>
          <a:prstGeom prst="rect">
            <a:avLst/>
          </a:prstGeom>
          <a:noFill/>
        </p:spPr>
        <p:txBody>
          <a:bodyPr wrap="square" rtlCol="0" anchor="ctr">
            <a:spAutoFit/>
          </a:bodyPr>
          <a:lstStyle/>
          <a:p>
            <a:r>
              <a:rPr kumimoji="1" lang="ja-JP" altLang="en-US" sz="1000" b="1" dirty="0">
                <a:solidFill>
                  <a:schemeClr val="tx1">
                    <a:lumMod val="50000"/>
                    <a:lumOff val="50000"/>
                  </a:schemeClr>
                </a:solidFill>
                <a:latin typeface="UD デジタル 教科書体 NP-B" panose="02020700000000000000" pitchFamily="18" charset="-128"/>
                <a:ea typeface="UD デジタル 教科書体 NP-B" panose="02020700000000000000" pitchFamily="18" charset="-128"/>
              </a:rPr>
              <a:t>ごうかくはっぴょう</a:t>
            </a:r>
          </a:p>
        </p:txBody>
      </p:sp>
      <p:sp>
        <p:nvSpPr>
          <p:cNvPr id="11" name="テキスト ボックス 10">
            <a:extLst>
              <a:ext uri="{FF2B5EF4-FFF2-40B4-BE49-F238E27FC236}">
                <a16:creationId xmlns:a16="http://schemas.microsoft.com/office/drawing/2014/main" id="{C3A755A3-9393-194F-A627-06BFF9EA3A72}"/>
              </a:ext>
            </a:extLst>
          </p:cNvPr>
          <p:cNvSpPr txBox="1"/>
          <p:nvPr/>
        </p:nvSpPr>
        <p:spPr>
          <a:xfrm>
            <a:off x="1261206" y="569325"/>
            <a:ext cx="8964000" cy="523220"/>
          </a:xfrm>
          <a:prstGeom prst="rect">
            <a:avLst/>
          </a:prstGeom>
          <a:noFill/>
        </p:spPr>
        <p:txBody>
          <a:bodyPr wrap="square" rtlCol="0">
            <a:spAutoFit/>
          </a:bodyPr>
          <a:lstStyle/>
          <a:p>
            <a:r>
              <a:rPr kumimoji="1" lang="ja-JP" altLang="en-US" sz="2800" b="1" dirty="0">
                <a:solidFill>
                  <a:srgbClr val="FF00FF"/>
                </a:solidFill>
                <a:latin typeface="UD デジタル 教科書体 NP-B" panose="02020700000000000000" pitchFamily="18" charset="-128"/>
                <a:ea typeface="UD デジタル 教科書体 NP-B" panose="02020700000000000000" pitchFamily="18" charset="-128"/>
              </a:rPr>
              <a:t>◆</a:t>
            </a:r>
            <a:r>
              <a:rPr kumimoji="1" lang="ja-JP" altLang="en-US" sz="2800" b="1" dirty="0">
                <a:latin typeface="UD デジタル 教科書体 NP-B" panose="02020700000000000000" pitchFamily="18" charset="-128"/>
                <a:ea typeface="UD デジタル 教科書体 NP-B" panose="02020700000000000000" pitchFamily="18" charset="-128"/>
              </a:rPr>
              <a:t> 公立高校の入学試験スケジュール（イメージ）</a:t>
            </a:r>
          </a:p>
        </p:txBody>
      </p:sp>
      <p:sp>
        <p:nvSpPr>
          <p:cNvPr id="9" name="テキスト ボックス 8">
            <a:extLst>
              <a:ext uri="{FF2B5EF4-FFF2-40B4-BE49-F238E27FC236}">
                <a16:creationId xmlns:a16="http://schemas.microsoft.com/office/drawing/2014/main" id="{BBC0C83D-AE56-494A-B7C4-39418126E389}"/>
              </a:ext>
            </a:extLst>
          </p:cNvPr>
          <p:cNvSpPr txBox="1"/>
          <p:nvPr/>
        </p:nvSpPr>
        <p:spPr>
          <a:xfrm>
            <a:off x="1741267" y="412883"/>
            <a:ext cx="7738571" cy="276999"/>
          </a:xfrm>
          <a:prstGeom prst="rect">
            <a:avLst/>
          </a:prstGeom>
          <a:noFill/>
        </p:spPr>
        <p:txBody>
          <a:bodyPr wrap="square" rtlCol="0" anchor="ctr">
            <a:spAutoFit/>
          </a:bodyPr>
          <a:lstStyle/>
          <a:p>
            <a:r>
              <a:rPr kumimoji="1" lang="ja-JP" altLang="en-US" sz="1200" b="1" spc="100" dirty="0">
                <a:latin typeface="UD デジタル 教科書体 NP-B" panose="02020700000000000000" pitchFamily="18" charset="-128"/>
                <a:ea typeface="UD デジタル 教科書体 NP-B" panose="02020700000000000000" pitchFamily="18" charset="-128"/>
              </a:rPr>
              <a:t>こうりつ こうこう     にゅうがくしけん     す  け    じ   ゅ    ー   る         い   め   ー   じ</a:t>
            </a:r>
          </a:p>
        </p:txBody>
      </p:sp>
      <p:sp>
        <p:nvSpPr>
          <p:cNvPr id="7" name="テキスト ボックス 6">
            <a:extLst>
              <a:ext uri="{FF2B5EF4-FFF2-40B4-BE49-F238E27FC236}">
                <a16:creationId xmlns:a16="http://schemas.microsoft.com/office/drawing/2014/main" id="{88A38789-F067-CCE9-AC66-C2B3E0FC39EF}"/>
              </a:ext>
            </a:extLst>
          </p:cNvPr>
          <p:cNvSpPr txBox="1"/>
          <p:nvPr/>
        </p:nvSpPr>
        <p:spPr>
          <a:xfrm>
            <a:off x="1112441" y="2090699"/>
            <a:ext cx="1332000" cy="246221"/>
          </a:xfrm>
          <a:prstGeom prst="rect">
            <a:avLst/>
          </a:prstGeom>
          <a:noFill/>
        </p:spPr>
        <p:txBody>
          <a:bodyPr wrap="square" rtlCol="0" anchor="ctr">
            <a:spAutoFit/>
          </a:bodyPr>
          <a:lstStyle/>
          <a:p>
            <a:r>
              <a:rPr kumimoji="1" lang="ja-JP" altLang="en-US" sz="1000" b="1" spc="100" dirty="0">
                <a:latin typeface="UD デジタル 教科書体 NP-B" panose="02020700000000000000" pitchFamily="18" charset="-128"/>
                <a:ea typeface="UD デジタル 教科書体 NP-B" panose="02020700000000000000" pitchFamily="18" charset="-128"/>
              </a:rPr>
              <a:t>いっぱんせんばつ</a:t>
            </a:r>
          </a:p>
        </p:txBody>
      </p:sp>
      <p:sp>
        <p:nvSpPr>
          <p:cNvPr id="10" name="テキスト ボックス 9">
            <a:extLst>
              <a:ext uri="{FF2B5EF4-FFF2-40B4-BE49-F238E27FC236}">
                <a16:creationId xmlns:a16="http://schemas.microsoft.com/office/drawing/2014/main" id="{8AEB5E22-1A46-AD77-1347-38EED4C299FD}"/>
              </a:ext>
            </a:extLst>
          </p:cNvPr>
          <p:cNvSpPr txBox="1"/>
          <p:nvPr/>
        </p:nvSpPr>
        <p:spPr>
          <a:xfrm>
            <a:off x="1370256" y="1106261"/>
            <a:ext cx="1152000" cy="246221"/>
          </a:xfrm>
          <a:prstGeom prst="rect">
            <a:avLst/>
          </a:prstGeom>
          <a:noFill/>
        </p:spPr>
        <p:txBody>
          <a:bodyPr wrap="square" rtlCol="0" anchor="ctr">
            <a:spAutoFit/>
          </a:bodyPr>
          <a:lstStyle/>
          <a:p>
            <a:r>
              <a:rPr kumimoji="1" lang="ja-JP" altLang="en-US" sz="1000" b="1" spc="100" dirty="0">
                <a:solidFill>
                  <a:schemeClr val="bg1"/>
                </a:solidFill>
                <a:latin typeface="UD デジタル 教科書体 NP-B" panose="02020700000000000000" pitchFamily="18" charset="-128"/>
                <a:ea typeface="UD デジタル 教科書体 NP-B" panose="02020700000000000000" pitchFamily="18" charset="-128"/>
              </a:rPr>
              <a:t>しゅるい</a:t>
            </a:r>
          </a:p>
        </p:txBody>
      </p:sp>
      <p:sp>
        <p:nvSpPr>
          <p:cNvPr id="12" name="テキスト ボックス 11">
            <a:extLst>
              <a:ext uri="{FF2B5EF4-FFF2-40B4-BE49-F238E27FC236}">
                <a16:creationId xmlns:a16="http://schemas.microsoft.com/office/drawing/2014/main" id="{C95852CE-C62D-4E33-C4CC-3BB956346B5D}"/>
              </a:ext>
            </a:extLst>
          </p:cNvPr>
          <p:cNvSpPr txBox="1"/>
          <p:nvPr/>
        </p:nvSpPr>
        <p:spPr>
          <a:xfrm>
            <a:off x="1261206" y="1671048"/>
            <a:ext cx="1152000" cy="246221"/>
          </a:xfrm>
          <a:prstGeom prst="rect">
            <a:avLst/>
          </a:prstGeom>
          <a:noFill/>
        </p:spPr>
        <p:txBody>
          <a:bodyPr wrap="square" rtlCol="0" anchor="ctr">
            <a:spAutoFit/>
          </a:bodyPr>
          <a:lstStyle/>
          <a:p>
            <a:r>
              <a:rPr kumimoji="1" lang="ja-JP" altLang="en-US" sz="1000" b="1" spc="100" dirty="0">
                <a:latin typeface="UD デジタル 教科書体 NP-B" panose="02020700000000000000" pitchFamily="18" charset="-128"/>
                <a:ea typeface="UD デジタル 教科書体 NP-B" panose="02020700000000000000" pitchFamily="18" charset="-128"/>
              </a:rPr>
              <a:t>ぜんにちせい</a:t>
            </a:r>
          </a:p>
        </p:txBody>
      </p:sp>
      <p:sp>
        <p:nvSpPr>
          <p:cNvPr id="13" name="テキスト ボックス 12">
            <a:extLst>
              <a:ext uri="{FF2B5EF4-FFF2-40B4-BE49-F238E27FC236}">
                <a16:creationId xmlns:a16="http://schemas.microsoft.com/office/drawing/2014/main" id="{44AD5B53-98F0-FA67-F867-48E6A8E19E6C}"/>
              </a:ext>
            </a:extLst>
          </p:cNvPr>
          <p:cNvSpPr txBox="1"/>
          <p:nvPr/>
        </p:nvSpPr>
        <p:spPr>
          <a:xfrm>
            <a:off x="1370256" y="3070294"/>
            <a:ext cx="972000" cy="246221"/>
          </a:xfrm>
          <a:prstGeom prst="rect">
            <a:avLst/>
          </a:prstGeom>
          <a:noFill/>
        </p:spPr>
        <p:txBody>
          <a:bodyPr wrap="square" rtlCol="0" anchor="ctr">
            <a:spAutoFit/>
          </a:bodyPr>
          <a:lstStyle/>
          <a:p>
            <a:r>
              <a:rPr kumimoji="1" lang="ja-JP" altLang="en-US" sz="1000" b="1" spc="100" dirty="0">
                <a:latin typeface="UD デジタル 教科書体 NP-B" panose="02020700000000000000" pitchFamily="18" charset="-128"/>
                <a:ea typeface="UD デジタル 教科書体 NP-B" panose="02020700000000000000" pitchFamily="18" charset="-128"/>
              </a:rPr>
              <a:t>せんばつ</a:t>
            </a:r>
          </a:p>
        </p:txBody>
      </p:sp>
      <p:sp>
        <p:nvSpPr>
          <p:cNvPr id="14" name="テキスト ボックス 13">
            <a:extLst>
              <a:ext uri="{FF2B5EF4-FFF2-40B4-BE49-F238E27FC236}">
                <a16:creationId xmlns:a16="http://schemas.microsoft.com/office/drawing/2014/main" id="{F8133B39-A38D-5BFC-F9AF-693DED76E48D}"/>
              </a:ext>
            </a:extLst>
          </p:cNvPr>
          <p:cNvSpPr txBox="1"/>
          <p:nvPr/>
        </p:nvSpPr>
        <p:spPr>
          <a:xfrm>
            <a:off x="896771" y="2630545"/>
            <a:ext cx="1728000" cy="246221"/>
          </a:xfrm>
          <a:prstGeom prst="rect">
            <a:avLst/>
          </a:prstGeom>
          <a:noFill/>
        </p:spPr>
        <p:txBody>
          <a:bodyPr wrap="square" rtlCol="0" anchor="ctr">
            <a:spAutoFit/>
          </a:bodyPr>
          <a:lstStyle/>
          <a:p>
            <a:r>
              <a:rPr kumimoji="1" lang="ja-JP" altLang="en-US" sz="1000" b="1" spc="100" dirty="0">
                <a:latin typeface="UD デジタル 教科書体 NP-B" panose="02020700000000000000" pitchFamily="18" charset="-128"/>
                <a:ea typeface="UD デジタル 教科書体 NP-B" panose="02020700000000000000" pitchFamily="18" charset="-128"/>
              </a:rPr>
              <a:t>がいこくじんせいととう</a:t>
            </a:r>
          </a:p>
        </p:txBody>
      </p:sp>
      <p:sp>
        <p:nvSpPr>
          <p:cNvPr id="17" name="テキスト ボックス 16">
            <a:extLst>
              <a:ext uri="{FF2B5EF4-FFF2-40B4-BE49-F238E27FC236}">
                <a16:creationId xmlns:a16="http://schemas.microsoft.com/office/drawing/2014/main" id="{B2E761DD-B866-0733-BAEF-AC80191D071B}"/>
              </a:ext>
            </a:extLst>
          </p:cNvPr>
          <p:cNvSpPr txBox="1"/>
          <p:nvPr/>
        </p:nvSpPr>
        <p:spPr>
          <a:xfrm>
            <a:off x="1063814" y="5021913"/>
            <a:ext cx="1548000" cy="246221"/>
          </a:xfrm>
          <a:prstGeom prst="rect">
            <a:avLst/>
          </a:prstGeom>
          <a:noFill/>
        </p:spPr>
        <p:txBody>
          <a:bodyPr wrap="square" rtlCol="0" anchor="ctr">
            <a:spAutoFit/>
          </a:bodyPr>
          <a:lstStyle/>
          <a:p>
            <a:r>
              <a:rPr kumimoji="1" lang="ja-JP" altLang="en-US" sz="1000" b="1" spc="100" dirty="0">
                <a:latin typeface="UD デジタル 教科書体 NP-B" panose="02020700000000000000" pitchFamily="18" charset="-128"/>
                <a:ea typeface="UD デジタル 教科書体 NP-B" panose="02020700000000000000" pitchFamily="18" charset="-128"/>
              </a:rPr>
              <a:t>せんばつ   ぜんき</a:t>
            </a:r>
          </a:p>
        </p:txBody>
      </p:sp>
      <p:sp>
        <p:nvSpPr>
          <p:cNvPr id="21" name="テキスト ボックス 20">
            <a:extLst>
              <a:ext uri="{FF2B5EF4-FFF2-40B4-BE49-F238E27FC236}">
                <a16:creationId xmlns:a16="http://schemas.microsoft.com/office/drawing/2014/main" id="{09CBE4B6-F6DC-60C1-941B-1C4A83F9260F}"/>
              </a:ext>
            </a:extLst>
          </p:cNvPr>
          <p:cNvSpPr txBox="1"/>
          <p:nvPr/>
        </p:nvSpPr>
        <p:spPr>
          <a:xfrm>
            <a:off x="1388073" y="4055141"/>
            <a:ext cx="972000" cy="246221"/>
          </a:xfrm>
          <a:prstGeom prst="rect">
            <a:avLst/>
          </a:prstGeom>
          <a:noFill/>
        </p:spPr>
        <p:txBody>
          <a:bodyPr wrap="square" rtlCol="0" anchor="ctr">
            <a:spAutoFit/>
          </a:bodyPr>
          <a:lstStyle/>
          <a:p>
            <a:r>
              <a:rPr kumimoji="1" lang="ja-JP" altLang="en-US" sz="1000" b="1" spc="100" dirty="0">
                <a:latin typeface="UD デジタル 教科書体 NP-B" panose="02020700000000000000" pitchFamily="18" charset="-128"/>
                <a:ea typeface="UD デジタル 教科書体 NP-B" panose="02020700000000000000" pitchFamily="18" charset="-128"/>
              </a:rPr>
              <a:t>せんばつ</a:t>
            </a:r>
          </a:p>
        </p:txBody>
      </p:sp>
      <p:sp>
        <p:nvSpPr>
          <p:cNvPr id="23" name="テキスト ボックス 22">
            <a:extLst>
              <a:ext uri="{FF2B5EF4-FFF2-40B4-BE49-F238E27FC236}">
                <a16:creationId xmlns:a16="http://schemas.microsoft.com/office/drawing/2014/main" id="{DE84DBCB-BCA2-5F92-5BAB-3F6EFB4BBEEB}"/>
              </a:ext>
            </a:extLst>
          </p:cNvPr>
          <p:cNvSpPr txBox="1"/>
          <p:nvPr/>
        </p:nvSpPr>
        <p:spPr>
          <a:xfrm>
            <a:off x="873676" y="3618281"/>
            <a:ext cx="2124000" cy="246221"/>
          </a:xfrm>
          <a:prstGeom prst="rect">
            <a:avLst/>
          </a:prstGeom>
          <a:noFill/>
        </p:spPr>
        <p:txBody>
          <a:bodyPr wrap="square" rtlCol="0" anchor="ctr">
            <a:spAutoFit/>
          </a:bodyPr>
          <a:lstStyle/>
          <a:p>
            <a:r>
              <a:rPr kumimoji="1" lang="ja-JP" altLang="en-US" sz="1000" b="1" spc="100" dirty="0">
                <a:latin typeface="UD デジタル 教科書体 NP-B" panose="02020700000000000000" pitchFamily="18" charset="-128"/>
                <a:ea typeface="UD デジタル 教科書体 NP-B" panose="02020700000000000000" pitchFamily="18" charset="-128"/>
              </a:rPr>
              <a:t>ていじ せい にゅうがくしゃ</a:t>
            </a:r>
          </a:p>
        </p:txBody>
      </p:sp>
      <p:sp>
        <p:nvSpPr>
          <p:cNvPr id="24" name="テキスト ボックス 23">
            <a:extLst>
              <a:ext uri="{FF2B5EF4-FFF2-40B4-BE49-F238E27FC236}">
                <a16:creationId xmlns:a16="http://schemas.microsoft.com/office/drawing/2014/main" id="{1CC30749-B27A-D160-14EB-232926F4598B}"/>
              </a:ext>
            </a:extLst>
          </p:cNvPr>
          <p:cNvSpPr txBox="1"/>
          <p:nvPr/>
        </p:nvSpPr>
        <p:spPr>
          <a:xfrm>
            <a:off x="812073" y="4602719"/>
            <a:ext cx="2124000" cy="246221"/>
          </a:xfrm>
          <a:prstGeom prst="rect">
            <a:avLst/>
          </a:prstGeom>
          <a:noFill/>
        </p:spPr>
        <p:txBody>
          <a:bodyPr wrap="square" rtlCol="0" anchor="ctr">
            <a:spAutoFit/>
          </a:bodyPr>
          <a:lstStyle/>
          <a:p>
            <a:r>
              <a:rPr kumimoji="1" lang="ja-JP" altLang="en-US" sz="1000" b="1" spc="100" dirty="0">
                <a:latin typeface="UD デジタル 教科書体 NP-B" panose="02020700000000000000" pitchFamily="18" charset="-128"/>
                <a:ea typeface="UD デジタル 教科書体 NP-B" panose="02020700000000000000" pitchFamily="18" charset="-128"/>
              </a:rPr>
              <a:t>つうしんせい にゅうがくしゃ</a:t>
            </a:r>
          </a:p>
        </p:txBody>
      </p:sp>
      <p:sp>
        <p:nvSpPr>
          <p:cNvPr id="25" name="テキスト ボックス 24">
            <a:extLst>
              <a:ext uri="{FF2B5EF4-FFF2-40B4-BE49-F238E27FC236}">
                <a16:creationId xmlns:a16="http://schemas.microsoft.com/office/drawing/2014/main" id="{280F656F-2696-061D-2620-0875BF912BBB}"/>
              </a:ext>
            </a:extLst>
          </p:cNvPr>
          <p:cNvSpPr txBox="1"/>
          <p:nvPr/>
        </p:nvSpPr>
        <p:spPr>
          <a:xfrm>
            <a:off x="1052709" y="6012926"/>
            <a:ext cx="1548000" cy="246221"/>
          </a:xfrm>
          <a:prstGeom prst="rect">
            <a:avLst/>
          </a:prstGeom>
          <a:noFill/>
        </p:spPr>
        <p:txBody>
          <a:bodyPr wrap="square" rtlCol="0" anchor="ctr">
            <a:spAutoFit/>
          </a:bodyPr>
          <a:lstStyle/>
          <a:p>
            <a:r>
              <a:rPr kumimoji="1" lang="ja-JP" altLang="en-US" sz="1000" b="1" spc="100" dirty="0">
                <a:latin typeface="UD デジタル 教科書体 NP-B" panose="02020700000000000000" pitchFamily="18" charset="-128"/>
                <a:ea typeface="UD デジタル 教科書体 NP-B" panose="02020700000000000000" pitchFamily="18" charset="-128"/>
              </a:rPr>
              <a:t>せんばつ   こうき</a:t>
            </a:r>
          </a:p>
        </p:txBody>
      </p:sp>
      <p:sp>
        <p:nvSpPr>
          <p:cNvPr id="26" name="テキスト ボックス 25">
            <a:extLst>
              <a:ext uri="{FF2B5EF4-FFF2-40B4-BE49-F238E27FC236}">
                <a16:creationId xmlns:a16="http://schemas.microsoft.com/office/drawing/2014/main" id="{A3D4AE58-65DC-D0C3-204A-B73A2C1DD79F}"/>
              </a:ext>
            </a:extLst>
          </p:cNvPr>
          <p:cNvSpPr txBox="1"/>
          <p:nvPr/>
        </p:nvSpPr>
        <p:spPr>
          <a:xfrm>
            <a:off x="800968" y="5593732"/>
            <a:ext cx="2124000" cy="246221"/>
          </a:xfrm>
          <a:prstGeom prst="rect">
            <a:avLst/>
          </a:prstGeom>
          <a:noFill/>
        </p:spPr>
        <p:txBody>
          <a:bodyPr wrap="square" rtlCol="0" anchor="ctr">
            <a:spAutoFit/>
          </a:bodyPr>
          <a:lstStyle/>
          <a:p>
            <a:r>
              <a:rPr kumimoji="1" lang="ja-JP" altLang="en-US" sz="1000" b="1" spc="100" dirty="0">
                <a:latin typeface="UD デジタル 教科書体 NP-B" panose="02020700000000000000" pitchFamily="18" charset="-128"/>
                <a:ea typeface="UD デジタル 教科書体 NP-B" panose="02020700000000000000" pitchFamily="18" charset="-128"/>
              </a:rPr>
              <a:t>つうしんせい にゅうがくしゃ</a:t>
            </a:r>
          </a:p>
        </p:txBody>
      </p:sp>
    </p:spTree>
    <p:extLst>
      <p:ext uri="{BB962C8B-B14F-4D97-AF65-F5344CB8AC3E}">
        <p14:creationId xmlns:p14="http://schemas.microsoft.com/office/powerpoint/2010/main" val="127712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1DF64F8-640B-4E89-91A4-A0A9BABD5C28}"/>
              </a:ext>
            </a:extLst>
          </p:cNvPr>
          <p:cNvSpPr>
            <a:spLocks noGrp="1"/>
          </p:cNvSpPr>
          <p:nvPr>
            <p:ph type="sldNum" sz="quarter" idx="14"/>
          </p:nvPr>
        </p:nvSpPr>
        <p:spPr>
          <a:xfrm>
            <a:off x="4143079" y="7227491"/>
            <a:ext cx="2405658" cy="276999"/>
          </a:xfrm>
        </p:spPr>
        <p:txBody>
          <a:bodyPr/>
          <a:lstStyle/>
          <a:p>
            <a:pPr algn="ctr"/>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fld id="{DFE08C22-053B-3C49-B8BB-21FC17935DB3}" type="slidenum">
              <a:rPr sz="1200" smtClean="0">
                <a:solidFill>
                  <a:schemeClr val="tx1"/>
                </a:solidFill>
                <a:latin typeface="UD デジタル 教科書体 NP-B" panose="02020700000000000000" pitchFamily="18" charset="-128"/>
                <a:ea typeface="UD デジタル 教科書体 NP-B" panose="02020700000000000000" pitchFamily="18" charset="-128"/>
              </a:rPr>
              <a:pPr algn="ctr"/>
              <a:t>25</a:t>
            </a:fld>
            <a:r>
              <a:rPr lang="ja-JP" altLang="en-US" sz="1200" dirty="0">
                <a:solidFill>
                  <a:schemeClr val="tx1"/>
                </a:solidFill>
                <a:latin typeface="UD デジタル 教科書体 NP-B" panose="02020700000000000000" pitchFamily="18" charset="-128"/>
                <a:ea typeface="UD デジタル 教科書体 NP-B" panose="02020700000000000000" pitchFamily="18" charset="-128"/>
              </a:rPr>
              <a:t> </a:t>
            </a:r>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a:t>
            </a:r>
            <a:endParaRPr lang="ja-JP" altLang="en-US" sz="1200" dirty="0">
              <a:solidFill>
                <a:schemeClr val="tx1"/>
              </a:solidFill>
              <a:latin typeface="UD デジタル 教科書体 NP-B" panose="02020700000000000000" pitchFamily="18" charset="-128"/>
              <a:ea typeface="UD デジタル 教科書体 NP-B" panose="02020700000000000000" pitchFamily="18" charset="-128"/>
            </a:endParaRPr>
          </a:p>
        </p:txBody>
      </p:sp>
      <p:sp>
        <p:nvSpPr>
          <p:cNvPr id="10" name="角丸四角形 3">
            <a:extLst>
              <a:ext uri="{FF2B5EF4-FFF2-40B4-BE49-F238E27FC236}">
                <a16:creationId xmlns:a16="http://schemas.microsoft.com/office/drawing/2014/main" id="{7A9BC1D8-8A32-41F7-BF81-169A63661529}"/>
              </a:ext>
            </a:extLst>
          </p:cNvPr>
          <p:cNvSpPr/>
          <p:nvPr/>
        </p:nvSpPr>
        <p:spPr>
          <a:xfrm>
            <a:off x="693683" y="78270"/>
            <a:ext cx="9774620" cy="7172303"/>
          </a:xfrm>
          <a:prstGeom prst="roundRect">
            <a:avLst>
              <a:gd name="adj" fmla="val 2401"/>
            </a:avLst>
          </a:prstGeom>
          <a:solidFill>
            <a:schemeClr val="bg1"/>
          </a:solidFill>
          <a:ln w="25400">
            <a:solidFill>
              <a:srgbClr val="F9B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latin typeface="UD デジタル 教科書体 NP-B" panose="02020700000000000000" pitchFamily="18" charset="-128"/>
                <a:ea typeface="UD デジタル 教科書体 NP-B" panose="02020700000000000000" pitchFamily="18" charset="-128"/>
              </a:rPr>
              <a:t>・名古屋大学教育学部付属高等学校</a:t>
            </a:r>
          </a:p>
        </p:txBody>
      </p:sp>
      <p:sp>
        <p:nvSpPr>
          <p:cNvPr id="11" name="テキスト ボックス 10">
            <a:extLst>
              <a:ext uri="{FF2B5EF4-FFF2-40B4-BE49-F238E27FC236}">
                <a16:creationId xmlns:a16="http://schemas.microsoft.com/office/drawing/2014/main" id="{F6CBC00A-90BE-4A3F-BCF0-14F37DEE9A48}"/>
              </a:ext>
            </a:extLst>
          </p:cNvPr>
          <p:cNvSpPr txBox="1"/>
          <p:nvPr/>
        </p:nvSpPr>
        <p:spPr>
          <a:xfrm>
            <a:off x="726896" y="256115"/>
            <a:ext cx="7067980" cy="461665"/>
          </a:xfrm>
          <a:prstGeom prst="rect">
            <a:avLst/>
          </a:prstGeom>
          <a:noFill/>
        </p:spPr>
        <p:txBody>
          <a:bodyPr wrap="square" rtlCol="0">
            <a:spAutoFit/>
          </a:bodyPr>
          <a:lstStyle/>
          <a:p>
            <a:r>
              <a:rPr kumimoji="1" lang="ja-JP" altLang="en-US" sz="2400" b="1" dirty="0">
                <a:solidFill>
                  <a:srgbClr val="FF00FF"/>
                </a:solidFill>
                <a:latin typeface="ＭＳ ゴシック" panose="020B0609070205080204" pitchFamily="49" charset="-128"/>
                <a:ea typeface="ＭＳ ゴシック" panose="020B0609070205080204" pitchFamily="49" charset="-128"/>
              </a:rPr>
              <a:t>◆ </a:t>
            </a:r>
            <a:r>
              <a:rPr kumimoji="1" lang="ja-JP" altLang="en-US" sz="2400" b="1" dirty="0">
                <a:latin typeface="ＭＳ ゴシック" panose="020B0609070205080204" pitchFamily="49" charset="-128"/>
                <a:ea typeface="ＭＳ ゴシック" panose="020B0609070205080204" pitchFamily="49" charset="-128"/>
              </a:rPr>
              <a:t>国</a:t>
            </a:r>
            <a:r>
              <a:rPr kumimoji="1" lang="ja-JP" altLang="en-US" sz="2400" b="1" dirty="0">
                <a:latin typeface="UD デジタル 教科書体 NP-B" panose="02020700000000000000" pitchFamily="18" charset="-128"/>
                <a:ea typeface="UD デジタル 教科書体 NP-B" panose="02020700000000000000" pitchFamily="18" charset="-128"/>
              </a:rPr>
              <a:t>立高校の入学試験の種類</a:t>
            </a:r>
          </a:p>
        </p:txBody>
      </p:sp>
      <p:sp>
        <p:nvSpPr>
          <p:cNvPr id="12" name="テキスト ボックス 11">
            <a:extLst>
              <a:ext uri="{FF2B5EF4-FFF2-40B4-BE49-F238E27FC236}">
                <a16:creationId xmlns:a16="http://schemas.microsoft.com/office/drawing/2014/main" id="{5F1EDA49-3F93-454B-A4B5-0B13892CC58F}"/>
              </a:ext>
            </a:extLst>
          </p:cNvPr>
          <p:cNvSpPr txBox="1"/>
          <p:nvPr/>
        </p:nvSpPr>
        <p:spPr>
          <a:xfrm>
            <a:off x="1115057" y="117615"/>
            <a:ext cx="6768000" cy="276999"/>
          </a:xfrm>
          <a:prstGeom prst="rect">
            <a:avLst/>
          </a:prstGeom>
          <a:noFill/>
        </p:spPr>
        <p:txBody>
          <a:bodyPr wrap="square" rtlCol="0">
            <a:spAutoFit/>
          </a:bodyPr>
          <a:lstStyle/>
          <a:p>
            <a:r>
              <a:rPr kumimoji="1" lang="ja-JP" altLang="en-US" sz="1200" spc="-100" dirty="0">
                <a:latin typeface="UD デジタル 教科書体 NP-B" panose="02020700000000000000" pitchFamily="18" charset="-128"/>
                <a:ea typeface="UD デジタル 教科書体 NP-B" panose="02020700000000000000" pitchFamily="18" charset="-128"/>
              </a:rPr>
              <a:t>   こくりつ こうこう   　 にゅうがく し   けん          しゅるい</a:t>
            </a:r>
          </a:p>
        </p:txBody>
      </p:sp>
      <p:sp>
        <p:nvSpPr>
          <p:cNvPr id="8" name="テキスト ボックス 7">
            <a:extLst>
              <a:ext uri="{FF2B5EF4-FFF2-40B4-BE49-F238E27FC236}">
                <a16:creationId xmlns:a16="http://schemas.microsoft.com/office/drawing/2014/main" id="{F9D236BB-9B61-4129-88E4-71A9B71E1EFA}"/>
              </a:ext>
            </a:extLst>
          </p:cNvPr>
          <p:cNvSpPr txBox="1"/>
          <p:nvPr/>
        </p:nvSpPr>
        <p:spPr>
          <a:xfrm>
            <a:off x="906142" y="845365"/>
            <a:ext cx="7067980" cy="400110"/>
          </a:xfrm>
          <a:prstGeom prst="rect">
            <a:avLst/>
          </a:prstGeom>
          <a:noFill/>
        </p:spPr>
        <p:txBody>
          <a:bodyPr wrap="square" rtlCol="0">
            <a:spAutoFit/>
          </a:bodyPr>
          <a:lstStyle/>
          <a:p>
            <a:r>
              <a:rPr kumimoji="1" lang="ja-JP" altLang="en-US" dirty="0"/>
              <a:t>●</a:t>
            </a:r>
            <a:r>
              <a:rPr kumimoji="1" lang="ja-JP" altLang="en-US" sz="2000" dirty="0">
                <a:latin typeface="UD デジタル 教科書体 NP-B" panose="02020700000000000000" pitchFamily="18" charset="-128"/>
                <a:ea typeface="UD デジタル 教科書体 NP-B" panose="02020700000000000000" pitchFamily="18" charset="-128"/>
              </a:rPr>
              <a:t>名古屋大学教育学部付属高等学校</a:t>
            </a:r>
            <a:r>
              <a:rPr kumimoji="1" lang="en-US" altLang="ja-JP" sz="2000" dirty="0">
                <a:latin typeface="UD デジタル 教科書体 NP-B" panose="02020700000000000000" pitchFamily="18" charset="-128"/>
                <a:ea typeface="UD デジタル 教科書体 NP-B" panose="02020700000000000000" pitchFamily="18" charset="-128"/>
              </a:rPr>
              <a:t>(</a:t>
            </a:r>
            <a:r>
              <a:rPr kumimoji="1" lang="ja-JP" altLang="en-US" sz="2000" dirty="0">
                <a:latin typeface="UD デジタル 教科書体 NP-B" panose="02020700000000000000" pitchFamily="18" charset="-128"/>
                <a:ea typeface="UD デジタル 教科書体 NP-B" panose="02020700000000000000" pitchFamily="18" charset="-128"/>
              </a:rPr>
              <a:t>令和</a:t>
            </a:r>
            <a:r>
              <a:rPr kumimoji="1" lang="en-US" altLang="ja-JP" sz="2000" dirty="0">
                <a:latin typeface="UD デジタル 教科書体 NP-B" panose="02020700000000000000" pitchFamily="18" charset="-128"/>
                <a:ea typeface="UD デジタル 教科書体 NP-B" panose="02020700000000000000" pitchFamily="18" charset="-128"/>
              </a:rPr>
              <a:t>6</a:t>
            </a:r>
            <a:r>
              <a:rPr kumimoji="1" lang="ja-JP" altLang="en-US" sz="2000" dirty="0">
                <a:latin typeface="UD デジタル 教科書体 NP-B" panose="02020700000000000000" pitchFamily="18" charset="-128"/>
                <a:ea typeface="UD デジタル 教科書体 NP-B" panose="02020700000000000000" pitchFamily="18" charset="-128"/>
              </a:rPr>
              <a:t>年度の場合）</a:t>
            </a:r>
          </a:p>
        </p:txBody>
      </p:sp>
      <p:sp>
        <p:nvSpPr>
          <p:cNvPr id="18" name="テキスト ボックス 17">
            <a:extLst>
              <a:ext uri="{FF2B5EF4-FFF2-40B4-BE49-F238E27FC236}">
                <a16:creationId xmlns:a16="http://schemas.microsoft.com/office/drawing/2014/main" id="{B6D2BA43-FBB3-486A-8664-636855DCA1B3}"/>
              </a:ext>
            </a:extLst>
          </p:cNvPr>
          <p:cNvSpPr txBox="1"/>
          <p:nvPr/>
        </p:nvSpPr>
        <p:spPr>
          <a:xfrm>
            <a:off x="906142" y="4096708"/>
            <a:ext cx="7067980" cy="400110"/>
          </a:xfrm>
          <a:prstGeom prst="rect">
            <a:avLst/>
          </a:prstGeom>
          <a:noFill/>
        </p:spPr>
        <p:txBody>
          <a:bodyPr wrap="square" rtlCol="0">
            <a:spAutoFit/>
          </a:bodyPr>
          <a:lstStyle/>
          <a:p>
            <a:r>
              <a:rPr kumimoji="1" lang="ja-JP" altLang="en-US" dirty="0"/>
              <a:t>●</a:t>
            </a:r>
            <a:r>
              <a:rPr kumimoji="1" lang="ja-JP" altLang="en-US" sz="2000" dirty="0">
                <a:latin typeface="UD デジタル 教科書体 NP-B" panose="02020700000000000000" pitchFamily="18" charset="-128"/>
                <a:ea typeface="UD デジタル 教科書体 NP-B" panose="02020700000000000000" pitchFamily="18" charset="-128"/>
              </a:rPr>
              <a:t>愛知教育大学付属高等学校（令和</a:t>
            </a:r>
            <a:r>
              <a:rPr kumimoji="1" lang="en-US" altLang="ja-JP" sz="2000" dirty="0">
                <a:latin typeface="UD デジタル 教科書体 NP-B" panose="02020700000000000000" pitchFamily="18" charset="-128"/>
                <a:ea typeface="UD デジタル 教科書体 NP-B" panose="02020700000000000000" pitchFamily="18" charset="-128"/>
              </a:rPr>
              <a:t>6</a:t>
            </a:r>
            <a:r>
              <a:rPr kumimoji="1" lang="ja-JP" altLang="en-US" sz="2000" dirty="0">
                <a:latin typeface="UD デジタル 教科書体 NP-B" panose="02020700000000000000" pitchFamily="18" charset="-128"/>
                <a:ea typeface="UD デジタル 教科書体 NP-B" panose="02020700000000000000" pitchFamily="18" charset="-128"/>
              </a:rPr>
              <a:t>年度の場合）</a:t>
            </a:r>
          </a:p>
        </p:txBody>
      </p:sp>
      <p:sp>
        <p:nvSpPr>
          <p:cNvPr id="13" name="テキスト ボックス 12">
            <a:extLst>
              <a:ext uri="{FF2B5EF4-FFF2-40B4-BE49-F238E27FC236}">
                <a16:creationId xmlns:a16="http://schemas.microsoft.com/office/drawing/2014/main" id="{4F6F8029-0C9D-41CF-A10D-704D029D6D08}"/>
              </a:ext>
            </a:extLst>
          </p:cNvPr>
          <p:cNvSpPr txBox="1"/>
          <p:nvPr/>
        </p:nvSpPr>
        <p:spPr>
          <a:xfrm>
            <a:off x="1115058" y="683280"/>
            <a:ext cx="6284226" cy="261610"/>
          </a:xfrm>
          <a:prstGeom prst="rect">
            <a:avLst/>
          </a:prstGeom>
          <a:noFill/>
        </p:spPr>
        <p:txBody>
          <a:bodyPr wrap="square" rtlCol="0">
            <a:spAutoFit/>
          </a:bodyPr>
          <a:lstStyle/>
          <a:p>
            <a:r>
              <a:rPr kumimoji="1" lang="ja-JP" altLang="en-US" sz="1100" dirty="0">
                <a:latin typeface="UD デジタル 教科書体 NP-B" panose="02020700000000000000" pitchFamily="18" charset="-128"/>
                <a:ea typeface="UD デジタル 教科書体 NP-B" panose="02020700000000000000" pitchFamily="18" charset="-128"/>
              </a:rPr>
              <a:t>  </a:t>
            </a:r>
            <a:r>
              <a:rPr kumimoji="1" lang="ja-JP" altLang="en-US" sz="1050" dirty="0">
                <a:latin typeface="UD デジタル 教科書体 NP-B" panose="02020700000000000000" pitchFamily="18" charset="-128"/>
                <a:ea typeface="UD デジタル 教科書体 NP-B" panose="02020700000000000000" pitchFamily="18" charset="-128"/>
              </a:rPr>
              <a:t>な  ご   や だいがくきょういくがくぶ ふ ぞくこうとうがっこう   れいわ　　ねんど　　　ばあい</a:t>
            </a:r>
            <a:endParaRPr kumimoji="1" lang="ja-JP" altLang="en-US" sz="1100" dirty="0">
              <a:latin typeface="UD デジタル 教科書体 NP-B" panose="02020700000000000000" pitchFamily="18" charset="-128"/>
              <a:ea typeface="UD デジタル 教科書体 NP-B" panose="02020700000000000000" pitchFamily="18" charset="-128"/>
            </a:endParaRPr>
          </a:p>
        </p:txBody>
      </p:sp>
      <p:sp>
        <p:nvSpPr>
          <p:cNvPr id="20" name="テキスト ボックス 19">
            <a:extLst>
              <a:ext uri="{FF2B5EF4-FFF2-40B4-BE49-F238E27FC236}">
                <a16:creationId xmlns:a16="http://schemas.microsoft.com/office/drawing/2014/main" id="{A5FC7565-E0F6-4068-81B2-7B723617A747}"/>
              </a:ext>
            </a:extLst>
          </p:cNvPr>
          <p:cNvSpPr txBox="1"/>
          <p:nvPr/>
        </p:nvSpPr>
        <p:spPr>
          <a:xfrm>
            <a:off x="1046677" y="3941456"/>
            <a:ext cx="5711475" cy="261610"/>
          </a:xfrm>
          <a:prstGeom prst="rect">
            <a:avLst/>
          </a:prstGeom>
          <a:noFill/>
        </p:spPr>
        <p:txBody>
          <a:bodyPr wrap="square" rtlCol="0">
            <a:spAutoFit/>
          </a:bodyPr>
          <a:lstStyle/>
          <a:p>
            <a:r>
              <a:rPr kumimoji="1" lang="ja-JP" altLang="en-US" sz="1100" dirty="0">
                <a:latin typeface="UD デジタル 教科書体 NP-B" panose="02020700000000000000" pitchFamily="18" charset="-128"/>
                <a:ea typeface="UD デジタル 教科書体 NP-B" panose="02020700000000000000" pitchFamily="18" charset="-128"/>
              </a:rPr>
              <a:t>あいちきょういくだいがくふぞくこうとうがっこう　れいわ　　ねんど　　　ばあい</a:t>
            </a:r>
          </a:p>
        </p:txBody>
      </p:sp>
      <p:graphicFrame>
        <p:nvGraphicFramePr>
          <p:cNvPr id="3" name="表 3">
            <a:extLst>
              <a:ext uri="{FF2B5EF4-FFF2-40B4-BE49-F238E27FC236}">
                <a16:creationId xmlns:a16="http://schemas.microsoft.com/office/drawing/2014/main" id="{49B41E2C-7AF9-41D6-9C14-4A269EC59C02}"/>
              </a:ext>
            </a:extLst>
          </p:cNvPr>
          <p:cNvGraphicFramePr>
            <a:graphicFrameLocks noGrp="1"/>
          </p:cNvGraphicFramePr>
          <p:nvPr>
            <p:extLst>
              <p:ext uri="{D42A27DB-BD31-4B8C-83A1-F6EECF244321}">
                <p14:modId xmlns:p14="http://schemas.microsoft.com/office/powerpoint/2010/main" val="1540264245"/>
              </p:ext>
            </p:extLst>
          </p:nvPr>
        </p:nvGraphicFramePr>
        <p:xfrm>
          <a:off x="809296" y="1188632"/>
          <a:ext cx="9562977" cy="2590800"/>
        </p:xfrm>
        <a:graphic>
          <a:graphicData uri="http://schemas.openxmlformats.org/drawingml/2006/table">
            <a:tbl>
              <a:tblPr firstRow="1" bandRow="1">
                <a:tableStyleId>{00A15C55-8517-42AA-B614-E9B94910E393}</a:tableStyleId>
              </a:tblPr>
              <a:tblGrid>
                <a:gridCol w="1281544">
                  <a:extLst>
                    <a:ext uri="{9D8B030D-6E8A-4147-A177-3AD203B41FA5}">
                      <a16:colId xmlns:a16="http://schemas.microsoft.com/office/drawing/2014/main" val="3995219302"/>
                    </a:ext>
                  </a:extLst>
                </a:gridCol>
                <a:gridCol w="5328745">
                  <a:extLst>
                    <a:ext uri="{9D8B030D-6E8A-4147-A177-3AD203B41FA5}">
                      <a16:colId xmlns:a16="http://schemas.microsoft.com/office/drawing/2014/main" val="1428729598"/>
                    </a:ext>
                  </a:extLst>
                </a:gridCol>
                <a:gridCol w="2952688">
                  <a:extLst>
                    <a:ext uri="{9D8B030D-6E8A-4147-A177-3AD203B41FA5}">
                      <a16:colId xmlns:a16="http://schemas.microsoft.com/office/drawing/2014/main" val="2483598560"/>
                    </a:ext>
                  </a:extLst>
                </a:gridCol>
              </a:tblGrid>
              <a:tr h="370840">
                <a:tc>
                  <a:txBody>
                    <a:bodyPr/>
                    <a:lstStyle/>
                    <a:p>
                      <a:pPr algn="ctr" fontAlgn="ctr">
                        <a:lnSpc>
                          <a:spcPct val="150000"/>
                        </a:lnSpc>
                      </a:pPr>
                      <a:r>
                        <a:rPr lang="ja-JP" altLang="en-US" sz="1600" b="1"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種類</a:t>
                      </a:r>
                    </a:p>
                  </a:txBody>
                  <a:tcPr marL="7620" marR="7620" marT="7620" marB="0" anchor="ctr"/>
                </a:tc>
                <a:tc>
                  <a:txBody>
                    <a:bodyPr/>
                    <a:lstStyle/>
                    <a:p>
                      <a:pPr algn="ctr" fontAlgn="ctr">
                        <a:lnSpc>
                          <a:spcPct val="150000"/>
                        </a:lnSpc>
                      </a:pPr>
                      <a:r>
                        <a:rPr lang="ja-JP" altLang="en-US" sz="1600" b="1"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特徴</a:t>
                      </a:r>
                    </a:p>
                  </a:txBody>
                  <a:tcPr marL="7620" marR="7620" marT="7620" marB="0" anchor="ctr"/>
                </a:tc>
                <a:tc>
                  <a:txBody>
                    <a:bodyPr/>
                    <a:lstStyle/>
                    <a:p>
                      <a:pPr algn="ctr" fontAlgn="ctr">
                        <a:lnSpc>
                          <a:spcPct val="150000"/>
                        </a:lnSpc>
                      </a:pPr>
                      <a:r>
                        <a:rPr lang="ja-JP" altLang="en-US" sz="1600" b="1" i="0" u="none" strike="noStrike">
                          <a:solidFill>
                            <a:srgbClr val="000000"/>
                          </a:solidFill>
                          <a:effectLst/>
                          <a:latin typeface="UD デジタル 教科書体 NP-B" panose="02020700000000000000" pitchFamily="18" charset="-128"/>
                          <a:ea typeface="UD デジタル 教科書体 NP-B" panose="02020700000000000000" pitchFamily="18" charset="-128"/>
                        </a:rPr>
                        <a:t>試験内容</a:t>
                      </a:r>
                    </a:p>
                  </a:txBody>
                  <a:tcPr marL="7620" marR="7620" marT="7620" marB="0" anchor="ctr"/>
                </a:tc>
                <a:extLst>
                  <a:ext uri="{0D108BD9-81ED-4DB2-BD59-A6C34878D82A}">
                    <a16:rowId xmlns:a16="http://schemas.microsoft.com/office/drawing/2014/main" val="292179377"/>
                  </a:ext>
                </a:extLst>
              </a:tr>
              <a:tr h="370840">
                <a:tc>
                  <a:txBody>
                    <a:bodyPr/>
                    <a:lstStyle/>
                    <a:p>
                      <a:pPr algn="ctr" fontAlgn="ctr">
                        <a:lnSpc>
                          <a:spcPct val="150000"/>
                        </a:lnSpc>
                      </a:pPr>
                      <a:r>
                        <a:rPr lang="ja-JP" altLang="en-US" sz="16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一般選抜</a:t>
                      </a:r>
                    </a:p>
                  </a:txBody>
                  <a:tcPr marL="7620" marR="7620" marT="7620" marB="0" anchor="ctr"/>
                </a:tc>
                <a:tc>
                  <a:txBody>
                    <a:bodyPr/>
                    <a:lstStyle/>
                    <a:p>
                      <a:pPr algn="l" fontAlgn="ctr">
                        <a:lnSpc>
                          <a:spcPct val="150000"/>
                        </a:lnSpc>
                      </a:pPr>
                      <a:r>
                        <a:rPr lang="ja-JP" altLang="en-US" sz="16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学力検査と作文、グループ面接を実施。</a:t>
                      </a:r>
                      <a:br>
                        <a:rPr lang="ja-JP" altLang="en-US" sz="16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br>
                      <a:r>
                        <a:rPr lang="ja-JP" altLang="en-US" sz="16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試験を行わない科目は調査書によって審査をおこなう。</a:t>
                      </a:r>
                    </a:p>
                  </a:txBody>
                  <a:tcPr marL="7620" marR="7620" marT="7620" marB="0" anchor="ctr"/>
                </a:tc>
                <a:tc>
                  <a:txBody>
                    <a:bodyPr/>
                    <a:lstStyle/>
                    <a:p>
                      <a:pPr algn="l" fontAlgn="ctr">
                        <a:lnSpc>
                          <a:spcPct val="150000"/>
                        </a:lnSpc>
                      </a:pPr>
                      <a:r>
                        <a:rPr lang="ja-JP" altLang="en-US" sz="1600" b="0" i="0" u="none" strike="noStrike">
                          <a:solidFill>
                            <a:srgbClr val="000000"/>
                          </a:solidFill>
                          <a:effectLst/>
                          <a:latin typeface="UD デジタル 教科書体 NP-B" panose="02020700000000000000" pitchFamily="18" charset="-128"/>
                          <a:ea typeface="UD デジタル 教科書体 NP-B" panose="02020700000000000000" pitchFamily="18" charset="-128"/>
                        </a:rPr>
                        <a:t>国語・英語・数学</a:t>
                      </a:r>
                      <a:br>
                        <a:rPr lang="ja-JP" altLang="en-US" sz="1600" b="0" i="0" u="none" strike="noStrike">
                          <a:solidFill>
                            <a:srgbClr val="000000"/>
                          </a:solidFill>
                          <a:effectLst/>
                          <a:latin typeface="UD デジタル 教科書体 NP-B" panose="02020700000000000000" pitchFamily="18" charset="-128"/>
                          <a:ea typeface="UD デジタル 教科書体 NP-B" panose="02020700000000000000" pitchFamily="18" charset="-128"/>
                        </a:rPr>
                      </a:br>
                      <a:r>
                        <a:rPr lang="ja-JP" altLang="en-US" sz="1600" b="0" i="0" u="none" strike="noStrike">
                          <a:solidFill>
                            <a:srgbClr val="000000"/>
                          </a:solidFill>
                          <a:effectLst/>
                          <a:latin typeface="UD デジタル 教科書体 NP-B" panose="02020700000000000000" pitchFamily="18" charset="-128"/>
                          <a:ea typeface="UD デジタル 教科書体 NP-B" panose="02020700000000000000" pitchFamily="18" charset="-128"/>
                        </a:rPr>
                        <a:t>作文・グループ面接</a:t>
                      </a:r>
                    </a:p>
                  </a:txBody>
                  <a:tcPr marL="7620" marR="7620" marT="7620" marB="0" anchor="ctr"/>
                </a:tc>
                <a:extLst>
                  <a:ext uri="{0D108BD9-81ED-4DB2-BD59-A6C34878D82A}">
                    <a16:rowId xmlns:a16="http://schemas.microsoft.com/office/drawing/2014/main" val="3069844760"/>
                  </a:ext>
                </a:extLst>
              </a:tr>
              <a:tr h="370840">
                <a:tc>
                  <a:txBody>
                    <a:bodyPr/>
                    <a:lstStyle/>
                    <a:p>
                      <a:pPr algn="ctr" fontAlgn="ctr">
                        <a:lnSpc>
                          <a:spcPct val="150000"/>
                        </a:lnSpc>
                      </a:pPr>
                      <a:r>
                        <a:rPr lang="zh-CN" altLang="en-US" sz="16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海外帰国</a:t>
                      </a:r>
                      <a:br>
                        <a:rPr lang="zh-CN" altLang="en-US" sz="16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br>
                      <a:r>
                        <a:rPr lang="zh-CN" altLang="en-US" sz="16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生徒</a:t>
                      </a:r>
                      <a:r>
                        <a:rPr lang="ja-JP" altLang="en-US" sz="16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選抜</a:t>
                      </a:r>
                      <a:endParaRPr lang="zh-CN" altLang="en-US" sz="16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endParaRPr>
                    </a:p>
                  </a:txBody>
                  <a:tcPr marL="7620" marR="7620" marT="7620" marB="0" anchor="ctr"/>
                </a:tc>
                <a:tc>
                  <a:txBody>
                    <a:bodyPr/>
                    <a:lstStyle/>
                    <a:p>
                      <a:pPr algn="l" fontAlgn="ctr">
                        <a:lnSpc>
                          <a:spcPct val="150000"/>
                        </a:lnSpc>
                      </a:pPr>
                      <a:r>
                        <a:rPr lang="ja-JP" altLang="en-US" sz="16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海外で</a:t>
                      </a:r>
                      <a:r>
                        <a:rPr lang="en-US" altLang="ja-JP" sz="16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2</a:t>
                      </a:r>
                      <a:r>
                        <a:rPr lang="ja-JP" altLang="en-US" sz="16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年以上の学校生活を送り、帰国後</a:t>
                      </a:r>
                      <a:r>
                        <a:rPr lang="en-US" altLang="ja-JP" sz="16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2</a:t>
                      </a:r>
                      <a:r>
                        <a:rPr lang="ja-JP" altLang="en-US" sz="16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年以内の生徒が対象。調査書のほかに、身上書、海外在留証明書が必要</a:t>
                      </a:r>
                    </a:p>
                  </a:txBody>
                  <a:tcPr marL="7620" marR="7620" marT="7620" marB="0" anchor="ctr"/>
                </a:tc>
                <a:tc>
                  <a:txBody>
                    <a:bodyPr/>
                    <a:lstStyle/>
                    <a:p>
                      <a:pPr algn="l" fontAlgn="ctr">
                        <a:lnSpc>
                          <a:spcPct val="150000"/>
                        </a:lnSpc>
                      </a:pPr>
                      <a:r>
                        <a:rPr lang="ja-JP" altLang="en-US" sz="16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国語・英語・数学 </a:t>
                      </a:r>
                      <a:br>
                        <a:rPr lang="ja-JP" altLang="en-US" sz="16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br>
                      <a:r>
                        <a:rPr lang="ja-JP" altLang="en-US" sz="16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作文・個人面接</a:t>
                      </a:r>
                    </a:p>
                  </a:txBody>
                  <a:tcPr marL="7620" marR="7620" marT="7620" marB="0" anchor="ctr"/>
                </a:tc>
                <a:extLst>
                  <a:ext uri="{0D108BD9-81ED-4DB2-BD59-A6C34878D82A}">
                    <a16:rowId xmlns:a16="http://schemas.microsoft.com/office/drawing/2014/main" val="642523021"/>
                  </a:ext>
                </a:extLst>
              </a:tr>
              <a:tr h="370840">
                <a:tc>
                  <a:txBody>
                    <a:bodyPr/>
                    <a:lstStyle/>
                    <a:p>
                      <a:pPr algn="ctr" fontAlgn="ctr">
                        <a:lnSpc>
                          <a:spcPct val="150000"/>
                        </a:lnSpc>
                      </a:pPr>
                      <a:r>
                        <a:rPr lang="zh-TW" altLang="en-US" sz="16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特別推薦枠</a:t>
                      </a:r>
                      <a:br>
                        <a:rPr lang="zh-TW" altLang="en-US" sz="16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br>
                      <a:r>
                        <a:rPr lang="ja-JP" altLang="en-US" sz="16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選抜</a:t>
                      </a:r>
                      <a:endParaRPr lang="zh-TW" altLang="en-US" sz="16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endParaRPr>
                    </a:p>
                  </a:txBody>
                  <a:tcPr marL="7620" marR="7620" marT="7620" marB="0" anchor="ctr"/>
                </a:tc>
                <a:tc>
                  <a:txBody>
                    <a:bodyPr/>
                    <a:lstStyle/>
                    <a:p>
                      <a:pPr algn="l" fontAlgn="ctr">
                        <a:lnSpc>
                          <a:spcPct val="150000"/>
                        </a:lnSpc>
                      </a:pPr>
                      <a:r>
                        <a:rPr lang="ja-JP" altLang="en-US" sz="16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学習成績および人物が優れる生徒が対象。</a:t>
                      </a:r>
                      <a:br>
                        <a:rPr lang="ja-JP" altLang="en-US" sz="16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br>
                      <a:r>
                        <a:rPr lang="ja-JP" altLang="en-US" sz="16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調査書のほかに、中学校長推薦書、自己推薦文が必要。</a:t>
                      </a:r>
                    </a:p>
                  </a:txBody>
                  <a:tcPr marL="7620" marR="7620" marT="7620" marB="0" anchor="ctr"/>
                </a:tc>
                <a:tc>
                  <a:txBody>
                    <a:bodyPr/>
                    <a:lstStyle/>
                    <a:p>
                      <a:pPr algn="l" fontAlgn="ctr">
                        <a:lnSpc>
                          <a:spcPct val="150000"/>
                        </a:lnSpc>
                      </a:pPr>
                      <a:r>
                        <a:rPr lang="ja-JP" altLang="en-US" sz="16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書類審査（調査書・中学校長推薦書・自己推薦文）・個人面接</a:t>
                      </a:r>
                    </a:p>
                  </a:txBody>
                  <a:tcPr marL="7620" marR="7620" marT="7620" marB="0" anchor="ctr"/>
                </a:tc>
                <a:extLst>
                  <a:ext uri="{0D108BD9-81ED-4DB2-BD59-A6C34878D82A}">
                    <a16:rowId xmlns:a16="http://schemas.microsoft.com/office/drawing/2014/main" val="3459187980"/>
                  </a:ext>
                </a:extLst>
              </a:tr>
            </a:tbl>
          </a:graphicData>
        </a:graphic>
      </p:graphicFrame>
      <p:graphicFrame>
        <p:nvGraphicFramePr>
          <p:cNvPr id="4" name="表 5">
            <a:extLst>
              <a:ext uri="{FF2B5EF4-FFF2-40B4-BE49-F238E27FC236}">
                <a16:creationId xmlns:a16="http://schemas.microsoft.com/office/drawing/2014/main" id="{CFBCAA6A-4C0F-4C06-B402-B36FBDC103E1}"/>
              </a:ext>
            </a:extLst>
          </p:cNvPr>
          <p:cNvGraphicFramePr>
            <a:graphicFrameLocks noGrp="1"/>
          </p:cNvGraphicFramePr>
          <p:nvPr>
            <p:extLst>
              <p:ext uri="{D42A27DB-BD31-4B8C-83A1-F6EECF244321}">
                <p14:modId xmlns:p14="http://schemas.microsoft.com/office/powerpoint/2010/main" val="1092085595"/>
              </p:ext>
            </p:extLst>
          </p:nvPr>
        </p:nvGraphicFramePr>
        <p:xfrm>
          <a:off x="821245" y="4460985"/>
          <a:ext cx="9562977" cy="2590800"/>
        </p:xfrm>
        <a:graphic>
          <a:graphicData uri="http://schemas.openxmlformats.org/drawingml/2006/table">
            <a:tbl>
              <a:tblPr firstRow="1" bandRow="1">
                <a:tableStyleId>{00A15C55-8517-42AA-B614-E9B94910E393}</a:tableStyleId>
              </a:tblPr>
              <a:tblGrid>
                <a:gridCol w="1238783">
                  <a:extLst>
                    <a:ext uri="{9D8B030D-6E8A-4147-A177-3AD203B41FA5}">
                      <a16:colId xmlns:a16="http://schemas.microsoft.com/office/drawing/2014/main" val="1158603553"/>
                    </a:ext>
                  </a:extLst>
                </a:gridCol>
                <a:gridCol w="5424059">
                  <a:extLst>
                    <a:ext uri="{9D8B030D-6E8A-4147-A177-3AD203B41FA5}">
                      <a16:colId xmlns:a16="http://schemas.microsoft.com/office/drawing/2014/main" val="142726001"/>
                    </a:ext>
                  </a:extLst>
                </a:gridCol>
                <a:gridCol w="2900135">
                  <a:extLst>
                    <a:ext uri="{9D8B030D-6E8A-4147-A177-3AD203B41FA5}">
                      <a16:colId xmlns:a16="http://schemas.microsoft.com/office/drawing/2014/main" val="2838499978"/>
                    </a:ext>
                  </a:extLst>
                </a:gridCol>
              </a:tblGrid>
              <a:tr h="370840">
                <a:tc>
                  <a:txBody>
                    <a:bodyPr/>
                    <a:lstStyle/>
                    <a:p>
                      <a:pPr algn="ctr" fontAlgn="ctr">
                        <a:lnSpc>
                          <a:spcPct val="150000"/>
                        </a:lnSpc>
                      </a:pPr>
                      <a:r>
                        <a:rPr lang="ja-JP" altLang="en-US" sz="16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種類</a:t>
                      </a:r>
                    </a:p>
                  </a:txBody>
                  <a:tcPr marL="7620" marR="7620" marT="7620" marB="0" anchor="ctr"/>
                </a:tc>
                <a:tc>
                  <a:txBody>
                    <a:bodyPr/>
                    <a:lstStyle/>
                    <a:p>
                      <a:pPr algn="ctr" fontAlgn="ctr">
                        <a:lnSpc>
                          <a:spcPct val="150000"/>
                        </a:lnSpc>
                      </a:pPr>
                      <a:r>
                        <a:rPr lang="ja-JP" altLang="en-US" sz="16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特徴</a:t>
                      </a:r>
                    </a:p>
                  </a:txBody>
                  <a:tcPr marL="7620" marR="7620" marT="7620" marB="0" anchor="ctr"/>
                </a:tc>
                <a:tc>
                  <a:txBody>
                    <a:bodyPr/>
                    <a:lstStyle/>
                    <a:p>
                      <a:pPr algn="ctr" fontAlgn="ctr">
                        <a:lnSpc>
                          <a:spcPct val="150000"/>
                        </a:lnSpc>
                      </a:pPr>
                      <a:r>
                        <a:rPr lang="ja-JP" altLang="en-US" sz="16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試験内容</a:t>
                      </a:r>
                    </a:p>
                  </a:txBody>
                  <a:tcPr marL="7620" marR="7620" marT="7620" marB="0" anchor="ctr"/>
                </a:tc>
                <a:extLst>
                  <a:ext uri="{0D108BD9-81ED-4DB2-BD59-A6C34878D82A}">
                    <a16:rowId xmlns:a16="http://schemas.microsoft.com/office/drawing/2014/main" val="532694477"/>
                  </a:ext>
                </a:extLst>
              </a:tr>
              <a:tr h="370840">
                <a:tc>
                  <a:txBody>
                    <a:bodyPr/>
                    <a:lstStyle/>
                    <a:p>
                      <a:pPr algn="ctr" fontAlgn="ctr">
                        <a:lnSpc>
                          <a:spcPct val="150000"/>
                        </a:lnSpc>
                      </a:pPr>
                      <a:r>
                        <a:rPr lang="ja-JP" altLang="en-US" sz="16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一般選抜</a:t>
                      </a:r>
                    </a:p>
                  </a:txBody>
                  <a:tcPr marL="7620" marR="7620" marT="7620" marB="0" anchor="ctr"/>
                </a:tc>
                <a:tc>
                  <a:txBody>
                    <a:bodyPr/>
                    <a:lstStyle/>
                    <a:p>
                      <a:pPr algn="l" fontAlgn="ctr">
                        <a:lnSpc>
                          <a:spcPct val="150000"/>
                        </a:lnSpc>
                      </a:pPr>
                      <a:r>
                        <a:rPr lang="ja-JP" altLang="en-US" sz="16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面接は行わない。調査書が必要。</a:t>
                      </a:r>
                    </a:p>
                  </a:txBody>
                  <a:tcPr marL="7620" marR="7620" marT="7620" marB="0" anchor="ctr"/>
                </a:tc>
                <a:tc>
                  <a:txBody>
                    <a:bodyPr/>
                    <a:lstStyle/>
                    <a:p>
                      <a:pPr algn="l" fontAlgn="ctr">
                        <a:lnSpc>
                          <a:spcPct val="150000"/>
                        </a:lnSpc>
                      </a:pPr>
                      <a:r>
                        <a:rPr lang="ja-JP" altLang="en-US" sz="16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国語・数学・英語・理科・社会</a:t>
                      </a:r>
                    </a:p>
                  </a:txBody>
                  <a:tcPr marL="7620" marR="7620" marT="7620" marB="0" anchor="ctr"/>
                </a:tc>
                <a:extLst>
                  <a:ext uri="{0D108BD9-81ED-4DB2-BD59-A6C34878D82A}">
                    <a16:rowId xmlns:a16="http://schemas.microsoft.com/office/drawing/2014/main" val="739434322"/>
                  </a:ext>
                </a:extLst>
              </a:tr>
              <a:tr h="370840">
                <a:tc>
                  <a:txBody>
                    <a:bodyPr/>
                    <a:lstStyle/>
                    <a:p>
                      <a:pPr algn="ctr" fontAlgn="ctr">
                        <a:lnSpc>
                          <a:spcPct val="150000"/>
                        </a:lnSpc>
                      </a:pPr>
                      <a:r>
                        <a:rPr lang="ja-JP" altLang="en-US" sz="16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海外帰国</a:t>
                      </a:r>
                      <a:br>
                        <a:rPr lang="ja-JP" altLang="en-US" sz="16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br>
                      <a:r>
                        <a:rPr lang="ja-JP" altLang="en-US" sz="16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生徒選抜</a:t>
                      </a:r>
                    </a:p>
                  </a:txBody>
                  <a:tcPr marL="7620" marR="7620" marT="7620" marB="0" anchor="ctr"/>
                </a:tc>
                <a:tc>
                  <a:txBody>
                    <a:bodyPr/>
                    <a:lstStyle/>
                    <a:p>
                      <a:pPr algn="l" fontAlgn="ctr">
                        <a:lnSpc>
                          <a:spcPct val="150000"/>
                        </a:lnSpc>
                      </a:pPr>
                      <a:r>
                        <a:rPr lang="ja-JP" altLang="en-US" sz="16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海外在学</a:t>
                      </a:r>
                      <a:r>
                        <a:rPr lang="en-US" altLang="ja-JP" sz="16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2</a:t>
                      </a:r>
                      <a:r>
                        <a:rPr lang="ja-JP" altLang="en-US" sz="16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年以上で、帰国後</a:t>
                      </a:r>
                      <a:r>
                        <a:rPr lang="en-US" altLang="ja-JP" sz="16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2</a:t>
                      </a:r>
                      <a:r>
                        <a:rPr lang="ja-JP" altLang="en-US" sz="16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年以内の生徒が対象。調査書のほかに「入学志願者身上書」「海外在留証明書」が必要。</a:t>
                      </a:r>
                    </a:p>
                  </a:txBody>
                  <a:tcPr marL="7620" marR="7620" marT="7620" marB="0" anchor="ctr"/>
                </a:tc>
                <a:tc>
                  <a:txBody>
                    <a:bodyPr/>
                    <a:lstStyle/>
                    <a:p>
                      <a:pPr algn="l" fontAlgn="ctr">
                        <a:lnSpc>
                          <a:spcPct val="150000"/>
                        </a:lnSpc>
                      </a:pPr>
                      <a:r>
                        <a:rPr lang="ja-JP" altLang="en-US" sz="16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国語・数学・英語・理科・社会</a:t>
                      </a:r>
                      <a:br>
                        <a:rPr lang="ja-JP" altLang="en-US" sz="16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br>
                      <a:r>
                        <a:rPr lang="ja-JP" altLang="en-US" sz="16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個人面接</a:t>
                      </a:r>
                    </a:p>
                  </a:txBody>
                  <a:tcPr marL="7620" marR="7620" marT="7620" marB="0" anchor="ctr"/>
                </a:tc>
                <a:extLst>
                  <a:ext uri="{0D108BD9-81ED-4DB2-BD59-A6C34878D82A}">
                    <a16:rowId xmlns:a16="http://schemas.microsoft.com/office/drawing/2014/main" val="2293117605"/>
                  </a:ext>
                </a:extLst>
              </a:tr>
              <a:tr h="370840">
                <a:tc>
                  <a:txBody>
                    <a:bodyPr/>
                    <a:lstStyle/>
                    <a:p>
                      <a:pPr algn="ctr" fontAlgn="ctr">
                        <a:lnSpc>
                          <a:spcPct val="150000"/>
                        </a:lnSpc>
                      </a:pPr>
                      <a:r>
                        <a:rPr lang="ja-JP" altLang="en-US" sz="16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推薦選抜</a:t>
                      </a:r>
                    </a:p>
                  </a:txBody>
                  <a:tcPr marL="7620" marR="7620" marT="7620" marB="0" anchor="ctr"/>
                </a:tc>
                <a:tc>
                  <a:txBody>
                    <a:bodyPr/>
                    <a:lstStyle/>
                    <a:p>
                      <a:pPr algn="l" fontAlgn="ctr">
                        <a:lnSpc>
                          <a:spcPct val="150000"/>
                        </a:lnSpc>
                      </a:pPr>
                      <a:r>
                        <a:rPr lang="ja-JP" altLang="en-US" sz="16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人物・学力ともに優れている、もしくは運動や文化・特別活動等のいずれかにおいて優れた能力・適正や実績がある生徒が対象。調査書が必要。</a:t>
                      </a:r>
                    </a:p>
                  </a:txBody>
                  <a:tcPr marL="7620" marR="7620" marT="7620" marB="0" anchor="ctr"/>
                </a:tc>
                <a:tc>
                  <a:txBody>
                    <a:bodyPr/>
                    <a:lstStyle/>
                    <a:p>
                      <a:pPr algn="l" fontAlgn="ctr">
                        <a:lnSpc>
                          <a:spcPct val="150000"/>
                        </a:lnSpc>
                      </a:pPr>
                      <a:r>
                        <a:rPr lang="ja-JP" altLang="en-US" sz="16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作文・個人面接</a:t>
                      </a:r>
                    </a:p>
                  </a:txBody>
                  <a:tcPr marL="7620" marR="7620" marT="7620" marB="0" anchor="ctr"/>
                </a:tc>
                <a:extLst>
                  <a:ext uri="{0D108BD9-81ED-4DB2-BD59-A6C34878D82A}">
                    <a16:rowId xmlns:a16="http://schemas.microsoft.com/office/drawing/2014/main" val="215290211"/>
                  </a:ext>
                </a:extLst>
              </a:tr>
            </a:tbl>
          </a:graphicData>
        </a:graphic>
      </p:graphicFrame>
      <p:sp>
        <p:nvSpPr>
          <p:cNvPr id="19" name="テキスト ボックス 18">
            <a:extLst>
              <a:ext uri="{FF2B5EF4-FFF2-40B4-BE49-F238E27FC236}">
                <a16:creationId xmlns:a16="http://schemas.microsoft.com/office/drawing/2014/main" id="{7C6A76CE-2F9D-4DD2-9C6F-D5593CF2D6F0}"/>
              </a:ext>
            </a:extLst>
          </p:cNvPr>
          <p:cNvSpPr txBox="1"/>
          <p:nvPr/>
        </p:nvSpPr>
        <p:spPr>
          <a:xfrm>
            <a:off x="799504" y="1157366"/>
            <a:ext cx="9562976" cy="215444"/>
          </a:xfrm>
          <a:prstGeom prst="rect">
            <a:avLst/>
          </a:prstGeom>
          <a:noFill/>
        </p:spPr>
        <p:txBody>
          <a:bodyPr wrap="square" rtlCol="0" anchor="ctr">
            <a:spAutoFit/>
          </a:bodyPr>
          <a:lstStyle/>
          <a:p>
            <a:r>
              <a:rPr kumimoji="1" lang="ja-JP" altLang="en-US" sz="800" b="1" dirty="0">
                <a:latin typeface="UD デジタル 教科書体 NP-B" panose="02020700000000000000" pitchFamily="18" charset="-128"/>
                <a:ea typeface="UD デジタル 教科書体 NP-B" panose="02020700000000000000" pitchFamily="18" charset="-128"/>
              </a:rPr>
              <a:t>　　　 しゅるい　　　　　　　　　　　　　　　　　　　　　　　   　　　　とくちょう　　　　　　　　　　　　　　　　　　　　　　　　　　　　　　　　　 　し  けん ないよう</a:t>
            </a:r>
          </a:p>
        </p:txBody>
      </p:sp>
      <p:sp>
        <p:nvSpPr>
          <p:cNvPr id="21" name="テキスト ボックス 20">
            <a:extLst>
              <a:ext uri="{FF2B5EF4-FFF2-40B4-BE49-F238E27FC236}">
                <a16:creationId xmlns:a16="http://schemas.microsoft.com/office/drawing/2014/main" id="{3B55607F-335D-4DD1-8763-94060CF6AF1B}"/>
              </a:ext>
            </a:extLst>
          </p:cNvPr>
          <p:cNvSpPr txBox="1"/>
          <p:nvPr/>
        </p:nvSpPr>
        <p:spPr>
          <a:xfrm>
            <a:off x="2002938" y="1540068"/>
            <a:ext cx="9562976" cy="215444"/>
          </a:xfrm>
          <a:prstGeom prst="rect">
            <a:avLst/>
          </a:prstGeom>
          <a:noFill/>
        </p:spPr>
        <p:txBody>
          <a:bodyPr wrap="square" rtlCol="0" anchor="ctr">
            <a:spAutoFit/>
          </a:bodyPr>
          <a:lstStyle/>
          <a:p>
            <a:r>
              <a:rPr kumimoji="1" lang="ja-JP" altLang="en-US" sz="800" b="1" dirty="0">
                <a:latin typeface="UD デジタル 教科書体 NP-B" panose="02020700000000000000" pitchFamily="18" charset="-128"/>
                <a:ea typeface="UD デジタル 教科書体 NP-B" panose="02020700000000000000" pitchFamily="18" charset="-128"/>
              </a:rPr>
              <a:t> がくりょくけんさ　　さくぶん　　　ぐるーぷ　　　めんせつ　　じっし　　　　　　　　　　　　　　　　　　　  こく ご　　  えい ご　 　すうがく</a:t>
            </a:r>
          </a:p>
        </p:txBody>
      </p:sp>
      <p:sp>
        <p:nvSpPr>
          <p:cNvPr id="23" name="テキスト ボックス 22">
            <a:extLst>
              <a:ext uri="{FF2B5EF4-FFF2-40B4-BE49-F238E27FC236}">
                <a16:creationId xmlns:a16="http://schemas.microsoft.com/office/drawing/2014/main" id="{EBB29949-AD22-446A-8E8D-29BC59ED214F}"/>
              </a:ext>
            </a:extLst>
          </p:cNvPr>
          <p:cNvSpPr txBox="1"/>
          <p:nvPr/>
        </p:nvSpPr>
        <p:spPr>
          <a:xfrm>
            <a:off x="2002938" y="1904848"/>
            <a:ext cx="9562976" cy="215444"/>
          </a:xfrm>
          <a:prstGeom prst="rect">
            <a:avLst/>
          </a:prstGeom>
          <a:noFill/>
        </p:spPr>
        <p:txBody>
          <a:bodyPr wrap="square" rtlCol="0" anchor="ctr">
            <a:spAutoFit/>
          </a:bodyPr>
          <a:lstStyle/>
          <a:p>
            <a:r>
              <a:rPr kumimoji="1" lang="ja-JP" altLang="en-US" sz="800" b="1" dirty="0">
                <a:latin typeface="UD デジタル 教科書体 NP-B" panose="02020700000000000000" pitchFamily="18" charset="-128"/>
                <a:ea typeface="UD デジタル 教科書体 NP-B" panose="02020700000000000000" pitchFamily="18" charset="-128"/>
              </a:rPr>
              <a:t> し けん　　おこな　　     　　か  もく　　ちょうさしょ　 　　　　　　　しんさ　　　　　　　　　　　　　　　 さくぶん　　　　ぐるーぷ　　めんせつ</a:t>
            </a:r>
          </a:p>
        </p:txBody>
      </p:sp>
      <p:sp>
        <p:nvSpPr>
          <p:cNvPr id="25" name="テキスト ボックス 24">
            <a:extLst>
              <a:ext uri="{FF2B5EF4-FFF2-40B4-BE49-F238E27FC236}">
                <a16:creationId xmlns:a16="http://schemas.microsoft.com/office/drawing/2014/main" id="{4B842C77-E310-44F9-A9BA-B6FEC15682DA}"/>
              </a:ext>
            </a:extLst>
          </p:cNvPr>
          <p:cNvSpPr txBox="1"/>
          <p:nvPr/>
        </p:nvSpPr>
        <p:spPr>
          <a:xfrm>
            <a:off x="906142" y="2262361"/>
            <a:ext cx="9562976" cy="215444"/>
          </a:xfrm>
          <a:prstGeom prst="rect">
            <a:avLst/>
          </a:prstGeom>
          <a:noFill/>
        </p:spPr>
        <p:txBody>
          <a:bodyPr wrap="square" rtlCol="0" anchor="ctr">
            <a:spAutoFit/>
          </a:bodyPr>
          <a:lstStyle/>
          <a:p>
            <a:r>
              <a:rPr kumimoji="1" lang="ja-JP" altLang="en-US" sz="800" b="1" dirty="0">
                <a:latin typeface="UD デジタル 教科書体 NP-B" panose="02020700000000000000" pitchFamily="18" charset="-128"/>
                <a:ea typeface="UD デジタル 教科書体 NP-B" panose="02020700000000000000" pitchFamily="18" charset="-128"/>
              </a:rPr>
              <a:t> かいがい  き   こく　　かいがい　　　ねんいじょう　　がっこうせいかつ　 　おく　　　  　き こく ご　　ねん い   ない　　せいと　　  こく ご　  　えい ご　　すうがく</a:t>
            </a:r>
          </a:p>
        </p:txBody>
      </p:sp>
      <p:sp>
        <p:nvSpPr>
          <p:cNvPr id="26" name="テキスト ボックス 25">
            <a:extLst>
              <a:ext uri="{FF2B5EF4-FFF2-40B4-BE49-F238E27FC236}">
                <a16:creationId xmlns:a16="http://schemas.microsoft.com/office/drawing/2014/main" id="{5A90E500-EBAC-4D91-A1C6-9330CD3BA28F}"/>
              </a:ext>
            </a:extLst>
          </p:cNvPr>
          <p:cNvSpPr txBox="1"/>
          <p:nvPr/>
        </p:nvSpPr>
        <p:spPr>
          <a:xfrm>
            <a:off x="958238" y="2653673"/>
            <a:ext cx="9562976" cy="215444"/>
          </a:xfrm>
          <a:prstGeom prst="rect">
            <a:avLst/>
          </a:prstGeom>
          <a:noFill/>
        </p:spPr>
        <p:txBody>
          <a:bodyPr wrap="square" rtlCol="0" anchor="ctr">
            <a:spAutoFit/>
          </a:bodyPr>
          <a:lstStyle/>
          <a:p>
            <a:r>
              <a:rPr kumimoji="1" lang="ja-JP" altLang="en-US" sz="800" b="1" dirty="0">
                <a:latin typeface="UD デジタル 教科書体 NP-B" panose="02020700000000000000" pitchFamily="18" charset="-128"/>
                <a:ea typeface="UD デジタル 教科書体 NP-B" panose="02020700000000000000" pitchFamily="18" charset="-128"/>
              </a:rPr>
              <a:t>せい と  せんばつ　　　  たいしょう　 ちょうさ しょ　　　　　　　 　　しんじょうしょ　かいがい ざいりゅうしょうめいしょひつよう　さくぶん　   こ じん めんせつ</a:t>
            </a:r>
          </a:p>
        </p:txBody>
      </p:sp>
      <p:sp>
        <p:nvSpPr>
          <p:cNvPr id="27" name="テキスト ボックス 26">
            <a:extLst>
              <a:ext uri="{FF2B5EF4-FFF2-40B4-BE49-F238E27FC236}">
                <a16:creationId xmlns:a16="http://schemas.microsoft.com/office/drawing/2014/main" id="{BCC5729E-D54D-4D94-AAA5-10B461C3047E}"/>
              </a:ext>
            </a:extLst>
          </p:cNvPr>
          <p:cNvSpPr txBox="1"/>
          <p:nvPr/>
        </p:nvSpPr>
        <p:spPr>
          <a:xfrm>
            <a:off x="852415" y="3027803"/>
            <a:ext cx="9920687" cy="215444"/>
          </a:xfrm>
          <a:prstGeom prst="rect">
            <a:avLst/>
          </a:prstGeom>
          <a:noFill/>
        </p:spPr>
        <p:txBody>
          <a:bodyPr wrap="square" rtlCol="0" anchor="ctr">
            <a:spAutoFit/>
          </a:bodyPr>
          <a:lstStyle/>
          <a:p>
            <a:r>
              <a:rPr kumimoji="1" lang="ja-JP" altLang="en-US" sz="800" b="1" dirty="0">
                <a:latin typeface="UD デジタル 教科書体 NP-B" panose="02020700000000000000" pitchFamily="18" charset="-128"/>
                <a:ea typeface="UD デジタル 教科書体 NP-B" panose="02020700000000000000" pitchFamily="18" charset="-128"/>
              </a:rPr>
              <a:t>とくべつすいせんわく　  がくしゅうせいせき　　　   　じんぶつ　　すぐ　　　　せいと　　　たいしょう　　　　　　　　　　　　 　　　 しょるいしん  さ　　 ちょうさしょ　ちゅうがっこうちょうすい</a:t>
            </a:r>
          </a:p>
        </p:txBody>
      </p:sp>
      <p:sp>
        <p:nvSpPr>
          <p:cNvPr id="28" name="テキスト ボックス 27">
            <a:extLst>
              <a:ext uri="{FF2B5EF4-FFF2-40B4-BE49-F238E27FC236}">
                <a16:creationId xmlns:a16="http://schemas.microsoft.com/office/drawing/2014/main" id="{15D88C75-B036-4E05-B168-30297C958650}"/>
              </a:ext>
            </a:extLst>
          </p:cNvPr>
          <p:cNvSpPr txBox="1"/>
          <p:nvPr/>
        </p:nvSpPr>
        <p:spPr>
          <a:xfrm>
            <a:off x="982336" y="3375958"/>
            <a:ext cx="9562976" cy="215444"/>
          </a:xfrm>
          <a:prstGeom prst="rect">
            <a:avLst/>
          </a:prstGeom>
          <a:noFill/>
        </p:spPr>
        <p:txBody>
          <a:bodyPr wrap="square" rtlCol="0" anchor="ctr">
            <a:spAutoFit/>
          </a:bodyPr>
          <a:lstStyle/>
          <a:p>
            <a:r>
              <a:rPr kumimoji="1" lang="ja-JP" altLang="en-US" sz="800" b="1" dirty="0">
                <a:latin typeface="UD デジタル 教科書体 NP-B" panose="02020700000000000000" pitchFamily="18" charset="-128"/>
                <a:ea typeface="UD デジタル 教科書体 NP-B" panose="02020700000000000000" pitchFamily="18" charset="-128"/>
              </a:rPr>
              <a:t>　  せんばつ　　　　  ちょうさしょ　　　　　　　　　ちゅうがっこうちょうすいせんしょ　  じ  こ   すいせんぶん　　ひつよう　　　　  せんしょ　 　じ   こ   すいせんぶん　　　　 こ じんめんせつ</a:t>
            </a:r>
          </a:p>
        </p:txBody>
      </p:sp>
      <p:sp>
        <p:nvSpPr>
          <p:cNvPr id="29" name="テキスト ボックス 28">
            <a:extLst>
              <a:ext uri="{FF2B5EF4-FFF2-40B4-BE49-F238E27FC236}">
                <a16:creationId xmlns:a16="http://schemas.microsoft.com/office/drawing/2014/main" id="{676218C9-986F-496A-89C9-64EF7A74AFEB}"/>
              </a:ext>
            </a:extLst>
          </p:cNvPr>
          <p:cNvSpPr txBox="1"/>
          <p:nvPr/>
        </p:nvSpPr>
        <p:spPr>
          <a:xfrm>
            <a:off x="821246" y="4421849"/>
            <a:ext cx="9562976" cy="215444"/>
          </a:xfrm>
          <a:prstGeom prst="rect">
            <a:avLst/>
          </a:prstGeom>
          <a:noFill/>
        </p:spPr>
        <p:txBody>
          <a:bodyPr wrap="square" rtlCol="0" anchor="ctr">
            <a:spAutoFit/>
          </a:bodyPr>
          <a:lstStyle/>
          <a:p>
            <a:r>
              <a:rPr kumimoji="1" lang="ja-JP" altLang="en-US" sz="800" b="1" dirty="0">
                <a:latin typeface="UD デジタル 教科書体 NP-B" panose="02020700000000000000" pitchFamily="18" charset="-128"/>
                <a:ea typeface="UD デジタル 教科書体 NP-B" panose="02020700000000000000" pitchFamily="18" charset="-128"/>
              </a:rPr>
              <a:t>　　　しゅるい　　　　　　　　　　　　　　　　　　　　　　　　　　　　 とくちょう　　　　　　　　　　　　　　　　　　　　　　　　　　　　　　　　　　　 し  けんないよう</a:t>
            </a:r>
          </a:p>
        </p:txBody>
      </p:sp>
      <p:sp>
        <p:nvSpPr>
          <p:cNvPr id="30" name="テキスト ボックス 29">
            <a:extLst>
              <a:ext uri="{FF2B5EF4-FFF2-40B4-BE49-F238E27FC236}">
                <a16:creationId xmlns:a16="http://schemas.microsoft.com/office/drawing/2014/main" id="{99F9E339-A0E7-4A0F-941D-07D900A88FA2}"/>
              </a:ext>
            </a:extLst>
          </p:cNvPr>
          <p:cNvSpPr txBox="1"/>
          <p:nvPr/>
        </p:nvSpPr>
        <p:spPr>
          <a:xfrm>
            <a:off x="931783" y="1680430"/>
            <a:ext cx="1122989" cy="215444"/>
          </a:xfrm>
          <a:prstGeom prst="rect">
            <a:avLst/>
          </a:prstGeom>
          <a:noFill/>
        </p:spPr>
        <p:txBody>
          <a:bodyPr wrap="square" rtlCol="0" anchor="ctr">
            <a:spAutoFit/>
          </a:bodyPr>
          <a:lstStyle/>
          <a:p>
            <a:r>
              <a:rPr kumimoji="1" lang="ja-JP" altLang="en-US" sz="800" b="1" dirty="0">
                <a:latin typeface="UD デジタル 教科書体 NP-B" panose="02020700000000000000" pitchFamily="18" charset="-128"/>
                <a:ea typeface="UD デジタル 教科書体 NP-B" panose="02020700000000000000" pitchFamily="18" charset="-128"/>
              </a:rPr>
              <a:t>いっぱん せんばつ</a:t>
            </a:r>
          </a:p>
        </p:txBody>
      </p:sp>
      <p:sp>
        <p:nvSpPr>
          <p:cNvPr id="31" name="テキスト ボックス 30">
            <a:extLst>
              <a:ext uri="{FF2B5EF4-FFF2-40B4-BE49-F238E27FC236}">
                <a16:creationId xmlns:a16="http://schemas.microsoft.com/office/drawing/2014/main" id="{42387562-C3B8-4B1A-B5D6-7A257F3AE1DF}"/>
              </a:ext>
            </a:extLst>
          </p:cNvPr>
          <p:cNvSpPr txBox="1"/>
          <p:nvPr/>
        </p:nvSpPr>
        <p:spPr>
          <a:xfrm>
            <a:off x="931783" y="5202696"/>
            <a:ext cx="9664082" cy="215444"/>
          </a:xfrm>
          <a:prstGeom prst="rect">
            <a:avLst/>
          </a:prstGeom>
          <a:noFill/>
        </p:spPr>
        <p:txBody>
          <a:bodyPr wrap="square" rtlCol="0" anchor="ctr">
            <a:spAutoFit/>
          </a:bodyPr>
          <a:lstStyle/>
          <a:p>
            <a:r>
              <a:rPr kumimoji="1" lang="ja-JP" altLang="en-US" sz="800" b="1" dirty="0">
                <a:latin typeface="UD デジタル 教科書体 NP-B" panose="02020700000000000000" pitchFamily="18" charset="-128"/>
                <a:ea typeface="UD デジタル 教科書体 NP-B" panose="02020700000000000000" pitchFamily="18" charset="-128"/>
              </a:rPr>
              <a:t> かいがいき  こく　　 かいがいざいがく　  ねんい じょう　　 　き    こく ご　　ねん い  ない　　 せい と　　たいしょう　ちょうさしょ　こくご　　　すいがく　   えい  ご　　　り   か　  　しゃかい</a:t>
            </a:r>
          </a:p>
        </p:txBody>
      </p:sp>
      <p:sp>
        <p:nvSpPr>
          <p:cNvPr id="32" name="テキスト ボックス 31">
            <a:extLst>
              <a:ext uri="{FF2B5EF4-FFF2-40B4-BE49-F238E27FC236}">
                <a16:creationId xmlns:a16="http://schemas.microsoft.com/office/drawing/2014/main" id="{2B557203-3056-4C83-9A1B-B47A3EFEA3DE}"/>
              </a:ext>
            </a:extLst>
          </p:cNvPr>
          <p:cNvSpPr txBox="1"/>
          <p:nvPr/>
        </p:nvSpPr>
        <p:spPr>
          <a:xfrm>
            <a:off x="947368" y="4799152"/>
            <a:ext cx="9562976" cy="215444"/>
          </a:xfrm>
          <a:prstGeom prst="rect">
            <a:avLst/>
          </a:prstGeom>
          <a:noFill/>
        </p:spPr>
        <p:txBody>
          <a:bodyPr wrap="square" rtlCol="0" anchor="ctr">
            <a:spAutoFit/>
          </a:bodyPr>
          <a:lstStyle/>
          <a:p>
            <a:r>
              <a:rPr kumimoji="1" lang="ja-JP" altLang="en-US" sz="800" b="1" dirty="0">
                <a:latin typeface="UD デジタル 教科書体 NP-B" panose="02020700000000000000" pitchFamily="18" charset="-128"/>
                <a:ea typeface="UD デジタル 教科書体 NP-B" panose="02020700000000000000" pitchFamily="18" charset="-128"/>
              </a:rPr>
              <a:t>いっぱんせんばつ　　めんせつ　　おこな　　　　　　　ちょうさしょ　　ひつよう　　　　　　　　　　　　　　　　　　　　　　　　　  こく ご　　 すうがく　 　えい ご　　  り   か　　　しゃかい</a:t>
            </a:r>
            <a:endParaRPr kumimoji="1" lang="en-US" altLang="ja-JP" sz="800" b="1" dirty="0">
              <a:latin typeface="UD デジタル 教科書体 NP-B" panose="02020700000000000000" pitchFamily="18" charset="-128"/>
              <a:ea typeface="UD デジタル 教科書体 NP-B" panose="02020700000000000000" pitchFamily="18" charset="-128"/>
            </a:endParaRPr>
          </a:p>
        </p:txBody>
      </p:sp>
      <p:sp>
        <p:nvSpPr>
          <p:cNvPr id="33" name="テキスト ボックス 32">
            <a:extLst>
              <a:ext uri="{FF2B5EF4-FFF2-40B4-BE49-F238E27FC236}">
                <a16:creationId xmlns:a16="http://schemas.microsoft.com/office/drawing/2014/main" id="{43313A9F-C1E1-4B82-8BDF-BC87B7D4501A}"/>
              </a:ext>
            </a:extLst>
          </p:cNvPr>
          <p:cNvSpPr txBox="1"/>
          <p:nvPr/>
        </p:nvSpPr>
        <p:spPr>
          <a:xfrm>
            <a:off x="948447" y="5530849"/>
            <a:ext cx="9562976" cy="215444"/>
          </a:xfrm>
          <a:prstGeom prst="rect">
            <a:avLst/>
          </a:prstGeom>
          <a:noFill/>
        </p:spPr>
        <p:txBody>
          <a:bodyPr wrap="square" rtlCol="0" anchor="ctr">
            <a:spAutoFit/>
          </a:bodyPr>
          <a:lstStyle/>
          <a:p>
            <a:r>
              <a:rPr kumimoji="1" lang="ja-JP" altLang="en-US" sz="800" b="1" dirty="0">
                <a:latin typeface="UD デジタル 教科書体 NP-B" panose="02020700000000000000" pitchFamily="18" charset="-128"/>
                <a:ea typeface="UD デジタル 教科書体 NP-B" panose="02020700000000000000" pitchFamily="18" charset="-128"/>
              </a:rPr>
              <a:t>せいと   せんばつ　　　　　　　　　　　　にゅうがくしがんしゃしんじょうしょ　　　かいがいざいりゅうしょうめいしょ　　ひつよう　こ じんめんせつ</a:t>
            </a:r>
            <a:endParaRPr kumimoji="1" lang="en-US" altLang="ja-JP" sz="800" b="1" dirty="0">
              <a:latin typeface="UD デジタル 教科書体 NP-B" panose="02020700000000000000" pitchFamily="18" charset="-128"/>
              <a:ea typeface="UD デジタル 教科書体 NP-B" panose="02020700000000000000" pitchFamily="18" charset="-128"/>
            </a:endParaRPr>
          </a:p>
        </p:txBody>
      </p:sp>
      <p:sp>
        <p:nvSpPr>
          <p:cNvPr id="34" name="テキスト ボックス 33">
            <a:extLst>
              <a:ext uri="{FF2B5EF4-FFF2-40B4-BE49-F238E27FC236}">
                <a16:creationId xmlns:a16="http://schemas.microsoft.com/office/drawing/2014/main" id="{DCAA648B-3F07-4B97-8A20-AB7E5E011700}"/>
              </a:ext>
            </a:extLst>
          </p:cNvPr>
          <p:cNvSpPr txBox="1"/>
          <p:nvPr/>
        </p:nvSpPr>
        <p:spPr>
          <a:xfrm>
            <a:off x="2002938" y="5922946"/>
            <a:ext cx="7995192" cy="215444"/>
          </a:xfrm>
          <a:prstGeom prst="rect">
            <a:avLst/>
          </a:prstGeom>
          <a:noFill/>
        </p:spPr>
        <p:txBody>
          <a:bodyPr wrap="square" rtlCol="0" anchor="ctr">
            <a:spAutoFit/>
          </a:bodyPr>
          <a:lstStyle/>
          <a:p>
            <a:r>
              <a:rPr kumimoji="1" lang="ja-JP" altLang="en-US" sz="800" b="1" dirty="0">
                <a:latin typeface="UD デジタル 教科書体 NP-B" panose="02020700000000000000" pitchFamily="18" charset="-128"/>
                <a:ea typeface="UD デジタル 教科書体 NP-B" panose="02020700000000000000" pitchFamily="18" charset="-128"/>
              </a:rPr>
              <a:t>じんぶつ　 がくりょく　 　　　　すぐ　　　　　　　　　　　　　　　　　　うんどう　　 ぶん か　　とくべつ</a:t>
            </a:r>
            <a:endParaRPr kumimoji="1" lang="en-US" altLang="ja-JP" sz="800" b="1" dirty="0">
              <a:latin typeface="UD デジタル 教科書体 NP-B" panose="02020700000000000000" pitchFamily="18" charset="-128"/>
              <a:ea typeface="UD デジタル 教科書体 NP-B" panose="02020700000000000000" pitchFamily="18" charset="-128"/>
            </a:endParaRPr>
          </a:p>
        </p:txBody>
      </p:sp>
      <p:sp>
        <p:nvSpPr>
          <p:cNvPr id="35" name="テキスト ボックス 34">
            <a:extLst>
              <a:ext uri="{FF2B5EF4-FFF2-40B4-BE49-F238E27FC236}">
                <a16:creationId xmlns:a16="http://schemas.microsoft.com/office/drawing/2014/main" id="{85550FE9-3C09-42EE-BD4D-8B25FFAC8126}"/>
              </a:ext>
            </a:extLst>
          </p:cNvPr>
          <p:cNvSpPr txBox="1"/>
          <p:nvPr/>
        </p:nvSpPr>
        <p:spPr>
          <a:xfrm>
            <a:off x="2002938" y="6300268"/>
            <a:ext cx="7995192" cy="215444"/>
          </a:xfrm>
          <a:prstGeom prst="rect">
            <a:avLst/>
          </a:prstGeom>
          <a:noFill/>
        </p:spPr>
        <p:txBody>
          <a:bodyPr wrap="square" rtlCol="0" anchor="ctr">
            <a:spAutoFit/>
          </a:bodyPr>
          <a:lstStyle/>
          <a:p>
            <a:r>
              <a:rPr kumimoji="1" lang="ja-JP" altLang="en-US" sz="800" b="1" dirty="0">
                <a:latin typeface="UD デジタル 教科書体 NP-B" panose="02020700000000000000" pitchFamily="18" charset="-128"/>
                <a:ea typeface="UD デジタル 教科書体 NP-B" panose="02020700000000000000" pitchFamily="18" charset="-128"/>
              </a:rPr>
              <a:t>かつどうとう　　　　　　　　　　　　  　　　　　すぐ　　　 のうりょく　  てきせい　　じっせき　　　　　　 　さくぶん  　　こ じん めんせつ</a:t>
            </a:r>
            <a:endParaRPr kumimoji="1" lang="en-US" altLang="ja-JP" sz="800" b="1" dirty="0">
              <a:latin typeface="UD デジタル 教科書体 NP-B" panose="02020700000000000000" pitchFamily="18" charset="-128"/>
              <a:ea typeface="UD デジタル 教科書体 NP-B" panose="02020700000000000000" pitchFamily="18" charset="-128"/>
            </a:endParaRPr>
          </a:p>
        </p:txBody>
      </p:sp>
      <p:sp>
        <p:nvSpPr>
          <p:cNvPr id="36" name="テキスト ボックス 35">
            <a:extLst>
              <a:ext uri="{FF2B5EF4-FFF2-40B4-BE49-F238E27FC236}">
                <a16:creationId xmlns:a16="http://schemas.microsoft.com/office/drawing/2014/main" id="{C3EEA277-AA08-4CFC-8C41-2F77AE2D80CA}"/>
              </a:ext>
            </a:extLst>
          </p:cNvPr>
          <p:cNvSpPr txBox="1"/>
          <p:nvPr/>
        </p:nvSpPr>
        <p:spPr>
          <a:xfrm>
            <a:off x="2002938" y="6660950"/>
            <a:ext cx="8047026" cy="215444"/>
          </a:xfrm>
          <a:prstGeom prst="rect">
            <a:avLst/>
          </a:prstGeom>
          <a:noFill/>
        </p:spPr>
        <p:txBody>
          <a:bodyPr wrap="square" rtlCol="0" anchor="ctr">
            <a:spAutoFit/>
          </a:bodyPr>
          <a:lstStyle/>
          <a:p>
            <a:r>
              <a:rPr kumimoji="1" lang="ja-JP" altLang="en-US" sz="800" b="1" dirty="0">
                <a:latin typeface="UD デジタル 教科書体 NP-B" panose="02020700000000000000" pitchFamily="18" charset="-128"/>
                <a:ea typeface="UD デジタル 教科書体 NP-B" panose="02020700000000000000" pitchFamily="18" charset="-128"/>
              </a:rPr>
              <a:t>せい と　　たいしょう　 ちょうさしょ  　ひつよう</a:t>
            </a:r>
            <a:endParaRPr kumimoji="1" lang="en-US" altLang="ja-JP" sz="800" b="1" dirty="0">
              <a:latin typeface="UD デジタル 教科書体 NP-B" panose="02020700000000000000" pitchFamily="18" charset="-128"/>
              <a:ea typeface="UD デジタル 教科書体 NP-B" panose="02020700000000000000" pitchFamily="18" charset="-128"/>
            </a:endParaRPr>
          </a:p>
        </p:txBody>
      </p:sp>
      <p:sp>
        <p:nvSpPr>
          <p:cNvPr id="37" name="テキスト ボックス 36">
            <a:extLst>
              <a:ext uri="{FF2B5EF4-FFF2-40B4-BE49-F238E27FC236}">
                <a16:creationId xmlns:a16="http://schemas.microsoft.com/office/drawing/2014/main" id="{7A236C5A-0C6B-48E4-BA26-01116BDDBB5A}"/>
              </a:ext>
            </a:extLst>
          </p:cNvPr>
          <p:cNvSpPr txBox="1"/>
          <p:nvPr/>
        </p:nvSpPr>
        <p:spPr>
          <a:xfrm>
            <a:off x="947368" y="6283628"/>
            <a:ext cx="1122989" cy="215444"/>
          </a:xfrm>
          <a:prstGeom prst="rect">
            <a:avLst/>
          </a:prstGeom>
          <a:noFill/>
        </p:spPr>
        <p:txBody>
          <a:bodyPr wrap="square" rtlCol="0" anchor="ctr">
            <a:spAutoFit/>
          </a:bodyPr>
          <a:lstStyle/>
          <a:p>
            <a:r>
              <a:rPr kumimoji="1" lang="ja-JP" altLang="en-US" sz="800" b="1" dirty="0">
                <a:latin typeface="UD デジタル 教科書体 NP-B" panose="02020700000000000000" pitchFamily="18" charset="-128"/>
                <a:ea typeface="UD デジタル 教科書体 NP-B" panose="02020700000000000000" pitchFamily="18" charset="-128"/>
              </a:rPr>
              <a:t>すいせんせんばつ</a:t>
            </a:r>
          </a:p>
        </p:txBody>
      </p:sp>
    </p:spTree>
    <p:extLst>
      <p:ext uri="{BB962C8B-B14F-4D97-AF65-F5344CB8AC3E}">
        <p14:creationId xmlns:p14="http://schemas.microsoft.com/office/powerpoint/2010/main" val="3440839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3">
            <a:extLst>
              <a:ext uri="{FF2B5EF4-FFF2-40B4-BE49-F238E27FC236}">
                <a16:creationId xmlns:a16="http://schemas.microsoft.com/office/drawing/2014/main" id="{4B9AB5BB-6642-458D-9F85-F8D34D183C8B}"/>
              </a:ext>
            </a:extLst>
          </p:cNvPr>
          <p:cNvSpPr/>
          <p:nvPr/>
        </p:nvSpPr>
        <p:spPr>
          <a:xfrm>
            <a:off x="777343" y="498887"/>
            <a:ext cx="9774620" cy="6457083"/>
          </a:xfrm>
          <a:prstGeom prst="roundRect">
            <a:avLst>
              <a:gd name="adj" fmla="val 2401"/>
            </a:avLst>
          </a:prstGeom>
          <a:solidFill>
            <a:schemeClr val="bg1"/>
          </a:solidFill>
          <a:ln w="25400">
            <a:solidFill>
              <a:srgbClr val="F9B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latin typeface="UD デジタル 教科書体 NP-B" panose="02020700000000000000" pitchFamily="18" charset="-128"/>
                <a:ea typeface="UD デジタル 教科書体 NP-B" panose="02020700000000000000" pitchFamily="18" charset="-128"/>
              </a:rPr>
              <a:t>＊試験内容 は学校 によって異 なる</a:t>
            </a:r>
          </a:p>
        </p:txBody>
      </p:sp>
      <p:graphicFrame>
        <p:nvGraphicFramePr>
          <p:cNvPr id="5" name="表 5">
            <a:extLst>
              <a:ext uri="{FF2B5EF4-FFF2-40B4-BE49-F238E27FC236}">
                <a16:creationId xmlns:a16="http://schemas.microsoft.com/office/drawing/2014/main" id="{653F90BA-AE5F-40A8-A762-5DEDF0A2187C}"/>
              </a:ext>
            </a:extLst>
          </p:cNvPr>
          <p:cNvGraphicFramePr>
            <a:graphicFrameLocks noGrp="1"/>
          </p:cNvGraphicFramePr>
          <p:nvPr>
            <p:extLst>
              <p:ext uri="{D42A27DB-BD31-4B8C-83A1-F6EECF244321}">
                <p14:modId xmlns:p14="http://schemas.microsoft.com/office/powerpoint/2010/main" val="3947529465"/>
              </p:ext>
            </p:extLst>
          </p:nvPr>
        </p:nvGraphicFramePr>
        <p:xfrm>
          <a:off x="966931" y="1792294"/>
          <a:ext cx="9501372" cy="4693920"/>
        </p:xfrm>
        <a:graphic>
          <a:graphicData uri="http://schemas.openxmlformats.org/drawingml/2006/table">
            <a:tbl>
              <a:tblPr firstRow="1" bandRow="1">
                <a:tableStyleId>{5C22544A-7EE6-4342-B048-85BDC9FD1C3A}</a:tableStyleId>
              </a:tblPr>
              <a:tblGrid>
                <a:gridCol w="1625399">
                  <a:extLst>
                    <a:ext uri="{9D8B030D-6E8A-4147-A177-3AD203B41FA5}">
                      <a16:colId xmlns:a16="http://schemas.microsoft.com/office/drawing/2014/main" val="3645356877"/>
                    </a:ext>
                  </a:extLst>
                </a:gridCol>
                <a:gridCol w="3953930">
                  <a:extLst>
                    <a:ext uri="{9D8B030D-6E8A-4147-A177-3AD203B41FA5}">
                      <a16:colId xmlns:a16="http://schemas.microsoft.com/office/drawing/2014/main" val="2870414111"/>
                    </a:ext>
                  </a:extLst>
                </a:gridCol>
                <a:gridCol w="3922043">
                  <a:extLst>
                    <a:ext uri="{9D8B030D-6E8A-4147-A177-3AD203B41FA5}">
                      <a16:colId xmlns:a16="http://schemas.microsoft.com/office/drawing/2014/main" val="4125592735"/>
                    </a:ext>
                  </a:extLst>
                </a:gridCol>
              </a:tblGrid>
              <a:tr h="370840">
                <a:tc>
                  <a:txBody>
                    <a:bodyPr/>
                    <a:lstStyle/>
                    <a:p>
                      <a:pPr algn="ctr" fontAlgn="ctr">
                        <a:lnSpc>
                          <a:spcPct val="150000"/>
                        </a:lnSpc>
                      </a:pPr>
                      <a:r>
                        <a:rPr lang="ja-JP" altLang="en-US" sz="2400" b="1" i="0" u="none" strike="noStrike" dirty="0">
                          <a:solidFill>
                            <a:schemeClr val="bg1"/>
                          </a:solidFill>
                          <a:effectLst/>
                          <a:latin typeface="UD デジタル 教科書体 NP-B" panose="02020700000000000000" pitchFamily="18" charset="-128"/>
                          <a:ea typeface="UD デジタル 教科書体 NP-B" panose="02020700000000000000" pitchFamily="18" charset="-128"/>
                        </a:rPr>
                        <a:t>種類</a:t>
                      </a:r>
                    </a:p>
                  </a:txBody>
                  <a:tcPr marL="7620" marR="7620" marT="7620" marB="0" anchor="ctr"/>
                </a:tc>
                <a:tc>
                  <a:txBody>
                    <a:bodyPr/>
                    <a:lstStyle/>
                    <a:p>
                      <a:pPr algn="ctr" fontAlgn="ctr">
                        <a:lnSpc>
                          <a:spcPct val="150000"/>
                        </a:lnSpc>
                      </a:pPr>
                      <a:r>
                        <a:rPr lang="ja-JP" altLang="en-US" sz="2400" b="1" i="0" u="none" strike="noStrike" dirty="0">
                          <a:solidFill>
                            <a:schemeClr val="bg1"/>
                          </a:solidFill>
                          <a:effectLst/>
                          <a:latin typeface="UD デジタル 教科書体 NP-B" panose="02020700000000000000" pitchFamily="18" charset="-128"/>
                          <a:ea typeface="UD デジタル 教科書体 NP-B" panose="02020700000000000000" pitchFamily="18" charset="-128"/>
                        </a:rPr>
                        <a:t>特徴</a:t>
                      </a:r>
                    </a:p>
                  </a:txBody>
                  <a:tcPr marL="7620" marR="7620" marT="7620" marB="0" anchor="ctr"/>
                </a:tc>
                <a:tc>
                  <a:txBody>
                    <a:bodyPr/>
                    <a:lstStyle/>
                    <a:p>
                      <a:pPr algn="ctr" fontAlgn="ctr">
                        <a:lnSpc>
                          <a:spcPct val="150000"/>
                        </a:lnSpc>
                      </a:pPr>
                      <a:r>
                        <a:rPr lang="ja-JP" altLang="en-US" sz="2400" b="1" i="0" u="none" strike="noStrike" dirty="0">
                          <a:solidFill>
                            <a:schemeClr val="bg1"/>
                          </a:solidFill>
                          <a:effectLst/>
                          <a:latin typeface="UD デジタル 教科書体 NP-B" panose="02020700000000000000" pitchFamily="18" charset="-128"/>
                          <a:ea typeface="UD デジタル 教科書体 NP-B" panose="02020700000000000000" pitchFamily="18" charset="-128"/>
                        </a:rPr>
                        <a:t>試験内容</a:t>
                      </a:r>
                    </a:p>
                  </a:txBody>
                  <a:tcPr marL="7620" marR="7620" marT="7620" marB="0" anchor="ctr"/>
                </a:tc>
                <a:extLst>
                  <a:ext uri="{0D108BD9-81ED-4DB2-BD59-A6C34878D82A}">
                    <a16:rowId xmlns:a16="http://schemas.microsoft.com/office/drawing/2014/main" val="1663396429"/>
                  </a:ext>
                </a:extLst>
              </a:tr>
              <a:tr h="370840">
                <a:tc>
                  <a:txBody>
                    <a:bodyPr/>
                    <a:lstStyle/>
                    <a:p>
                      <a:pPr algn="ctr" fontAlgn="ctr">
                        <a:lnSpc>
                          <a:spcPct val="150000"/>
                        </a:lnSpc>
                      </a:pPr>
                      <a:r>
                        <a:rPr lang="ja-JP" altLang="en-US" sz="24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一般選抜</a:t>
                      </a:r>
                    </a:p>
                  </a:txBody>
                  <a:tcPr marL="7620" marR="7620" marT="7620" marB="0" anchor="ctr"/>
                </a:tc>
                <a:tc>
                  <a:txBody>
                    <a:bodyPr/>
                    <a:lstStyle/>
                    <a:p>
                      <a:pPr algn="l" fontAlgn="ctr">
                        <a:lnSpc>
                          <a:spcPct val="150000"/>
                        </a:lnSpc>
                      </a:pPr>
                      <a:r>
                        <a:rPr lang="ja-JP" altLang="en-US" sz="20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入学試験日程の異なる高校を</a:t>
                      </a:r>
                      <a:r>
                        <a:rPr lang="en-US" altLang="ja-JP" sz="20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3</a:t>
                      </a:r>
                      <a:r>
                        <a:rPr lang="ja-JP" altLang="en-US" sz="20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校まで受験可能。</a:t>
                      </a:r>
                      <a:br>
                        <a:rPr lang="ja-JP" altLang="en-US" sz="20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br>
                      <a:r>
                        <a:rPr lang="ja-JP" altLang="en-US" sz="20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公立高校と併願することもできる。</a:t>
                      </a:r>
                    </a:p>
                  </a:txBody>
                  <a:tcPr marL="7620" marR="7620" marT="7620" marB="0" anchor="ctr"/>
                </a:tc>
                <a:tc>
                  <a:txBody>
                    <a:bodyPr/>
                    <a:lstStyle/>
                    <a:p>
                      <a:pPr algn="l" fontAlgn="ctr">
                        <a:lnSpc>
                          <a:spcPct val="150000"/>
                        </a:lnSpc>
                      </a:pPr>
                      <a:r>
                        <a:rPr lang="ja-JP" altLang="en-US" sz="20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学力試験</a:t>
                      </a:r>
                      <a:br>
                        <a:rPr lang="ja-JP" altLang="en-US" sz="20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br>
                      <a:r>
                        <a:rPr lang="ja-JP" altLang="en-US" sz="20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a:t>
                      </a:r>
                      <a:r>
                        <a:rPr lang="en-US" altLang="ja-JP" sz="20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3</a:t>
                      </a:r>
                      <a:r>
                        <a:rPr lang="ja-JP" altLang="en-US" sz="20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教科もしくは</a:t>
                      </a:r>
                      <a:r>
                        <a:rPr lang="en-US" altLang="ja-JP" sz="20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5</a:t>
                      </a:r>
                      <a:r>
                        <a:rPr lang="ja-JP" altLang="en-US" sz="20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教科など）</a:t>
                      </a:r>
                      <a:br>
                        <a:rPr lang="ja-JP" altLang="en-US" sz="20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br>
                      <a:r>
                        <a:rPr lang="ja-JP" altLang="en-US" sz="20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実技試験等を実施する高校もある。</a:t>
                      </a:r>
                    </a:p>
                  </a:txBody>
                  <a:tcPr marL="7620" marR="7620" marT="7620" marB="0" anchor="ctr"/>
                </a:tc>
                <a:extLst>
                  <a:ext uri="{0D108BD9-81ED-4DB2-BD59-A6C34878D82A}">
                    <a16:rowId xmlns:a16="http://schemas.microsoft.com/office/drawing/2014/main" val="3085249178"/>
                  </a:ext>
                </a:extLst>
              </a:tr>
              <a:tr h="370840">
                <a:tc>
                  <a:txBody>
                    <a:bodyPr/>
                    <a:lstStyle/>
                    <a:p>
                      <a:pPr algn="ctr" fontAlgn="ctr">
                        <a:lnSpc>
                          <a:spcPct val="150000"/>
                        </a:lnSpc>
                      </a:pPr>
                      <a:r>
                        <a:rPr lang="ja-JP" altLang="en-US" sz="24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推薦選抜</a:t>
                      </a:r>
                    </a:p>
                  </a:txBody>
                  <a:tcPr marL="7620" marR="7620" marT="7620" marB="0" anchor="ctr"/>
                </a:tc>
                <a:tc>
                  <a:txBody>
                    <a:bodyPr/>
                    <a:lstStyle/>
                    <a:p>
                      <a:pPr algn="l" fontAlgn="ctr">
                        <a:lnSpc>
                          <a:spcPct val="150000"/>
                        </a:lnSpc>
                      </a:pPr>
                      <a:r>
                        <a:rPr lang="ja-JP" altLang="en-US" sz="20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中学校長の推薦が必要。</a:t>
                      </a:r>
                      <a:br>
                        <a:rPr lang="ja-JP" altLang="en-US" sz="20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br>
                      <a:r>
                        <a:rPr lang="ja-JP" altLang="en-US" sz="20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合格したら必ず入学する。</a:t>
                      </a:r>
                    </a:p>
                  </a:txBody>
                  <a:tcPr marL="7620" marR="7620" marT="7620" marB="0" anchor="ctr"/>
                </a:tc>
                <a:tc>
                  <a:txBody>
                    <a:bodyPr/>
                    <a:lstStyle/>
                    <a:p>
                      <a:pPr algn="l" fontAlgn="ctr">
                        <a:lnSpc>
                          <a:spcPct val="150000"/>
                        </a:lnSpc>
                      </a:pPr>
                      <a:r>
                        <a:rPr lang="ja-JP" altLang="en-US" sz="20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面接・作文など</a:t>
                      </a:r>
                      <a:br>
                        <a:rPr lang="ja-JP" altLang="en-US" sz="20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br>
                      <a:r>
                        <a:rPr lang="ja-JP" altLang="en-US" sz="20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基礎学力試験</a:t>
                      </a:r>
                      <a:br>
                        <a:rPr lang="ja-JP" altLang="en-US" sz="20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br>
                      <a:r>
                        <a:rPr lang="ja-JP" altLang="en-US" sz="20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（英語・数学・国語</a:t>
                      </a:r>
                      <a:r>
                        <a:rPr lang="en-US" altLang="ja-JP" sz="20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3</a:t>
                      </a:r>
                      <a:r>
                        <a:rPr lang="ja-JP" altLang="en-US" sz="20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教科など）</a:t>
                      </a:r>
                    </a:p>
                  </a:txBody>
                  <a:tcPr marL="7620" marR="7620" marT="7620" marB="0" anchor="ctr"/>
                </a:tc>
                <a:extLst>
                  <a:ext uri="{0D108BD9-81ED-4DB2-BD59-A6C34878D82A}">
                    <a16:rowId xmlns:a16="http://schemas.microsoft.com/office/drawing/2014/main" val="96202157"/>
                  </a:ext>
                </a:extLst>
              </a:tr>
              <a:tr h="370840">
                <a:tc>
                  <a:txBody>
                    <a:bodyPr/>
                    <a:lstStyle/>
                    <a:p>
                      <a:pPr algn="ctr" fontAlgn="ctr">
                        <a:lnSpc>
                          <a:spcPct val="150000"/>
                        </a:lnSpc>
                      </a:pPr>
                      <a:r>
                        <a:rPr lang="ja-JP" altLang="en-US" sz="24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特色選抜</a:t>
                      </a:r>
                    </a:p>
                  </a:txBody>
                  <a:tcPr marL="7620" marR="7620" marT="7620" marB="0" anchor="ctr"/>
                </a:tc>
                <a:tc>
                  <a:txBody>
                    <a:bodyPr/>
                    <a:lstStyle/>
                    <a:p>
                      <a:pPr algn="l" fontAlgn="ctr">
                        <a:lnSpc>
                          <a:spcPct val="150000"/>
                        </a:lnSpc>
                      </a:pPr>
                      <a:r>
                        <a:rPr lang="ja-JP" altLang="en-US" sz="20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中学校長の推薦が不要な自己推薦型。調査書が必要。</a:t>
                      </a:r>
                      <a:br>
                        <a:rPr lang="ja-JP" altLang="en-US" sz="20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br>
                      <a:r>
                        <a:rPr lang="ja-JP" altLang="en-US" sz="20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合格したら必ず入学する。</a:t>
                      </a:r>
                    </a:p>
                  </a:txBody>
                  <a:tcPr marL="7620" marR="7620" marT="7620" marB="0" anchor="ctr"/>
                </a:tc>
                <a:tc>
                  <a:txBody>
                    <a:bodyPr/>
                    <a:lstStyle/>
                    <a:p>
                      <a:pPr algn="l" fontAlgn="ctr">
                        <a:lnSpc>
                          <a:spcPct val="150000"/>
                        </a:lnSpc>
                      </a:pPr>
                      <a:r>
                        <a:rPr lang="ja-JP" altLang="en-US" sz="20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面接・作文など </a:t>
                      </a:r>
                      <a:br>
                        <a:rPr lang="ja-JP" altLang="en-US" sz="20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br>
                      <a:r>
                        <a:rPr lang="ja-JP" altLang="en-US" sz="20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基礎学力試験 </a:t>
                      </a:r>
                      <a:br>
                        <a:rPr lang="ja-JP" altLang="en-US" sz="20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br>
                      <a:r>
                        <a:rPr lang="ja-JP" altLang="en-US" sz="20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（英語・数学・国語</a:t>
                      </a:r>
                      <a:r>
                        <a:rPr lang="en-US" altLang="ja-JP" sz="20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3</a:t>
                      </a:r>
                      <a:r>
                        <a:rPr lang="ja-JP" altLang="en-US" sz="20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教科など）</a:t>
                      </a:r>
                    </a:p>
                  </a:txBody>
                  <a:tcPr marL="7620" marR="7620" marT="7620" marB="0" anchor="ctr"/>
                </a:tc>
                <a:extLst>
                  <a:ext uri="{0D108BD9-81ED-4DB2-BD59-A6C34878D82A}">
                    <a16:rowId xmlns:a16="http://schemas.microsoft.com/office/drawing/2014/main" val="2879483211"/>
                  </a:ext>
                </a:extLst>
              </a:tr>
            </a:tbl>
          </a:graphicData>
        </a:graphic>
      </p:graphicFrame>
      <p:sp>
        <p:nvSpPr>
          <p:cNvPr id="2" name="スライド番号プレースホルダー 1">
            <a:extLst>
              <a:ext uri="{FF2B5EF4-FFF2-40B4-BE49-F238E27FC236}">
                <a16:creationId xmlns:a16="http://schemas.microsoft.com/office/drawing/2014/main" id="{9E28FA24-3446-4BC7-BCE3-6E9C4989B327}"/>
              </a:ext>
            </a:extLst>
          </p:cNvPr>
          <p:cNvSpPr>
            <a:spLocks noGrp="1"/>
          </p:cNvSpPr>
          <p:nvPr>
            <p:ph type="sldNum" sz="quarter" idx="4"/>
          </p:nvPr>
        </p:nvSpPr>
        <p:spPr>
          <a:xfrm>
            <a:off x="4143079" y="7227491"/>
            <a:ext cx="2405658" cy="276999"/>
          </a:xfrm>
        </p:spPr>
        <p:txBody>
          <a:bodyPr/>
          <a:lstStyle/>
          <a:p>
            <a:pPr algn="ctr"/>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fld id="{DFE08C22-053B-3C49-B8BB-21FC17935DB3}" type="slidenum">
              <a:rPr lang="en-US" altLang="ja-JP" sz="1200" smtClean="0">
                <a:solidFill>
                  <a:schemeClr val="tx1"/>
                </a:solidFill>
                <a:latin typeface="UD デジタル 教科書体 NP-B" panose="02020700000000000000" pitchFamily="18" charset="-128"/>
                <a:ea typeface="UD デジタル 教科書体 NP-B" panose="02020700000000000000" pitchFamily="18" charset="-128"/>
              </a:rPr>
              <a:pPr algn="ctr"/>
              <a:t>26</a:t>
            </a:fld>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p>
        </p:txBody>
      </p:sp>
      <p:sp>
        <p:nvSpPr>
          <p:cNvPr id="10" name="テキスト ボックス 9">
            <a:extLst>
              <a:ext uri="{FF2B5EF4-FFF2-40B4-BE49-F238E27FC236}">
                <a16:creationId xmlns:a16="http://schemas.microsoft.com/office/drawing/2014/main" id="{E003C3C3-9FEE-4458-AF76-0C53CE600287}"/>
              </a:ext>
            </a:extLst>
          </p:cNvPr>
          <p:cNvSpPr txBox="1"/>
          <p:nvPr/>
        </p:nvSpPr>
        <p:spPr>
          <a:xfrm>
            <a:off x="904692" y="1080216"/>
            <a:ext cx="7067980" cy="461665"/>
          </a:xfrm>
          <a:prstGeom prst="rect">
            <a:avLst/>
          </a:prstGeom>
          <a:noFill/>
        </p:spPr>
        <p:txBody>
          <a:bodyPr wrap="square" rtlCol="0">
            <a:spAutoFit/>
          </a:bodyPr>
          <a:lstStyle/>
          <a:p>
            <a:r>
              <a:rPr kumimoji="1" lang="ja-JP" altLang="en-US" sz="2400" b="1" dirty="0">
                <a:solidFill>
                  <a:srgbClr val="FF00FF"/>
                </a:solidFill>
                <a:latin typeface="ＭＳ ゴシック" panose="020B0609070205080204" pitchFamily="49" charset="-128"/>
                <a:ea typeface="ＭＳ ゴシック" panose="020B0609070205080204" pitchFamily="49" charset="-128"/>
              </a:rPr>
              <a:t>◆ </a:t>
            </a:r>
            <a:r>
              <a:rPr kumimoji="1" lang="ja-JP" altLang="en-US" sz="2400" b="1" dirty="0">
                <a:latin typeface="ＭＳ ゴシック" panose="020B0609070205080204" pitchFamily="49" charset="-128"/>
                <a:ea typeface="ＭＳ ゴシック" panose="020B0609070205080204" pitchFamily="49" charset="-128"/>
              </a:rPr>
              <a:t>私立</a:t>
            </a:r>
            <a:r>
              <a:rPr kumimoji="1" lang="ja-JP" altLang="en-US" sz="2400" b="1" dirty="0">
                <a:latin typeface="UD デジタル 教科書体 NP-B" panose="02020700000000000000" pitchFamily="18" charset="-128"/>
                <a:ea typeface="UD デジタル 教科書体 NP-B" panose="02020700000000000000" pitchFamily="18" charset="-128"/>
              </a:rPr>
              <a:t>高校の入学試験の種類</a:t>
            </a:r>
          </a:p>
        </p:txBody>
      </p:sp>
      <p:sp>
        <p:nvSpPr>
          <p:cNvPr id="12" name="テキスト ボックス 11">
            <a:extLst>
              <a:ext uri="{FF2B5EF4-FFF2-40B4-BE49-F238E27FC236}">
                <a16:creationId xmlns:a16="http://schemas.microsoft.com/office/drawing/2014/main" id="{A42AEEA3-AAD3-4CD0-8C40-C4C74FE35839}"/>
              </a:ext>
            </a:extLst>
          </p:cNvPr>
          <p:cNvSpPr txBox="1"/>
          <p:nvPr/>
        </p:nvSpPr>
        <p:spPr>
          <a:xfrm>
            <a:off x="1230938" y="901853"/>
            <a:ext cx="6768000" cy="276999"/>
          </a:xfrm>
          <a:prstGeom prst="rect">
            <a:avLst/>
          </a:prstGeom>
          <a:noFill/>
        </p:spPr>
        <p:txBody>
          <a:bodyPr wrap="square" rtlCol="0">
            <a:spAutoFit/>
          </a:bodyPr>
          <a:lstStyle/>
          <a:p>
            <a:r>
              <a:rPr kumimoji="1" lang="ja-JP" altLang="en-US" sz="1200" spc="-100" dirty="0">
                <a:latin typeface="UD デジタル 教科書体 NP-B" panose="02020700000000000000" pitchFamily="18" charset="-128"/>
                <a:ea typeface="UD デジタル 教科書体 NP-B" panose="02020700000000000000" pitchFamily="18" charset="-128"/>
              </a:rPr>
              <a:t>　し     りつ こうこう        にゅうがく し  けん          しゅ るい</a:t>
            </a:r>
          </a:p>
        </p:txBody>
      </p:sp>
      <p:graphicFrame>
        <p:nvGraphicFramePr>
          <p:cNvPr id="18" name="オブジェクト 17">
            <a:extLst>
              <a:ext uri="{FF2B5EF4-FFF2-40B4-BE49-F238E27FC236}">
                <a16:creationId xmlns:a16="http://schemas.microsoft.com/office/drawing/2014/main" id="{0D74DF93-6B9A-413A-80A3-FE9F5E7D207D}"/>
              </a:ext>
            </a:extLst>
          </p:cNvPr>
          <p:cNvGraphicFramePr>
            <a:graphicFrameLocks noChangeAspect="1"/>
          </p:cNvGraphicFramePr>
          <p:nvPr>
            <p:extLst>
              <p:ext uri="{D42A27DB-BD31-4B8C-83A1-F6EECF244321}">
                <p14:modId xmlns:p14="http://schemas.microsoft.com/office/powerpoint/2010/main" val="470649862"/>
              </p:ext>
            </p:extLst>
          </p:nvPr>
        </p:nvGraphicFramePr>
        <p:xfrm>
          <a:off x="6586352" y="6522654"/>
          <a:ext cx="3825875" cy="396875"/>
        </p:xfrm>
        <a:graphic>
          <a:graphicData uri="http://schemas.openxmlformats.org/presentationml/2006/ole">
            <mc:AlternateContent xmlns:mc="http://schemas.openxmlformats.org/markup-compatibility/2006">
              <mc:Choice xmlns:v="urn:schemas-microsoft-com:vml" Requires="v">
                <p:oleObj name="Worksheet" r:id="rId2" imgW="3825169" imgH="396209" progId="Excel.Sheet.12">
                  <p:embed/>
                </p:oleObj>
              </mc:Choice>
              <mc:Fallback>
                <p:oleObj name="Worksheet" r:id="rId2" imgW="3825169" imgH="396209" progId="Excel.Sheet.12">
                  <p:embed/>
                  <p:pic>
                    <p:nvPicPr>
                      <p:cNvPr id="0" name=""/>
                      <p:cNvPicPr/>
                      <p:nvPr/>
                    </p:nvPicPr>
                    <p:blipFill>
                      <a:blip r:embed="rId3"/>
                      <a:stretch>
                        <a:fillRect/>
                      </a:stretch>
                    </p:blipFill>
                    <p:spPr>
                      <a:xfrm>
                        <a:off x="6586352" y="6522654"/>
                        <a:ext cx="3825875" cy="396875"/>
                      </a:xfrm>
                      <a:prstGeom prst="rect">
                        <a:avLst/>
                      </a:prstGeom>
                    </p:spPr>
                  </p:pic>
                </p:oleObj>
              </mc:Fallback>
            </mc:AlternateContent>
          </a:graphicData>
        </a:graphic>
      </p:graphicFrame>
      <p:pic>
        <p:nvPicPr>
          <p:cNvPr id="22" name="図 21">
            <a:extLst>
              <a:ext uri="{FF2B5EF4-FFF2-40B4-BE49-F238E27FC236}">
                <a16:creationId xmlns:a16="http://schemas.microsoft.com/office/drawing/2014/main" id="{60C9EE07-2ED0-4E1A-B0E7-05B844A07BBE}"/>
              </a:ext>
            </a:extLst>
          </p:cNvPr>
          <p:cNvPicPr>
            <a:picLocks noChangeAspect="1"/>
          </p:cNvPicPr>
          <p:nvPr/>
        </p:nvPicPr>
        <p:blipFill>
          <a:blip r:embed="rId4"/>
          <a:stretch>
            <a:fillRect/>
          </a:stretch>
        </p:blipFill>
        <p:spPr>
          <a:xfrm>
            <a:off x="6719439" y="521870"/>
            <a:ext cx="1266366" cy="1215711"/>
          </a:xfrm>
          <a:prstGeom prst="rect">
            <a:avLst/>
          </a:prstGeom>
        </p:spPr>
      </p:pic>
      <p:pic>
        <p:nvPicPr>
          <p:cNvPr id="23" name="図 22">
            <a:extLst>
              <a:ext uri="{FF2B5EF4-FFF2-40B4-BE49-F238E27FC236}">
                <a16:creationId xmlns:a16="http://schemas.microsoft.com/office/drawing/2014/main" id="{30377800-C08A-4242-9985-EA877CA676C4}"/>
              </a:ext>
            </a:extLst>
          </p:cNvPr>
          <p:cNvPicPr>
            <a:picLocks noChangeAspect="1"/>
          </p:cNvPicPr>
          <p:nvPr/>
        </p:nvPicPr>
        <p:blipFill>
          <a:blip r:embed="rId5"/>
          <a:stretch>
            <a:fillRect/>
          </a:stretch>
        </p:blipFill>
        <p:spPr>
          <a:xfrm>
            <a:off x="8385401" y="427764"/>
            <a:ext cx="1753832" cy="1363604"/>
          </a:xfrm>
          <a:prstGeom prst="rect">
            <a:avLst/>
          </a:prstGeom>
        </p:spPr>
      </p:pic>
      <p:sp>
        <p:nvSpPr>
          <p:cNvPr id="15" name="テキスト ボックス 14">
            <a:extLst>
              <a:ext uri="{FF2B5EF4-FFF2-40B4-BE49-F238E27FC236}">
                <a16:creationId xmlns:a16="http://schemas.microsoft.com/office/drawing/2014/main" id="{F46CCC64-F615-4BE2-BDFE-5B11CC1105A0}"/>
              </a:ext>
            </a:extLst>
          </p:cNvPr>
          <p:cNvSpPr txBox="1"/>
          <p:nvPr/>
        </p:nvSpPr>
        <p:spPr>
          <a:xfrm>
            <a:off x="1406769" y="1779434"/>
            <a:ext cx="1304900" cy="276999"/>
          </a:xfrm>
          <a:prstGeom prst="rect">
            <a:avLst/>
          </a:prstGeom>
          <a:noFill/>
        </p:spPr>
        <p:txBody>
          <a:bodyPr wrap="square" rtlCol="0">
            <a:spAutoFit/>
          </a:bodyPr>
          <a:lstStyle/>
          <a:p>
            <a:r>
              <a:rPr kumimoji="1" lang="ja-JP" altLang="en-US" sz="1200" spc="-100" dirty="0">
                <a:solidFill>
                  <a:schemeClr val="bg1"/>
                </a:solidFill>
                <a:latin typeface="UD デジタル 教科書体 NP-B" panose="02020700000000000000" pitchFamily="18" charset="-128"/>
                <a:ea typeface="UD デジタル 教科書体 NP-B" panose="02020700000000000000" pitchFamily="18" charset="-128"/>
              </a:rPr>
              <a:t>しゅるい</a:t>
            </a:r>
            <a:endParaRPr kumimoji="1" lang="en-US" altLang="ja-JP" sz="1200" spc="-100" dirty="0">
              <a:solidFill>
                <a:schemeClr val="bg1"/>
              </a:solidFill>
              <a:latin typeface="UD デジタル 教科書体 NP-B" panose="02020700000000000000" pitchFamily="18" charset="-128"/>
              <a:ea typeface="UD デジタル 教科書体 NP-B" panose="02020700000000000000" pitchFamily="18" charset="-128"/>
            </a:endParaRPr>
          </a:p>
        </p:txBody>
      </p:sp>
      <p:sp>
        <p:nvSpPr>
          <p:cNvPr id="16" name="テキスト ボックス 15">
            <a:extLst>
              <a:ext uri="{FF2B5EF4-FFF2-40B4-BE49-F238E27FC236}">
                <a16:creationId xmlns:a16="http://schemas.microsoft.com/office/drawing/2014/main" id="{50A83744-CC87-4DBE-A645-C38062EB5645}"/>
              </a:ext>
            </a:extLst>
          </p:cNvPr>
          <p:cNvSpPr txBox="1"/>
          <p:nvPr/>
        </p:nvSpPr>
        <p:spPr>
          <a:xfrm>
            <a:off x="4072640" y="1793334"/>
            <a:ext cx="1176473" cy="276999"/>
          </a:xfrm>
          <a:prstGeom prst="rect">
            <a:avLst/>
          </a:prstGeom>
          <a:noFill/>
        </p:spPr>
        <p:txBody>
          <a:bodyPr wrap="square" rtlCol="0">
            <a:spAutoFit/>
          </a:bodyPr>
          <a:lstStyle/>
          <a:p>
            <a:r>
              <a:rPr kumimoji="1" lang="ja-JP" altLang="en-US" sz="1200" spc="-100" dirty="0">
                <a:solidFill>
                  <a:schemeClr val="bg1"/>
                </a:solidFill>
                <a:latin typeface="UD デジタル 教科書体 NP-B" panose="02020700000000000000" pitchFamily="18" charset="-128"/>
                <a:ea typeface="UD デジタル 教科書体 NP-B" panose="02020700000000000000" pitchFamily="18" charset="-128"/>
              </a:rPr>
              <a:t>  とくちょう</a:t>
            </a:r>
            <a:endParaRPr kumimoji="1" lang="en-US" altLang="ja-JP" sz="1200" spc="-100" dirty="0">
              <a:solidFill>
                <a:schemeClr val="bg1"/>
              </a:solidFill>
              <a:latin typeface="UD デジタル 教科書体 NP-B" panose="02020700000000000000" pitchFamily="18" charset="-128"/>
              <a:ea typeface="UD デジタル 教科書体 NP-B" panose="02020700000000000000" pitchFamily="18" charset="-128"/>
            </a:endParaRPr>
          </a:p>
        </p:txBody>
      </p:sp>
      <p:sp>
        <p:nvSpPr>
          <p:cNvPr id="17" name="テキスト ボックス 16">
            <a:extLst>
              <a:ext uri="{FF2B5EF4-FFF2-40B4-BE49-F238E27FC236}">
                <a16:creationId xmlns:a16="http://schemas.microsoft.com/office/drawing/2014/main" id="{7EC2457F-0071-48B0-955F-B943D14872C8}"/>
              </a:ext>
            </a:extLst>
          </p:cNvPr>
          <p:cNvSpPr txBox="1"/>
          <p:nvPr/>
        </p:nvSpPr>
        <p:spPr>
          <a:xfrm>
            <a:off x="7658404" y="1784739"/>
            <a:ext cx="1681773" cy="276999"/>
          </a:xfrm>
          <a:prstGeom prst="rect">
            <a:avLst/>
          </a:prstGeom>
          <a:noFill/>
        </p:spPr>
        <p:txBody>
          <a:bodyPr wrap="square" rtlCol="0">
            <a:spAutoFit/>
          </a:bodyPr>
          <a:lstStyle/>
          <a:p>
            <a:r>
              <a:rPr kumimoji="1" lang="ja-JP" altLang="en-US" sz="1200" spc="-100" dirty="0">
                <a:solidFill>
                  <a:schemeClr val="bg1"/>
                </a:solidFill>
                <a:latin typeface="UD デジタル 教科書体 NP-B" panose="02020700000000000000" pitchFamily="18" charset="-128"/>
                <a:ea typeface="UD デジタル 教科書体 NP-B" panose="02020700000000000000" pitchFamily="18" charset="-128"/>
              </a:rPr>
              <a:t>    し  けん  ないよう</a:t>
            </a:r>
            <a:endParaRPr kumimoji="1" lang="en-US" altLang="ja-JP" sz="1200" spc="-100" dirty="0">
              <a:solidFill>
                <a:schemeClr val="bg1"/>
              </a:solidFill>
              <a:latin typeface="UD デジタル 教科書体 NP-B" panose="02020700000000000000" pitchFamily="18" charset="-128"/>
              <a:ea typeface="UD デジタル 教科書体 NP-B" panose="02020700000000000000" pitchFamily="18" charset="-128"/>
            </a:endParaRPr>
          </a:p>
        </p:txBody>
      </p:sp>
      <p:sp>
        <p:nvSpPr>
          <p:cNvPr id="19" name="テキスト ボックス 18">
            <a:extLst>
              <a:ext uri="{FF2B5EF4-FFF2-40B4-BE49-F238E27FC236}">
                <a16:creationId xmlns:a16="http://schemas.microsoft.com/office/drawing/2014/main" id="{F2BE71E3-2A12-4640-913C-ECD765C2E1F8}"/>
              </a:ext>
            </a:extLst>
          </p:cNvPr>
          <p:cNvSpPr txBox="1"/>
          <p:nvPr/>
        </p:nvSpPr>
        <p:spPr>
          <a:xfrm>
            <a:off x="1096602" y="4070962"/>
            <a:ext cx="1403249" cy="276999"/>
          </a:xfrm>
          <a:prstGeom prst="rect">
            <a:avLst/>
          </a:prstGeom>
          <a:noFill/>
        </p:spPr>
        <p:txBody>
          <a:bodyPr wrap="square" rtlCol="0">
            <a:spAutoFit/>
          </a:bodyPr>
          <a:lstStyle/>
          <a:p>
            <a:r>
              <a:rPr kumimoji="1" lang="ja-JP" altLang="en-US" sz="1200" spc="-100" dirty="0">
                <a:latin typeface="UD デジタル 教科書体 NP-B" panose="02020700000000000000" pitchFamily="18" charset="-128"/>
                <a:ea typeface="UD デジタル 教科書体 NP-B" panose="02020700000000000000" pitchFamily="18" charset="-128"/>
              </a:rPr>
              <a:t>すいせんせんばつ</a:t>
            </a:r>
            <a:endParaRPr kumimoji="1" lang="en-US" altLang="ja-JP" sz="1200" spc="-100" dirty="0">
              <a:latin typeface="UD デジタル 教科書体 NP-B" panose="02020700000000000000" pitchFamily="18" charset="-128"/>
              <a:ea typeface="UD デジタル 教科書体 NP-B" panose="02020700000000000000" pitchFamily="18" charset="-128"/>
            </a:endParaRPr>
          </a:p>
        </p:txBody>
      </p:sp>
      <p:sp>
        <p:nvSpPr>
          <p:cNvPr id="21" name="テキスト ボックス 20">
            <a:extLst>
              <a:ext uri="{FF2B5EF4-FFF2-40B4-BE49-F238E27FC236}">
                <a16:creationId xmlns:a16="http://schemas.microsoft.com/office/drawing/2014/main" id="{B09F8E2F-F153-462A-9558-E648418663BA}"/>
              </a:ext>
            </a:extLst>
          </p:cNvPr>
          <p:cNvSpPr txBox="1"/>
          <p:nvPr/>
        </p:nvSpPr>
        <p:spPr>
          <a:xfrm>
            <a:off x="2480441" y="2333759"/>
            <a:ext cx="3971723" cy="276999"/>
          </a:xfrm>
          <a:prstGeom prst="rect">
            <a:avLst/>
          </a:prstGeom>
          <a:noFill/>
        </p:spPr>
        <p:txBody>
          <a:bodyPr wrap="square" rtlCol="0">
            <a:spAutoFit/>
          </a:bodyPr>
          <a:lstStyle/>
          <a:p>
            <a:r>
              <a:rPr kumimoji="1" lang="ja-JP" altLang="en-US" sz="1200" spc="-100" dirty="0">
                <a:latin typeface="UD デジタル 教科書体 NP-B" panose="02020700000000000000" pitchFamily="18" charset="-128"/>
                <a:ea typeface="UD デジタル 教科書体 NP-B" panose="02020700000000000000" pitchFamily="18" charset="-128"/>
              </a:rPr>
              <a:t>にゅうがくしけんにってい　こと　　　こうこう　　　こう</a:t>
            </a:r>
            <a:endParaRPr kumimoji="1" lang="en-US" altLang="ja-JP" sz="1200" spc="-100" dirty="0">
              <a:latin typeface="UD デジタル 教科書体 NP-B" panose="02020700000000000000" pitchFamily="18" charset="-128"/>
              <a:ea typeface="UD デジタル 教科書体 NP-B" panose="02020700000000000000" pitchFamily="18" charset="-128"/>
            </a:endParaRPr>
          </a:p>
        </p:txBody>
      </p:sp>
      <p:sp>
        <p:nvSpPr>
          <p:cNvPr id="20" name="テキスト ボックス 19">
            <a:extLst>
              <a:ext uri="{FF2B5EF4-FFF2-40B4-BE49-F238E27FC236}">
                <a16:creationId xmlns:a16="http://schemas.microsoft.com/office/drawing/2014/main" id="{5DD228B8-3808-408A-B4FC-F771D44615EF}"/>
              </a:ext>
            </a:extLst>
          </p:cNvPr>
          <p:cNvSpPr txBox="1"/>
          <p:nvPr/>
        </p:nvSpPr>
        <p:spPr>
          <a:xfrm>
            <a:off x="2511558" y="2763158"/>
            <a:ext cx="3909849" cy="276999"/>
          </a:xfrm>
          <a:prstGeom prst="rect">
            <a:avLst/>
          </a:prstGeom>
          <a:noFill/>
        </p:spPr>
        <p:txBody>
          <a:bodyPr wrap="square" rtlCol="0">
            <a:spAutoFit/>
          </a:bodyPr>
          <a:lstStyle/>
          <a:p>
            <a:r>
              <a:rPr kumimoji="1" lang="ja-JP" altLang="en-US" sz="1200" spc="-100" dirty="0">
                <a:latin typeface="UD デジタル 教科書体 NP-B" panose="02020700000000000000" pitchFamily="18" charset="-128"/>
                <a:ea typeface="UD デジタル 教科書体 NP-B" panose="02020700000000000000" pitchFamily="18" charset="-128"/>
              </a:rPr>
              <a:t>　　　 じゅけんかのう</a:t>
            </a:r>
            <a:endParaRPr kumimoji="1" lang="en-US" altLang="ja-JP" sz="1200" spc="-100" dirty="0">
              <a:latin typeface="UD デジタル 教科書体 NP-B" panose="02020700000000000000" pitchFamily="18" charset="-128"/>
              <a:ea typeface="UD デジタル 教科書体 NP-B" panose="02020700000000000000" pitchFamily="18" charset="-128"/>
            </a:endParaRPr>
          </a:p>
        </p:txBody>
      </p:sp>
      <p:sp>
        <p:nvSpPr>
          <p:cNvPr id="24" name="テキスト ボックス 23">
            <a:extLst>
              <a:ext uri="{FF2B5EF4-FFF2-40B4-BE49-F238E27FC236}">
                <a16:creationId xmlns:a16="http://schemas.microsoft.com/office/drawing/2014/main" id="{1C4A0C7A-E0EE-4610-A9AE-3916B754249E}"/>
              </a:ext>
            </a:extLst>
          </p:cNvPr>
          <p:cNvSpPr txBox="1"/>
          <p:nvPr/>
        </p:nvSpPr>
        <p:spPr>
          <a:xfrm>
            <a:off x="2542315" y="3198479"/>
            <a:ext cx="3909849" cy="261610"/>
          </a:xfrm>
          <a:prstGeom prst="rect">
            <a:avLst/>
          </a:prstGeom>
          <a:noFill/>
        </p:spPr>
        <p:txBody>
          <a:bodyPr wrap="square" rtlCol="0">
            <a:spAutoFit/>
          </a:bodyPr>
          <a:lstStyle/>
          <a:p>
            <a:r>
              <a:rPr kumimoji="1" lang="ja-JP" altLang="en-US" sz="1100" spc="-100" dirty="0">
                <a:latin typeface="UD デジタル 教科書体 NP-B" panose="02020700000000000000" pitchFamily="18" charset="-128"/>
                <a:ea typeface="UD デジタル 教科書体 NP-B" panose="02020700000000000000" pitchFamily="18" charset="-128"/>
              </a:rPr>
              <a:t>こうりつこうこう　　へいがん</a:t>
            </a:r>
            <a:endParaRPr kumimoji="1" lang="en-US" altLang="ja-JP" sz="1100" spc="-100" dirty="0">
              <a:latin typeface="UD デジタル 教科書体 NP-B" panose="02020700000000000000" pitchFamily="18" charset="-128"/>
              <a:ea typeface="UD デジタル 教科書体 NP-B" panose="02020700000000000000" pitchFamily="18" charset="-128"/>
            </a:endParaRPr>
          </a:p>
        </p:txBody>
      </p:sp>
      <p:sp>
        <p:nvSpPr>
          <p:cNvPr id="25" name="テキスト ボックス 24">
            <a:extLst>
              <a:ext uri="{FF2B5EF4-FFF2-40B4-BE49-F238E27FC236}">
                <a16:creationId xmlns:a16="http://schemas.microsoft.com/office/drawing/2014/main" id="{69FE689F-5F40-4C88-AAEA-A7DD1C8912E0}"/>
              </a:ext>
            </a:extLst>
          </p:cNvPr>
          <p:cNvSpPr txBox="1"/>
          <p:nvPr/>
        </p:nvSpPr>
        <p:spPr>
          <a:xfrm>
            <a:off x="2486909" y="3872372"/>
            <a:ext cx="3909849" cy="261610"/>
          </a:xfrm>
          <a:prstGeom prst="rect">
            <a:avLst/>
          </a:prstGeom>
          <a:noFill/>
        </p:spPr>
        <p:txBody>
          <a:bodyPr wrap="square" rtlCol="0">
            <a:spAutoFit/>
          </a:bodyPr>
          <a:lstStyle/>
          <a:p>
            <a:r>
              <a:rPr kumimoji="1" lang="ja-JP" altLang="en-US" sz="1100" spc="-100" dirty="0">
                <a:latin typeface="UD デジタル 教科書体 NP-B" panose="02020700000000000000" pitchFamily="18" charset="-128"/>
                <a:ea typeface="UD デジタル 教科書体 NP-B" panose="02020700000000000000" pitchFamily="18" charset="-128"/>
              </a:rPr>
              <a:t>ちゅうがくこうちょう すいせん　     ひつよう</a:t>
            </a:r>
            <a:endParaRPr kumimoji="1" lang="en-US" altLang="ja-JP" sz="1100" spc="-100" dirty="0">
              <a:latin typeface="UD デジタル 教科書体 NP-B" panose="02020700000000000000" pitchFamily="18" charset="-128"/>
              <a:ea typeface="UD デジタル 教科書体 NP-B" panose="02020700000000000000" pitchFamily="18" charset="-128"/>
            </a:endParaRPr>
          </a:p>
        </p:txBody>
      </p:sp>
      <p:sp>
        <p:nvSpPr>
          <p:cNvPr id="26" name="テキスト ボックス 25">
            <a:extLst>
              <a:ext uri="{FF2B5EF4-FFF2-40B4-BE49-F238E27FC236}">
                <a16:creationId xmlns:a16="http://schemas.microsoft.com/office/drawing/2014/main" id="{4FFA7638-9C92-47B9-9D6C-33CED288E1C1}"/>
              </a:ext>
            </a:extLst>
          </p:cNvPr>
          <p:cNvSpPr txBox="1"/>
          <p:nvPr/>
        </p:nvSpPr>
        <p:spPr>
          <a:xfrm>
            <a:off x="2524388" y="4394173"/>
            <a:ext cx="3909849" cy="261610"/>
          </a:xfrm>
          <a:prstGeom prst="rect">
            <a:avLst/>
          </a:prstGeom>
          <a:noFill/>
        </p:spPr>
        <p:txBody>
          <a:bodyPr wrap="square" rtlCol="0">
            <a:spAutoFit/>
          </a:bodyPr>
          <a:lstStyle/>
          <a:p>
            <a:r>
              <a:rPr kumimoji="1" lang="ja-JP" altLang="en-US" sz="1100" spc="-100" dirty="0">
                <a:latin typeface="UD デジタル 教科書体 NP-B" panose="02020700000000000000" pitchFamily="18" charset="-128"/>
                <a:ea typeface="UD デジタル 教科書体 NP-B" panose="02020700000000000000" pitchFamily="18" charset="-128"/>
              </a:rPr>
              <a:t>ごうかく　　　　  　かなら　 にゅうがく</a:t>
            </a:r>
            <a:endParaRPr kumimoji="1" lang="en-US" altLang="ja-JP" sz="1100" spc="-100" dirty="0">
              <a:latin typeface="UD デジタル 教科書体 NP-B" panose="02020700000000000000" pitchFamily="18" charset="-128"/>
              <a:ea typeface="UD デジタル 教科書体 NP-B" panose="02020700000000000000" pitchFamily="18" charset="-128"/>
            </a:endParaRPr>
          </a:p>
        </p:txBody>
      </p:sp>
      <p:sp>
        <p:nvSpPr>
          <p:cNvPr id="27" name="テキスト ボックス 26">
            <a:extLst>
              <a:ext uri="{FF2B5EF4-FFF2-40B4-BE49-F238E27FC236}">
                <a16:creationId xmlns:a16="http://schemas.microsoft.com/office/drawing/2014/main" id="{8DEB7D28-5DA5-4478-8BBE-8EF53EB40AC7}"/>
              </a:ext>
            </a:extLst>
          </p:cNvPr>
          <p:cNvSpPr txBox="1"/>
          <p:nvPr/>
        </p:nvSpPr>
        <p:spPr>
          <a:xfrm>
            <a:off x="2502724" y="5074104"/>
            <a:ext cx="3989029" cy="261610"/>
          </a:xfrm>
          <a:prstGeom prst="rect">
            <a:avLst/>
          </a:prstGeom>
          <a:noFill/>
        </p:spPr>
        <p:txBody>
          <a:bodyPr wrap="square" rtlCol="0">
            <a:spAutoFit/>
          </a:bodyPr>
          <a:lstStyle/>
          <a:p>
            <a:r>
              <a:rPr kumimoji="1" lang="ja-JP" altLang="en-US" sz="1100" spc="-100" dirty="0">
                <a:latin typeface="UD デジタル 教科書体 NP-B" panose="02020700000000000000" pitchFamily="18" charset="-128"/>
                <a:ea typeface="UD デジタル 教科書体 NP-B" panose="02020700000000000000" pitchFamily="18" charset="-128"/>
              </a:rPr>
              <a:t>ちゅうがくこうちょうすいせん　      ふ  よう　　  じ   こ   すいせん</a:t>
            </a:r>
            <a:endParaRPr kumimoji="1" lang="en-US" altLang="ja-JP" sz="1100" spc="-100" dirty="0">
              <a:latin typeface="UD デジタル 教科書体 NP-B" panose="02020700000000000000" pitchFamily="18" charset="-128"/>
              <a:ea typeface="UD デジタル 教科書体 NP-B" panose="02020700000000000000" pitchFamily="18" charset="-128"/>
            </a:endParaRPr>
          </a:p>
        </p:txBody>
      </p:sp>
      <p:sp>
        <p:nvSpPr>
          <p:cNvPr id="28" name="テキスト ボックス 27">
            <a:extLst>
              <a:ext uri="{FF2B5EF4-FFF2-40B4-BE49-F238E27FC236}">
                <a16:creationId xmlns:a16="http://schemas.microsoft.com/office/drawing/2014/main" id="{E35A4C99-ED58-4244-B91E-880343DCA68D}"/>
              </a:ext>
            </a:extLst>
          </p:cNvPr>
          <p:cNvSpPr txBox="1"/>
          <p:nvPr/>
        </p:nvSpPr>
        <p:spPr>
          <a:xfrm>
            <a:off x="2460260" y="5542186"/>
            <a:ext cx="3989029" cy="276999"/>
          </a:xfrm>
          <a:prstGeom prst="rect">
            <a:avLst/>
          </a:prstGeom>
          <a:noFill/>
        </p:spPr>
        <p:txBody>
          <a:bodyPr wrap="square" rtlCol="0">
            <a:spAutoFit/>
          </a:bodyPr>
          <a:lstStyle/>
          <a:p>
            <a:r>
              <a:rPr kumimoji="1" lang="ja-JP" altLang="en-US" sz="1200" spc="-100" dirty="0">
                <a:latin typeface="UD デジタル 教科書体 NP-B" panose="02020700000000000000" pitchFamily="18" charset="-128"/>
                <a:ea typeface="UD デジタル 教科書体 NP-B" panose="02020700000000000000" pitchFamily="18" charset="-128"/>
              </a:rPr>
              <a:t> がた　　ちょうさしょ　ひつよう</a:t>
            </a:r>
            <a:endParaRPr kumimoji="1" lang="en-US" altLang="ja-JP" sz="1200" spc="-100" dirty="0">
              <a:latin typeface="UD デジタル 教科書体 NP-B" panose="02020700000000000000" pitchFamily="18" charset="-128"/>
              <a:ea typeface="UD デジタル 教科書体 NP-B" panose="02020700000000000000" pitchFamily="18" charset="-128"/>
            </a:endParaRPr>
          </a:p>
        </p:txBody>
      </p:sp>
      <p:sp>
        <p:nvSpPr>
          <p:cNvPr id="29" name="テキスト ボックス 28">
            <a:extLst>
              <a:ext uri="{FF2B5EF4-FFF2-40B4-BE49-F238E27FC236}">
                <a16:creationId xmlns:a16="http://schemas.microsoft.com/office/drawing/2014/main" id="{EAC45B57-1A08-4084-97FE-66DE0D58FB3B}"/>
              </a:ext>
            </a:extLst>
          </p:cNvPr>
          <p:cNvSpPr txBox="1"/>
          <p:nvPr/>
        </p:nvSpPr>
        <p:spPr>
          <a:xfrm>
            <a:off x="2542315" y="5966952"/>
            <a:ext cx="3989029" cy="276999"/>
          </a:xfrm>
          <a:prstGeom prst="rect">
            <a:avLst/>
          </a:prstGeom>
          <a:noFill/>
        </p:spPr>
        <p:txBody>
          <a:bodyPr wrap="square" rtlCol="0">
            <a:spAutoFit/>
          </a:bodyPr>
          <a:lstStyle/>
          <a:p>
            <a:r>
              <a:rPr kumimoji="1" lang="ja-JP" altLang="en-US" sz="1200" spc="-100" dirty="0">
                <a:latin typeface="UD デジタル 教科書体 NP-B" panose="02020700000000000000" pitchFamily="18" charset="-128"/>
                <a:ea typeface="UD デジタル 教科書体 NP-B" panose="02020700000000000000" pitchFamily="18" charset="-128"/>
              </a:rPr>
              <a:t>ごうかく　　　　　かなら　にゅうがく</a:t>
            </a:r>
            <a:endParaRPr kumimoji="1" lang="en-US" altLang="ja-JP" sz="1200" spc="-100" dirty="0">
              <a:latin typeface="UD デジタル 教科書体 NP-B" panose="02020700000000000000" pitchFamily="18" charset="-128"/>
              <a:ea typeface="UD デジタル 教科書体 NP-B" panose="02020700000000000000" pitchFamily="18" charset="-128"/>
            </a:endParaRPr>
          </a:p>
        </p:txBody>
      </p:sp>
      <p:sp>
        <p:nvSpPr>
          <p:cNvPr id="30" name="テキスト ボックス 29">
            <a:extLst>
              <a:ext uri="{FF2B5EF4-FFF2-40B4-BE49-F238E27FC236}">
                <a16:creationId xmlns:a16="http://schemas.microsoft.com/office/drawing/2014/main" id="{3D7C077E-9830-4751-8F59-94B48A357556}"/>
              </a:ext>
            </a:extLst>
          </p:cNvPr>
          <p:cNvSpPr txBox="1"/>
          <p:nvPr/>
        </p:nvSpPr>
        <p:spPr>
          <a:xfrm>
            <a:off x="1096602" y="2731890"/>
            <a:ext cx="1403249" cy="276999"/>
          </a:xfrm>
          <a:prstGeom prst="rect">
            <a:avLst/>
          </a:prstGeom>
          <a:noFill/>
        </p:spPr>
        <p:txBody>
          <a:bodyPr wrap="square" rtlCol="0">
            <a:spAutoFit/>
          </a:bodyPr>
          <a:lstStyle/>
          <a:p>
            <a:r>
              <a:rPr kumimoji="1" lang="ja-JP" altLang="en-US" sz="1200" spc="-100" dirty="0">
                <a:latin typeface="UD デジタル 教科書体 NP-B" panose="02020700000000000000" pitchFamily="18" charset="-128"/>
                <a:ea typeface="UD デジタル 教科書体 NP-B" panose="02020700000000000000" pitchFamily="18" charset="-128"/>
              </a:rPr>
              <a:t>いっぱん  せんばつ</a:t>
            </a:r>
            <a:endParaRPr kumimoji="1" lang="en-US" altLang="ja-JP" sz="1200" spc="-100" dirty="0">
              <a:latin typeface="UD デジタル 教科書体 NP-B" panose="02020700000000000000" pitchFamily="18" charset="-128"/>
              <a:ea typeface="UD デジタル 教科書体 NP-B" panose="02020700000000000000" pitchFamily="18" charset="-128"/>
            </a:endParaRPr>
          </a:p>
        </p:txBody>
      </p:sp>
      <p:sp>
        <p:nvSpPr>
          <p:cNvPr id="31" name="テキスト ボックス 30">
            <a:extLst>
              <a:ext uri="{FF2B5EF4-FFF2-40B4-BE49-F238E27FC236}">
                <a16:creationId xmlns:a16="http://schemas.microsoft.com/office/drawing/2014/main" id="{CBD043DD-A1D3-4449-8181-43AEE578DB64}"/>
              </a:ext>
            </a:extLst>
          </p:cNvPr>
          <p:cNvSpPr txBox="1"/>
          <p:nvPr/>
        </p:nvSpPr>
        <p:spPr>
          <a:xfrm>
            <a:off x="1077192" y="5480182"/>
            <a:ext cx="1634477" cy="276999"/>
          </a:xfrm>
          <a:prstGeom prst="rect">
            <a:avLst/>
          </a:prstGeom>
          <a:noFill/>
        </p:spPr>
        <p:txBody>
          <a:bodyPr wrap="square" rtlCol="0">
            <a:spAutoFit/>
          </a:bodyPr>
          <a:lstStyle/>
          <a:p>
            <a:r>
              <a:rPr kumimoji="1" lang="ja-JP" altLang="en-US" sz="1200" spc="-100" dirty="0">
                <a:latin typeface="UD デジタル 教科書体 NP-B" panose="02020700000000000000" pitchFamily="18" charset="-128"/>
                <a:ea typeface="UD デジタル 教科書体 NP-B" panose="02020700000000000000" pitchFamily="18" charset="-128"/>
              </a:rPr>
              <a:t>とくしょくせんばつ</a:t>
            </a:r>
            <a:endParaRPr kumimoji="1" lang="en-US" altLang="ja-JP" sz="1200" spc="-100" dirty="0">
              <a:latin typeface="UD デジタル 教科書体 NP-B" panose="02020700000000000000" pitchFamily="18" charset="-128"/>
              <a:ea typeface="UD デジタル 教科書体 NP-B" panose="02020700000000000000" pitchFamily="18" charset="-128"/>
            </a:endParaRPr>
          </a:p>
        </p:txBody>
      </p:sp>
      <p:sp>
        <p:nvSpPr>
          <p:cNvPr id="32" name="テキスト ボックス 31">
            <a:extLst>
              <a:ext uri="{FF2B5EF4-FFF2-40B4-BE49-F238E27FC236}">
                <a16:creationId xmlns:a16="http://schemas.microsoft.com/office/drawing/2014/main" id="{49808597-1ACA-40A7-B7BE-FFDD30322D7A}"/>
              </a:ext>
            </a:extLst>
          </p:cNvPr>
          <p:cNvSpPr txBox="1"/>
          <p:nvPr/>
        </p:nvSpPr>
        <p:spPr>
          <a:xfrm>
            <a:off x="6708650" y="2777998"/>
            <a:ext cx="2927875" cy="276999"/>
          </a:xfrm>
          <a:prstGeom prst="rect">
            <a:avLst/>
          </a:prstGeom>
          <a:noFill/>
        </p:spPr>
        <p:txBody>
          <a:bodyPr wrap="square" rtlCol="0">
            <a:spAutoFit/>
          </a:bodyPr>
          <a:lstStyle/>
          <a:p>
            <a:r>
              <a:rPr kumimoji="1" lang="ja-JP" altLang="en-US" sz="1200" spc="-100" dirty="0">
                <a:latin typeface="UD デジタル 教科書体 NP-B" panose="02020700000000000000" pitchFamily="18" charset="-128"/>
                <a:ea typeface="UD デジタル 教科書体 NP-B" panose="02020700000000000000" pitchFamily="18" charset="-128"/>
              </a:rPr>
              <a:t>　</a:t>
            </a:r>
            <a:r>
              <a:rPr kumimoji="1" lang="ja-JP" altLang="en-US" sz="1100" spc="-100" dirty="0">
                <a:latin typeface="UD デジタル 教科書体 NP-B" panose="02020700000000000000" pitchFamily="18" charset="-128"/>
                <a:ea typeface="UD デジタル 教科書体 NP-B" panose="02020700000000000000" pitchFamily="18" charset="-128"/>
              </a:rPr>
              <a:t>きょうか　　　　　　　　  　きょうか</a:t>
            </a:r>
            <a:endParaRPr kumimoji="1" lang="en-US" altLang="ja-JP" sz="1200" spc="-100" dirty="0">
              <a:latin typeface="UD デジタル 教科書体 NP-B" panose="02020700000000000000" pitchFamily="18" charset="-128"/>
              <a:ea typeface="UD デジタル 教科書体 NP-B" panose="02020700000000000000" pitchFamily="18" charset="-128"/>
            </a:endParaRPr>
          </a:p>
        </p:txBody>
      </p:sp>
      <p:sp>
        <p:nvSpPr>
          <p:cNvPr id="33" name="テキスト ボックス 32">
            <a:extLst>
              <a:ext uri="{FF2B5EF4-FFF2-40B4-BE49-F238E27FC236}">
                <a16:creationId xmlns:a16="http://schemas.microsoft.com/office/drawing/2014/main" id="{97BD0581-0B3F-46F3-8900-F41947DC5B78}"/>
              </a:ext>
            </a:extLst>
          </p:cNvPr>
          <p:cNvSpPr txBox="1"/>
          <p:nvPr/>
        </p:nvSpPr>
        <p:spPr>
          <a:xfrm>
            <a:off x="6476509" y="2318711"/>
            <a:ext cx="1634477" cy="261610"/>
          </a:xfrm>
          <a:prstGeom prst="rect">
            <a:avLst/>
          </a:prstGeom>
          <a:noFill/>
        </p:spPr>
        <p:txBody>
          <a:bodyPr wrap="square" rtlCol="0">
            <a:spAutoFit/>
          </a:bodyPr>
          <a:lstStyle/>
          <a:p>
            <a:r>
              <a:rPr kumimoji="1" lang="ja-JP" altLang="en-US" sz="1100" spc="-100" dirty="0">
                <a:latin typeface="UD デジタル 教科書体 NP-B" panose="02020700000000000000" pitchFamily="18" charset="-128"/>
                <a:ea typeface="UD デジタル 教科書体 NP-B" panose="02020700000000000000" pitchFamily="18" charset="-128"/>
              </a:rPr>
              <a:t>がくりょくしけん</a:t>
            </a:r>
            <a:endParaRPr kumimoji="1" lang="en-US" altLang="ja-JP" sz="1100" spc="-100" dirty="0">
              <a:latin typeface="UD デジタル 教科書体 NP-B" panose="02020700000000000000" pitchFamily="18" charset="-128"/>
              <a:ea typeface="UD デジタル 教科書体 NP-B" panose="02020700000000000000" pitchFamily="18" charset="-128"/>
            </a:endParaRPr>
          </a:p>
        </p:txBody>
      </p:sp>
      <p:sp>
        <p:nvSpPr>
          <p:cNvPr id="34" name="テキスト ボックス 33">
            <a:extLst>
              <a:ext uri="{FF2B5EF4-FFF2-40B4-BE49-F238E27FC236}">
                <a16:creationId xmlns:a16="http://schemas.microsoft.com/office/drawing/2014/main" id="{7442F0A4-5B52-4AF3-9099-2EB2672333DD}"/>
              </a:ext>
            </a:extLst>
          </p:cNvPr>
          <p:cNvSpPr txBox="1"/>
          <p:nvPr/>
        </p:nvSpPr>
        <p:spPr>
          <a:xfrm>
            <a:off x="6476509" y="3236040"/>
            <a:ext cx="3518829" cy="261610"/>
          </a:xfrm>
          <a:prstGeom prst="rect">
            <a:avLst/>
          </a:prstGeom>
          <a:noFill/>
        </p:spPr>
        <p:txBody>
          <a:bodyPr wrap="square" rtlCol="0">
            <a:spAutoFit/>
          </a:bodyPr>
          <a:lstStyle/>
          <a:p>
            <a:r>
              <a:rPr kumimoji="1" lang="ja-JP" altLang="en-US" sz="1100" spc="-100" dirty="0">
                <a:latin typeface="UD デジタル 教科書体 NP-B" panose="02020700000000000000" pitchFamily="18" charset="-128"/>
                <a:ea typeface="UD デジタル 教科書体 NP-B" panose="02020700000000000000" pitchFamily="18" charset="-128"/>
              </a:rPr>
              <a:t>じつ ぎ     し  けんとう　　  じっし　　　　  こうこう</a:t>
            </a:r>
            <a:endParaRPr kumimoji="1" lang="en-US" altLang="ja-JP" sz="1100" spc="-100" dirty="0">
              <a:latin typeface="UD デジタル 教科書体 NP-B" panose="02020700000000000000" pitchFamily="18" charset="-128"/>
              <a:ea typeface="UD デジタル 教科書体 NP-B" panose="02020700000000000000" pitchFamily="18" charset="-128"/>
            </a:endParaRPr>
          </a:p>
        </p:txBody>
      </p:sp>
      <p:sp>
        <p:nvSpPr>
          <p:cNvPr id="35" name="テキスト ボックス 34">
            <a:extLst>
              <a:ext uri="{FF2B5EF4-FFF2-40B4-BE49-F238E27FC236}">
                <a16:creationId xmlns:a16="http://schemas.microsoft.com/office/drawing/2014/main" id="{A48B6E01-8CDF-4D05-8316-F814A26B724F}"/>
              </a:ext>
            </a:extLst>
          </p:cNvPr>
          <p:cNvSpPr txBox="1"/>
          <p:nvPr/>
        </p:nvSpPr>
        <p:spPr>
          <a:xfrm>
            <a:off x="6449289" y="3683308"/>
            <a:ext cx="3446601" cy="276999"/>
          </a:xfrm>
          <a:prstGeom prst="rect">
            <a:avLst/>
          </a:prstGeom>
          <a:noFill/>
        </p:spPr>
        <p:txBody>
          <a:bodyPr wrap="square" rtlCol="0">
            <a:spAutoFit/>
          </a:bodyPr>
          <a:lstStyle/>
          <a:p>
            <a:r>
              <a:rPr kumimoji="1" lang="ja-JP" altLang="en-US" sz="1200" spc="-100" dirty="0">
                <a:latin typeface="UD デジタル 教科書体 NP-B" panose="02020700000000000000" pitchFamily="18" charset="-128"/>
                <a:ea typeface="UD デジタル 教科書体 NP-B" panose="02020700000000000000" pitchFamily="18" charset="-128"/>
              </a:rPr>
              <a:t>めんせつ　 さくぶん</a:t>
            </a:r>
            <a:endParaRPr kumimoji="1" lang="en-US" altLang="ja-JP" sz="1200" spc="-100" dirty="0">
              <a:latin typeface="UD デジタル 教科書体 NP-B" panose="02020700000000000000" pitchFamily="18" charset="-128"/>
              <a:ea typeface="UD デジタル 教科書体 NP-B" panose="02020700000000000000" pitchFamily="18" charset="-128"/>
            </a:endParaRPr>
          </a:p>
        </p:txBody>
      </p:sp>
      <p:sp>
        <p:nvSpPr>
          <p:cNvPr id="36" name="テキスト ボックス 35">
            <a:extLst>
              <a:ext uri="{FF2B5EF4-FFF2-40B4-BE49-F238E27FC236}">
                <a16:creationId xmlns:a16="http://schemas.microsoft.com/office/drawing/2014/main" id="{0E9299E2-77F7-4F33-9F1D-ADE556A2523B}"/>
              </a:ext>
            </a:extLst>
          </p:cNvPr>
          <p:cNvSpPr txBox="1"/>
          <p:nvPr/>
        </p:nvSpPr>
        <p:spPr>
          <a:xfrm>
            <a:off x="6449288" y="4159931"/>
            <a:ext cx="3446601" cy="276999"/>
          </a:xfrm>
          <a:prstGeom prst="rect">
            <a:avLst/>
          </a:prstGeom>
          <a:noFill/>
        </p:spPr>
        <p:txBody>
          <a:bodyPr wrap="square" rtlCol="0">
            <a:spAutoFit/>
          </a:bodyPr>
          <a:lstStyle/>
          <a:p>
            <a:r>
              <a:rPr kumimoji="1" lang="ja-JP" altLang="en-US" sz="1200" spc="-100" dirty="0">
                <a:latin typeface="UD デジタル 教科書体 NP-B" panose="02020700000000000000" pitchFamily="18" charset="-128"/>
                <a:ea typeface="UD デジタル 教科書体 NP-B" panose="02020700000000000000" pitchFamily="18" charset="-128"/>
              </a:rPr>
              <a:t>  き   そ がくりょくしけん</a:t>
            </a:r>
            <a:endParaRPr kumimoji="1" lang="en-US" altLang="ja-JP" sz="1200" spc="-100" dirty="0">
              <a:latin typeface="UD デジタル 教科書体 NP-B" panose="02020700000000000000" pitchFamily="18" charset="-128"/>
              <a:ea typeface="UD デジタル 教科書体 NP-B" panose="02020700000000000000" pitchFamily="18" charset="-128"/>
            </a:endParaRPr>
          </a:p>
        </p:txBody>
      </p:sp>
      <p:sp>
        <p:nvSpPr>
          <p:cNvPr id="37" name="テキスト ボックス 36">
            <a:extLst>
              <a:ext uri="{FF2B5EF4-FFF2-40B4-BE49-F238E27FC236}">
                <a16:creationId xmlns:a16="http://schemas.microsoft.com/office/drawing/2014/main" id="{0E718A23-B480-48F3-B84E-C91EF4E8052C}"/>
              </a:ext>
            </a:extLst>
          </p:cNvPr>
          <p:cNvSpPr txBox="1"/>
          <p:nvPr/>
        </p:nvSpPr>
        <p:spPr>
          <a:xfrm>
            <a:off x="6662100" y="4597536"/>
            <a:ext cx="3446601" cy="276999"/>
          </a:xfrm>
          <a:prstGeom prst="rect">
            <a:avLst/>
          </a:prstGeom>
          <a:noFill/>
        </p:spPr>
        <p:txBody>
          <a:bodyPr wrap="square" rtlCol="0">
            <a:spAutoFit/>
          </a:bodyPr>
          <a:lstStyle/>
          <a:p>
            <a:r>
              <a:rPr kumimoji="1" lang="ja-JP" altLang="en-US" sz="1200" spc="-100" dirty="0">
                <a:latin typeface="UD デジタル 教科書体 NP-B" panose="02020700000000000000" pitchFamily="18" charset="-128"/>
                <a:ea typeface="UD デジタル 教科書体 NP-B" panose="02020700000000000000" pitchFamily="18" charset="-128"/>
              </a:rPr>
              <a:t>  えいご　　すうがく　　こくご　きょうか</a:t>
            </a:r>
            <a:endParaRPr kumimoji="1" lang="en-US" altLang="ja-JP" sz="1200" spc="-100" dirty="0">
              <a:latin typeface="UD デジタル 教科書体 NP-B" panose="02020700000000000000" pitchFamily="18" charset="-128"/>
              <a:ea typeface="UD デジタル 教科書体 NP-B" panose="02020700000000000000" pitchFamily="18" charset="-128"/>
            </a:endParaRPr>
          </a:p>
        </p:txBody>
      </p:sp>
      <p:sp>
        <p:nvSpPr>
          <p:cNvPr id="38" name="テキスト ボックス 37">
            <a:extLst>
              <a:ext uri="{FF2B5EF4-FFF2-40B4-BE49-F238E27FC236}">
                <a16:creationId xmlns:a16="http://schemas.microsoft.com/office/drawing/2014/main" id="{5F5EA890-B4BA-4883-ABB5-9A2850CEF9D2}"/>
              </a:ext>
            </a:extLst>
          </p:cNvPr>
          <p:cNvSpPr txBox="1"/>
          <p:nvPr/>
        </p:nvSpPr>
        <p:spPr>
          <a:xfrm>
            <a:off x="6421407" y="5087237"/>
            <a:ext cx="3446601" cy="276999"/>
          </a:xfrm>
          <a:prstGeom prst="rect">
            <a:avLst/>
          </a:prstGeom>
          <a:noFill/>
        </p:spPr>
        <p:txBody>
          <a:bodyPr wrap="square" rtlCol="0">
            <a:spAutoFit/>
          </a:bodyPr>
          <a:lstStyle/>
          <a:p>
            <a:r>
              <a:rPr kumimoji="1" lang="ja-JP" altLang="en-US" sz="1200" spc="-100" dirty="0">
                <a:latin typeface="UD デジタル 教科書体 NP-B" panose="02020700000000000000" pitchFamily="18" charset="-128"/>
                <a:ea typeface="UD デジタル 教科書体 NP-B" panose="02020700000000000000" pitchFamily="18" charset="-128"/>
              </a:rPr>
              <a:t>  めんせつ 　さくぶん</a:t>
            </a:r>
            <a:endParaRPr kumimoji="1" lang="en-US" altLang="ja-JP" sz="1200" spc="-100" dirty="0">
              <a:latin typeface="UD デジタル 教科書体 NP-B" panose="02020700000000000000" pitchFamily="18" charset="-128"/>
              <a:ea typeface="UD デジタル 教科書体 NP-B" panose="02020700000000000000" pitchFamily="18" charset="-128"/>
            </a:endParaRPr>
          </a:p>
        </p:txBody>
      </p:sp>
      <p:sp>
        <p:nvSpPr>
          <p:cNvPr id="40" name="テキスト ボックス 39">
            <a:extLst>
              <a:ext uri="{FF2B5EF4-FFF2-40B4-BE49-F238E27FC236}">
                <a16:creationId xmlns:a16="http://schemas.microsoft.com/office/drawing/2014/main" id="{998D9A2B-7275-485C-A101-93283AD9454C}"/>
              </a:ext>
            </a:extLst>
          </p:cNvPr>
          <p:cNvSpPr txBox="1"/>
          <p:nvPr/>
        </p:nvSpPr>
        <p:spPr>
          <a:xfrm>
            <a:off x="6491754" y="5491398"/>
            <a:ext cx="3486192" cy="276999"/>
          </a:xfrm>
          <a:prstGeom prst="rect">
            <a:avLst/>
          </a:prstGeom>
          <a:noFill/>
        </p:spPr>
        <p:txBody>
          <a:bodyPr wrap="square" rtlCol="0">
            <a:spAutoFit/>
          </a:bodyPr>
          <a:lstStyle/>
          <a:p>
            <a:r>
              <a:rPr kumimoji="1" lang="ja-JP" altLang="en-US" sz="1200" spc="-100" dirty="0">
                <a:latin typeface="UD デジタル 教科書体 NP-B" panose="02020700000000000000" pitchFamily="18" charset="-128"/>
                <a:ea typeface="UD デジタル 教科書体 NP-B" panose="02020700000000000000" pitchFamily="18" charset="-128"/>
              </a:rPr>
              <a:t>き    そがくりょくしけん</a:t>
            </a:r>
            <a:endParaRPr kumimoji="1" lang="en-US" altLang="ja-JP" sz="1200" spc="-100" dirty="0">
              <a:latin typeface="UD デジタル 教科書体 NP-B" panose="02020700000000000000" pitchFamily="18" charset="-128"/>
              <a:ea typeface="UD デジタル 教科書体 NP-B" panose="02020700000000000000" pitchFamily="18" charset="-128"/>
            </a:endParaRPr>
          </a:p>
        </p:txBody>
      </p:sp>
      <p:sp>
        <p:nvSpPr>
          <p:cNvPr id="41" name="テキスト ボックス 40">
            <a:extLst>
              <a:ext uri="{FF2B5EF4-FFF2-40B4-BE49-F238E27FC236}">
                <a16:creationId xmlns:a16="http://schemas.microsoft.com/office/drawing/2014/main" id="{7299E3FA-8FB8-4600-A835-C08EF67C964B}"/>
              </a:ext>
            </a:extLst>
          </p:cNvPr>
          <p:cNvSpPr txBox="1"/>
          <p:nvPr/>
        </p:nvSpPr>
        <p:spPr>
          <a:xfrm>
            <a:off x="6676047" y="5969219"/>
            <a:ext cx="3446601" cy="276999"/>
          </a:xfrm>
          <a:prstGeom prst="rect">
            <a:avLst/>
          </a:prstGeom>
          <a:noFill/>
        </p:spPr>
        <p:txBody>
          <a:bodyPr wrap="square" rtlCol="0">
            <a:spAutoFit/>
          </a:bodyPr>
          <a:lstStyle/>
          <a:p>
            <a:r>
              <a:rPr kumimoji="1" lang="ja-JP" altLang="en-US" sz="1200" spc="-100" dirty="0">
                <a:latin typeface="UD デジタル 教科書体 NP-B" panose="02020700000000000000" pitchFamily="18" charset="-128"/>
                <a:ea typeface="UD デジタル 教科書体 NP-B" panose="02020700000000000000" pitchFamily="18" charset="-128"/>
              </a:rPr>
              <a:t> えい ご　　すうがく　  こく ご　 きょうか</a:t>
            </a:r>
            <a:endParaRPr kumimoji="1" lang="en-US" altLang="ja-JP" sz="1200" spc="-100" dirty="0">
              <a:latin typeface="UD デジタル 教科書体 NP-B" panose="02020700000000000000" pitchFamily="18" charset="-128"/>
              <a:ea typeface="UD デジタル 教科書体 NP-B" panose="02020700000000000000" pitchFamily="18" charset="-128"/>
            </a:endParaRPr>
          </a:p>
        </p:txBody>
      </p:sp>
    </p:spTree>
    <p:extLst>
      <p:ext uri="{BB962C8B-B14F-4D97-AF65-F5344CB8AC3E}">
        <p14:creationId xmlns:p14="http://schemas.microsoft.com/office/powerpoint/2010/main" val="21739555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0A33F53-58FA-48E9-A9FD-A6836D438DB8}"/>
              </a:ext>
            </a:extLst>
          </p:cNvPr>
          <p:cNvSpPr>
            <a:spLocks noGrp="1"/>
          </p:cNvSpPr>
          <p:nvPr>
            <p:ph type="sldNum" sz="quarter" idx="4"/>
          </p:nvPr>
        </p:nvSpPr>
        <p:spPr>
          <a:xfrm>
            <a:off x="4143079" y="7227491"/>
            <a:ext cx="2405658" cy="276999"/>
          </a:xfrm>
        </p:spPr>
        <p:txBody>
          <a:bodyPr/>
          <a:lstStyle/>
          <a:p>
            <a:pPr algn="ctr"/>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fld id="{DFE08C22-053B-3C49-B8BB-21FC17935DB3}" type="slidenum">
              <a:rPr lang="en-US" altLang="ja-JP" sz="1200" smtClean="0">
                <a:solidFill>
                  <a:schemeClr val="tx1"/>
                </a:solidFill>
                <a:latin typeface="UD デジタル 教科書体 NP-B" panose="02020700000000000000" pitchFamily="18" charset="-128"/>
                <a:ea typeface="UD デジタル 教科書体 NP-B" panose="02020700000000000000" pitchFamily="18" charset="-128"/>
              </a:rPr>
              <a:pPr algn="ctr"/>
              <a:t>27</a:t>
            </a:fld>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p>
        </p:txBody>
      </p:sp>
      <p:pic>
        <p:nvPicPr>
          <p:cNvPr id="9" name="図 8">
            <a:extLst>
              <a:ext uri="{FF2B5EF4-FFF2-40B4-BE49-F238E27FC236}">
                <a16:creationId xmlns:a16="http://schemas.microsoft.com/office/drawing/2014/main" id="{059F6AEC-00A7-4412-9E92-57B7271252F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99887" y="379766"/>
            <a:ext cx="9390741" cy="782387"/>
          </a:xfrm>
          <a:prstGeom prst="rect">
            <a:avLst/>
          </a:prstGeom>
        </p:spPr>
      </p:pic>
      <p:sp>
        <p:nvSpPr>
          <p:cNvPr id="10" name="テキスト ボックス 9">
            <a:extLst>
              <a:ext uri="{FF2B5EF4-FFF2-40B4-BE49-F238E27FC236}">
                <a16:creationId xmlns:a16="http://schemas.microsoft.com/office/drawing/2014/main" id="{DB80A069-B83E-4CCC-A7A6-C8486C20E2BA}"/>
              </a:ext>
            </a:extLst>
          </p:cNvPr>
          <p:cNvSpPr txBox="1"/>
          <p:nvPr/>
        </p:nvSpPr>
        <p:spPr>
          <a:xfrm>
            <a:off x="899887" y="579545"/>
            <a:ext cx="7984806" cy="584775"/>
          </a:xfrm>
          <a:prstGeom prst="rect">
            <a:avLst/>
          </a:prstGeom>
          <a:noFill/>
        </p:spPr>
        <p:txBody>
          <a:bodyPr wrap="square" rtlCol="0">
            <a:spAutoFit/>
          </a:bodyPr>
          <a:lstStyle/>
          <a:p>
            <a:r>
              <a:rPr kumimoji="1" lang="en-US" altLang="ja-JP" sz="3200" b="1" dirty="0">
                <a:solidFill>
                  <a:schemeClr val="bg1"/>
                </a:solidFill>
                <a:latin typeface="UD デジタル 教科書体 NP-B" panose="02020700000000000000" pitchFamily="18" charset="-128"/>
                <a:ea typeface="UD デジタル 教科書体 NP-B" panose="02020700000000000000" pitchFamily="18" charset="-128"/>
              </a:rPr>
              <a:t>5</a:t>
            </a:r>
            <a:r>
              <a:rPr kumimoji="1" lang="ja-JP" altLang="en-US" sz="3200" b="1" dirty="0">
                <a:solidFill>
                  <a:schemeClr val="bg1"/>
                </a:solidFill>
                <a:latin typeface="UD デジタル 教科書体 NP-B" panose="02020700000000000000" pitchFamily="18" charset="-128"/>
                <a:ea typeface="UD デジタル 教科書体 NP-B" panose="02020700000000000000" pitchFamily="18" charset="-128"/>
              </a:rPr>
              <a:t>．高等専門学校について</a:t>
            </a:r>
          </a:p>
        </p:txBody>
      </p:sp>
      <p:sp>
        <p:nvSpPr>
          <p:cNvPr id="11" name="テキスト ボックス 10">
            <a:extLst>
              <a:ext uri="{FF2B5EF4-FFF2-40B4-BE49-F238E27FC236}">
                <a16:creationId xmlns:a16="http://schemas.microsoft.com/office/drawing/2014/main" id="{71651D5E-9218-4560-B16B-579821C4197E}"/>
              </a:ext>
            </a:extLst>
          </p:cNvPr>
          <p:cNvSpPr txBox="1"/>
          <p:nvPr/>
        </p:nvSpPr>
        <p:spPr>
          <a:xfrm>
            <a:off x="1564247" y="313506"/>
            <a:ext cx="7807959" cy="386260"/>
          </a:xfrm>
          <a:prstGeom prst="rect">
            <a:avLst/>
          </a:prstGeom>
          <a:noFill/>
        </p:spPr>
        <p:txBody>
          <a:bodyPr wrap="square" rtlCol="0" anchor="ctr">
            <a:spAutoFit/>
          </a:bodyPr>
          <a:lstStyle/>
          <a:p>
            <a:pPr>
              <a:lnSpc>
                <a:spcPct val="150000"/>
              </a:lnSpc>
            </a:pPr>
            <a:r>
              <a:rPr kumimoji="1" lang="ja-JP" altLang="en-US" sz="1400" b="1" dirty="0">
                <a:solidFill>
                  <a:schemeClr val="bg1"/>
                </a:solidFill>
                <a:latin typeface="UD デジタル 教科書体 NP-B" panose="02020700000000000000" pitchFamily="18" charset="-128"/>
                <a:ea typeface="UD デジタル 教科書体 NP-B" panose="02020700000000000000" pitchFamily="18" charset="-128"/>
              </a:rPr>
              <a:t> こう とう せんもん  がっこう</a:t>
            </a:r>
          </a:p>
        </p:txBody>
      </p:sp>
      <p:sp>
        <p:nvSpPr>
          <p:cNvPr id="12" name="角丸四角形 11">
            <a:extLst>
              <a:ext uri="{FF2B5EF4-FFF2-40B4-BE49-F238E27FC236}">
                <a16:creationId xmlns:a16="http://schemas.microsoft.com/office/drawing/2014/main" id="{38437A22-D92D-4FDE-A598-9016DE61C1B5}"/>
              </a:ext>
            </a:extLst>
          </p:cNvPr>
          <p:cNvSpPr/>
          <p:nvPr/>
        </p:nvSpPr>
        <p:spPr>
          <a:xfrm>
            <a:off x="899887" y="1327575"/>
            <a:ext cx="9390742" cy="5652555"/>
          </a:xfrm>
          <a:prstGeom prst="roundRect">
            <a:avLst>
              <a:gd name="adj" fmla="val 5664"/>
            </a:avLst>
          </a:prstGeom>
          <a:solidFill>
            <a:schemeClr val="bg1"/>
          </a:solidFill>
          <a:ln w="25400">
            <a:solidFill>
              <a:srgbClr val="F9B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pic>
        <p:nvPicPr>
          <p:cNvPr id="13" name="図 12">
            <a:extLst>
              <a:ext uri="{FF2B5EF4-FFF2-40B4-BE49-F238E27FC236}">
                <a16:creationId xmlns:a16="http://schemas.microsoft.com/office/drawing/2014/main" id="{FEF3DA83-0103-4F5D-A96F-D84FA80AEF9E}"/>
              </a:ext>
            </a:extLst>
          </p:cNvPr>
          <p:cNvPicPr>
            <a:picLocks noChangeAspect="1"/>
          </p:cNvPicPr>
          <p:nvPr/>
        </p:nvPicPr>
        <p:blipFill>
          <a:blip r:embed="rId3"/>
          <a:stretch>
            <a:fillRect/>
          </a:stretch>
        </p:blipFill>
        <p:spPr>
          <a:xfrm>
            <a:off x="8356161" y="300443"/>
            <a:ext cx="1231499" cy="798645"/>
          </a:xfrm>
          <a:prstGeom prst="rect">
            <a:avLst/>
          </a:prstGeom>
        </p:spPr>
      </p:pic>
      <p:sp>
        <p:nvSpPr>
          <p:cNvPr id="15" name="テキスト ボックス 14">
            <a:extLst>
              <a:ext uri="{FF2B5EF4-FFF2-40B4-BE49-F238E27FC236}">
                <a16:creationId xmlns:a16="http://schemas.microsoft.com/office/drawing/2014/main" id="{C028FA8A-B48E-4FA8-8486-20C617A8BE98}"/>
              </a:ext>
            </a:extLst>
          </p:cNvPr>
          <p:cNvSpPr txBox="1"/>
          <p:nvPr/>
        </p:nvSpPr>
        <p:spPr>
          <a:xfrm>
            <a:off x="1338567" y="4165994"/>
            <a:ext cx="6180082" cy="523220"/>
          </a:xfrm>
          <a:prstGeom prst="rect">
            <a:avLst/>
          </a:prstGeom>
          <a:noFill/>
        </p:spPr>
        <p:txBody>
          <a:bodyPr wrap="square" rtlCol="0">
            <a:spAutoFit/>
          </a:bodyPr>
          <a:lstStyle/>
          <a:p>
            <a:r>
              <a:rPr kumimoji="1" lang="ja-JP" altLang="en-US" dirty="0">
                <a:latin typeface="UD デジタル 教科書体 NP-B" panose="02020700000000000000" pitchFamily="18" charset="-128"/>
                <a:ea typeface="UD デジタル 教科書体 NP-B" panose="02020700000000000000" pitchFamily="18" charset="-128"/>
              </a:rPr>
              <a:t>●</a:t>
            </a:r>
            <a:r>
              <a:rPr kumimoji="1" lang="ja-JP" altLang="en-US" sz="2800" dirty="0">
                <a:latin typeface="UD デジタル 教科書体 NP-B" panose="02020700000000000000" pitchFamily="18" charset="-128"/>
                <a:ea typeface="UD デジタル 教科書体 NP-B" panose="02020700000000000000" pitchFamily="18" charset="-128"/>
              </a:rPr>
              <a:t>愛知県内の高等専門学校</a:t>
            </a:r>
            <a:endParaRPr kumimoji="1" lang="en-US" altLang="ja-JP" sz="2800" dirty="0">
              <a:latin typeface="UD デジタル 教科書体 NP-B" panose="02020700000000000000" pitchFamily="18" charset="-128"/>
              <a:ea typeface="UD デジタル 教科書体 NP-B" panose="02020700000000000000" pitchFamily="18" charset="-128"/>
            </a:endParaRPr>
          </a:p>
        </p:txBody>
      </p:sp>
      <p:sp>
        <p:nvSpPr>
          <p:cNvPr id="16" name="テキスト ボックス 15">
            <a:extLst>
              <a:ext uri="{FF2B5EF4-FFF2-40B4-BE49-F238E27FC236}">
                <a16:creationId xmlns:a16="http://schemas.microsoft.com/office/drawing/2014/main" id="{CDA0D854-C460-4B07-A238-6051AFCDE6DE}"/>
              </a:ext>
            </a:extLst>
          </p:cNvPr>
          <p:cNvSpPr txBox="1"/>
          <p:nvPr/>
        </p:nvSpPr>
        <p:spPr>
          <a:xfrm>
            <a:off x="1270750" y="1590839"/>
            <a:ext cx="6180082" cy="523220"/>
          </a:xfrm>
          <a:prstGeom prst="rect">
            <a:avLst/>
          </a:prstGeom>
          <a:noFill/>
        </p:spPr>
        <p:txBody>
          <a:bodyPr wrap="square" rtlCol="0">
            <a:spAutoFit/>
          </a:bodyPr>
          <a:lstStyle/>
          <a:p>
            <a:r>
              <a:rPr kumimoji="1" lang="ja-JP" altLang="en-US" sz="2800" b="1" i="0" u="none" strike="noStrike" kern="1200" cap="none" spc="0" normalizeH="0" baseline="0" noProof="0" dirty="0">
                <a:ln>
                  <a:noFill/>
                </a:ln>
                <a:solidFill>
                  <a:srgbClr val="FF00FF"/>
                </a:solidFill>
                <a:effectLst/>
                <a:uLnTx/>
                <a:uFillTx/>
                <a:latin typeface="UD デジタル 教科書体 NP-B" panose="02020700000000000000" pitchFamily="18" charset="-128"/>
                <a:ea typeface="UD デジタル 教科書体 NP-B" panose="02020700000000000000" pitchFamily="18" charset="-128"/>
                <a:cs typeface="+mn-cs"/>
              </a:rPr>
              <a:t>◆</a:t>
            </a:r>
            <a:r>
              <a:rPr kumimoji="1" lang="ja-JP" altLang="en-US" sz="2800" dirty="0">
                <a:latin typeface="UD デジタル 教科書体 NP-B" panose="02020700000000000000" pitchFamily="18" charset="-128"/>
                <a:ea typeface="UD デジタル 教科書体 NP-B" panose="02020700000000000000" pitchFamily="18" charset="-128"/>
              </a:rPr>
              <a:t>高等専門学校とは</a:t>
            </a:r>
            <a:endParaRPr kumimoji="1" lang="en-US" altLang="ja-JP" sz="2800" dirty="0">
              <a:latin typeface="UD デジタル 教科書体 NP-B" panose="02020700000000000000" pitchFamily="18" charset="-128"/>
              <a:ea typeface="UD デジタル 教科書体 NP-B" panose="02020700000000000000" pitchFamily="18" charset="-128"/>
            </a:endParaRPr>
          </a:p>
        </p:txBody>
      </p:sp>
      <p:sp>
        <p:nvSpPr>
          <p:cNvPr id="18" name="テキスト ボックス 17">
            <a:extLst>
              <a:ext uri="{FF2B5EF4-FFF2-40B4-BE49-F238E27FC236}">
                <a16:creationId xmlns:a16="http://schemas.microsoft.com/office/drawing/2014/main" id="{7CED8D62-48E9-444D-94D9-0292FBA4F3A8}"/>
              </a:ext>
            </a:extLst>
          </p:cNvPr>
          <p:cNvSpPr txBox="1"/>
          <p:nvPr/>
        </p:nvSpPr>
        <p:spPr>
          <a:xfrm>
            <a:off x="1338567" y="2059385"/>
            <a:ext cx="8513379" cy="1704249"/>
          </a:xfrm>
          <a:prstGeom prst="rect">
            <a:avLst/>
          </a:prstGeom>
          <a:noFill/>
        </p:spPr>
        <p:txBody>
          <a:bodyPr wrap="square" rtlCol="0">
            <a:spAutoFit/>
          </a:bodyPr>
          <a:lstStyle/>
          <a:p>
            <a:pPr>
              <a:lnSpc>
                <a:spcPct val="150000"/>
              </a:lnSpc>
            </a:pPr>
            <a:r>
              <a:rPr kumimoji="1" lang="ja-JP" altLang="en-US" sz="2400" dirty="0">
                <a:latin typeface="UD デジタル 教科書体 NP-B" panose="02020700000000000000" pitchFamily="18" charset="-128"/>
                <a:ea typeface="UD デジタル 教科書体 NP-B" panose="02020700000000000000" pitchFamily="18" charset="-128"/>
              </a:rPr>
              <a:t>高校と大学が合わさったような学校で、実践的な知識を持つ技術者を養成することを目的とした学校。</a:t>
            </a:r>
            <a:r>
              <a:rPr kumimoji="1" lang="en-US" altLang="ja-JP" sz="2400" dirty="0">
                <a:latin typeface="UD デジタル 教科書体 NP-B" panose="02020700000000000000" pitchFamily="18" charset="-128"/>
                <a:ea typeface="UD デジタル 教科書体 NP-B" panose="02020700000000000000" pitchFamily="18" charset="-128"/>
              </a:rPr>
              <a:t>5</a:t>
            </a:r>
            <a:r>
              <a:rPr kumimoji="1" lang="ja-JP" altLang="en-US" sz="2400" dirty="0">
                <a:latin typeface="UD デジタル 教科書体 NP-B" panose="02020700000000000000" pitchFamily="18" charset="-128"/>
                <a:ea typeface="UD デジタル 教科書体 NP-B" panose="02020700000000000000" pitchFamily="18" charset="-128"/>
              </a:rPr>
              <a:t>年間勉強します。</a:t>
            </a:r>
            <a:endParaRPr kumimoji="1" lang="en-US" altLang="ja-JP" sz="2400" dirty="0">
              <a:latin typeface="UD デジタル 教科書体 NP-B" panose="02020700000000000000" pitchFamily="18" charset="-128"/>
              <a:ea typeface="UD デジタル 教科書体 NP-B" panose="02020700000000000000" pitchFamily="18" charset="-128"/>
            </a:endParaRPr>
          </a:p>
          <a:p>
            <a:pPr>
              <a:lnSpc>
                <a:spcPct val="150000"/>
              </a:lnSpc>
            </a:pPr>
            <a:r>
              <a:rPr kumimoji="1" lang="en-US" altLang="ja-JP" sz="2400" dirty="0">
                <a:latin typeface="UD デジタル 教科書体 NP-B" panose="02020700000000000000" pitchFamily="18" charset="-128"/>
                <a:ea typeface="UD デジタル 教科書体 NP-B" panose="02020700000000000000" pitchFamily="18" charset="-128"/>
              </a:rPr>
              <a:t>1</a:t>
            </a:r>
            <a:r>
              <a:rPr kumimoji="1" lang="ja-JP" altLang="en-US" sz="2400" dirty="0">
                <a:latin typeface="UD デジタル 教科書体 NP-B" panose="02020700000000000000" pitchFamily="18" charset="-128"/>
                <a:ea typeface="UD デジタル 教科書体 NP-B" panose="02020700000000000000" pitchFamily="18" charset="-128"/>
              </a:rPr>
              <a:t>年生から専門科目の授業や実験、実習を積極的に行います。</a:t>
            </a:r>
          </a:p>
        </p:txBody>
      </p:sp>
      <p:sp>
        <p:nvSpPr>
          <p:cNvPr id="20" name="テキスト ボックス 19">
            <a:extLst>
              <a:ext uri="{FF2B5EF4-FFF2-40B4-BE49-F238E27FC236}">
                <a16:creationId xmlns:a16="http://schemas.microsoft.com/office/drawing/2014/main" id="{5193ABC6-D7CE-4C58-A3E4-516D8A0081D7}"/>
              </a:ext>
            </a:extLst>
          </p:cNvPr>
          <p:cNvSpPr txBox="1"/>
          <p:nvPr/>
        </p:nvSpPr>
        <p:spPr>
          <a:xfrm>
            <a:off x="1849821" y="4734042"/>
            <a:ext cx="4960882" cy="523220"/>
          </a:xfrm>
          <a:prstGeom prst="rect">
            <a:avLst/>
          </a:prstGeom>
          <a:noFill/>
        </p:spPr>
        <p:txBody>
          <a:bodyPr wrap="square" rtlCol="0">
            <a:spAutoFit/>
          </a:bodyPr>
          <a:lstStyle/>
          <a:p>
            <a:pPr marL="285750" indent="-285750">
              <a:buFont typeface="Wingdings" panose="05000000000000000000" pitchFamily="2" charset="2"/>
              <a:buChar char="Ø"/>
            </a:pPr>
            <a:r>
              <a:rPr kumimoji="1" lang="ja-JP" altLang="en-US" sz="2800" dirty="0">
                <a:latin typeface="UD デジタル 教科書体 NP-B" panose="02020700000000000000" pitchFamily="18" charset="-128"/>
                <a:ea typeface="UD デジタル 教科書体 NP-B" panose="02020700000000000000" pitchFamily="18" charset="-128"/>
              </a:rPr>
              <a:t>豊田工業高等専門学校</a:t>
            </a:r>
          </a:p>
        </p:txBody>
      </p:sp>
      <p:sp>
        <p:nvSpPr>
          <p:cNvPr id="22" name="テキスト ボックス 21">
            <a:extLst>
              <a:ext uri="{FF2B5EF4-FFF2-40B4-BE49-F238E27FC236}">
                <a16:creationId xmlns:a16="http://schemas.microsoft.com/office/drawing/2014/main" id="{D8B4F036-BBE5-4C2D-BD46-6A5EBFE9084C}"/>
              </a:ext>
            </a:extLst>
          </p:cNvPr>
          <p:cNvSpPr txBox="1"/>
          <p:nvPr/>
        </p:nvSpPr>
        <p:spPr>
          <a:xfrm>
            <a:off x="2244140" y="5573291"/>
            <a:ext cx="7693572" cy="1150251"/>
          </a:xfrm>
          <a:prstGeom prst="rect">
            <a:avLst/>
          </a:prstGeom>
          <a:noFill/>
        </p:spPr>
        <p:txBody>
          <a:bodyPr wrap="square" rtlCol="0">
            <a:spAutoFit/>
          </a:bodyPr>
          <a:lstStyle/>
          <a:p>
            <a:pPr>
              <a:lnSpc>
                <a:spcPct val="150000"/>
              </a:lnSpc>
            </a:pPr>
            <a:r>
              <a:rPr kumimoji="1" lang="ja-JP" altLang="en-US" sz="2400" dirty="0">
                <a:latin typeface="UD デジタル 教科書体 NP-B" panose="02020700000000000000" pitchFamily="18" charset="-128"/>
                <a:ea typeface="UD デジタル 教科書体 NP-B" panose="02020700000000000000" pitchFamily="18" charset="-128"/>
              </a:rPr>
              <a:t>機械工学科、電気・電子システム工学科、情報工学科</a:t>
            </a:r>
            <a:endParaRPr kumimoji="1" lang="en-US" altLang="ja-JP" sz="2400" dirty="0">
              <a:latin typeface="UD デジタル 教科書体 NP-B" panose="02020700000000000000" pitchFamily="18" charset="-128"/>
              <a:ea typeface="UD デジタル 教科書体 NP-B" panose="02020700000000000000" pitchFamily="18" charset="-128"/>
            </a:endParaRPr>
          </a:p>
          <a:p>
            <a:pPr>
              <a:lnSpc>
                <a:spcPct val="150000"/>
              </a:lnSpc>
            </a:pPr>
            <a:r>
              <a:rPr kumimoji="1" lang="ja-JP" altLang="en-US" sz="2400" dirty="0">
                <a:latin typeface="UD デジタル 教科書体 NP-B" panose="02020700000000000000" pitchFamily="18" charset="-128"/>
                <a:ea typeface="UD デジタル 教科書体 NP-B" panose="02020700000000000000" pitchFamily="18" charset="-128"/>
              </a:rPr>
              <a:t>環境都市工学科、建築学科がある</a:t>
            </a:r>
            <a:endParaRPr kumimoji="1" lang="en-US" altLang="ja-JP" sz="2400" dirty="0">
              <a:latin typeface="UD デジタル 教科書体 NP-B" panose="02020700000000000000" pitchFamily="18" charset="-128"/>
              <a:ea typeface="UD デジタル 教科書体 NP-B" panose="02020700000000000000" pitchFamily="18" charset="-128"/>
            </a:endParaRPr>
          </a:p>
        </p:txBody>
      </p:sp>
      <p:sp>
        <p:nvSpPr>
          <p:cNvPr id="3" name="テキスト ボックス 2">
            <a:extLst>
              <a:ext uri="{FF2B5EF4-FFF2-40B4-BE49-F238E27FC236}">
                <a16:creationId xmlns:a16="http://schemas.microsoft.com/office/drawing/2014/main" id="{EF5DA0D7-5A49-4C5F-929F-09BB448B1183}"/>
              </a:ext>
            </a:extLst>
          </p:cNvPr>
          <p:cNvSpPr txBox="1"/>
          <p:nvPr/>
        </p:nvSpPr>
        <p:spPr>
          <a:xfrm>
            <a:off x="1564247" y="1402153"/>
            <a:ext cx="2473729" cy="317622"/>
          </a:xfrm>
          <a:prstGeom prst="rect">
            <a:avLst/>
          </a:prstGeom>
          <a:noFill/>
        </p:spPr>
        <p:txBody>
          <a:bodyPr wrap="square" rtlCol="0">
            <a:spAutoFit/>
          </a:bodyPr>
          <a:lstStyle/>
          <a:p>
            <a:r>
              <a:rPr kumimoji="1" lang="ja-JP" altLang="en-US" sz="1400" dirty="0">
                <a:latin typeface="UD デジタル 教科書体 NP-B" panose="02020700000000000000" pitchFamily="18" charset="-128"/>
                <a:ea typeface="UD デジタル 教科書体 NP-B" panose="02020700000000000000" pitchFamily="18" charset="-128"/>
              </a:rPr>
              <a:t>  こうとうせんもんがっこう</a:t>
            </a:r>
          </a:p>
        </p:txBody>
      </p:sp>
      <p:sp>
        <p:nvSpPr>
          <p:cNvPr id="17" name="テキスト ボックス 16">
            <a:extLst>
              <a:ext uri="{FF2B5EF4-FFF2-40B4-BE49-F238E27FC236}">
                <a16:creationId xmlns:a16="http://schemas.microsoft.com/office/drawing/2014/main" id="{366EC48F-32E9-42B1-BFE9-2B9A02D60938}"/>
              </a:ext>
            </a:extLst>
          </p:cNvPr>
          <p:cNvSpPr txBox="1"/>
          <p:nvPr/>
        </p:nvSpPr>
        <p:spPr>
          <a:xfrm>
            <a:off x="1338567" y="2008147"/>
            <a:ext cx="8453359" cy="307777"/>
          </a:xfrm>
          <a:prstGeom prst="rect">
            <a:avLst/>
          </a:prstGeom>
          <a:noFill/>
        </p:spPr>
        <p:txBody>
          <a:bodyPr wrap="square" rtlCol="0">
            <a:spAutoFit/>
          </a:bodyPr>
          <a:lstStyle/>
          <a:p>
            <a:r>
              <a:rPr kumimoji="1" lang="ja-JP" altLang="en-US" sz="1400" dirty="0">
                <a:latin typeface="UD デジタル 教科書体 NP-B" panose="02020700000000000000" pitchFamily="18" charset="-128"/>
                <a:ea typeface="UD デジタル 教科書体 NP-B" panose="02020700000000000000" pitchFamily="18" charset="-128"/>
              </a:rPr>
              <a:t>こうこう　だいがく　  あ　　　　　　　　　　　　がっこう  　　じっせんてき 　 ち しき　　も</a:t>
            </a:r>
          </a:p>
        </p:txBody>
      </p:sp>
      <p:sp>
        <p:nvSpPr>
          <p:cNvPr id="19" name="テキスト ボックス 18">
            <a:extLst>
              <a:ext uri="{FF2B5EF4-FFF2-40B4-BE49-F238E27FC236}">
                <a16:creationId xmlns:a16="http://schemas.microsoft.com/office/drawing/2014/main" id="{C2F517D6-B14E-4780-976C-390576DA33BD}"/>
              </a:ext>
            </a:extLst>
          </p:cNvPr>
          <p:cNvSpPr txBox="1"/>
          <p:nvPr/>
        </p:nvSpPr>
        <p:spPr>
          <a:xfrm>
            <a:off x="1253669" y="2543182"/>
            <a:ext cx="8513378" cy="307777"/>
          </a:xfrm>
          <a:prstGeom prst="rect">
            <a:avLst/>
          </a:prstGeom>
          <a:noFill/>
        </p:spPr>
        <p:txBody>
          <a:bodyPr wrap="square" rtlCol="0">
            <a:spAutoFit/>
          </a:bodyPr>
          <a:lstStyle/>
          <a:p>
            <a:r>
              <a:rPr kumimoji="1" lang="ja-JP" altLang="en-US" sz="1400" dirty="0">
                <a:latin typeface="UD デジタル 教科書体 NP-B" panose="02020700000000000000" pitchFamily="18" charset="-128"/>
                <a:ea typeface="UD デジタル 教科書体 NP-B" panose="02020700000000000000" pitchFamily="18" charset="-128"/>
              </a:rPr>
              <a:t>ぎじゅつしゃ 　ようせい　　　　　　　　もくてき　 　　　がっこう　　 ねんかんべんきょう</a:t>
            </a:r>
          </a:p>
        </p:txBody>
      </p:sp>
      <p:sp>
        <p:nvSpPr>
          <p:cNvPr id="23" name="テキスト ボックス 22">
            <a:extLst>
              <a:ext uri="{FF2B5EF4-FFF2-40B4-BE49-F238E27FC236}">
                <a16:creationId xmlns:a16="http://schemas.microsoft.com/office/drawing/2014/main" id="{BAEFDC22-ABAA-44FD-8F61-547456AA2D65}"/>
              </a:ext>
            </a:extLst>
          </p:cNvPr>
          <p:cNvSpPr txBox="1"/>
          <p:nvPr/>
        </p:nvSpPr>
        <p:spPr>
          <a:xfrm>
            <a:off x="1466087" y="3091669"/>
            <a:ext cx="8453359" cy="307777"/>
          </a:xfrm>
          <a:prstGeom prst="rect">
            <a:avLst/>
          </a:prstGeom>
          <a:noFill/>
        </p:spPr>
        <p:txBody>
          <a:bodyPr wrap="square" rtlCol="0">
            <a:spAutoFit/>
          </a:bodyPr>
          <a:lstStyle/>
          <a:p>
            <a:r>
              <a:rPr kumimoji="1" lang="ja-JP" altLang="en-US" sz="1400" dirty="0">
                <a:latin typeface="UD デジタル 教科書体 NP-B" panose="02020700000000000000" pitchFamily="18" charset="-128"/>
                <a:ea typeface="UD デジタル 教科書体 NP-B" panose="02020700000000000000" pitchFamily="18" charset="-128"/>
              </a:rPr>
              <a:t> ねんせい         せんもんかもく　じゅぎょう  じっけん  じっしゅう せっきょくてき  おこな</a:t>
            </a:r>
          </a:p>
        </p:txBody>
      </p:sp>
      <p:sp>
        <p:nvSpPr>
          <p:cNvPr id="24" name="テキスト ボックス 23">
            <a:extLst>
              <a:ext uri="{FF2B5EF4-FFF2-40B4-BE49-F238E27FC236}">
                <a16:creationId xmlns:a16="http://schemas.microsoft.com/office/drawing/2014/main" id="{174111C3-2F5C-4C19-868F-3FFE8C6039EA}"/>
              </a:ext>
            </a:extLst>
          </p:cNvPr>
          <p:cNvSpPr txBox="1"/>
          <p:nvPr/>
        </p:nvSpPr>
        <p:spPr>
          <a:xfrm>
            <a:off x="1338567" y="3947498"/>
            <a:ext cx="5210170" cy="307777"/>
          </a:xfrm>
          <a:prstGeom prst="rect">
            <a:avLst/>
          </a:prstGeom>
          <a:noFill/>
        </p:spPr>
        <p:txBody>
          <a:bodyPr wrap="square" rtlCol="0">
            <a:spAutoFit/>
          </a:bodyPr>
          <a:lstStyle/>
          <a:p>
            <a:r>
              <a:rPr kumimoji="1" lang="ja-JP" altLang="en-US" sz="1400" dirty="0">
                <a:latin typeface="UD デジタル 教科書体 NP-B" panose="02020700000000000000" pitchFamily="18" charset="-128"/>
                <a:ea typeface="UD デジタル 教科書体 NP-B" panose="02020700000000000000" pitchFamily="18" charset="-128"/>
              </a:rPr>
              <a:t>　 あい ち   けんない　  こうとう せんもんがっこう</a:t>
            </a:r>
          </a:p>
        </p:txBody>
      </p:sp>
      <p:sp>
        <p:nvSpPr>
          <p:cNvPr id="26" name="テキスト ボックス 25">
            <a:extLst>
              <a:ext uri="{FF2B5EF4-FFF2-40B4-BE49-F238E27FC236}">
                <a16:creationId xmlns:a16="http://schemas.microsoft.com/office/drawing/2014/main" id="{DEA98BE5-6887-4241-983E-2537F7265BDD}"/>
              </a:ext>
            </a:extLst>
          </p:cNvPr>
          <p:cNvSpPr txBox="1"/>
          <p:nvPr/>
        </p:nvSpPr>
        <p:spPr>
          <a:xfrm>
            <a:off x="2146316" y="4564161"/>
            <a:ext cx="3907643" cy="276999"/>
          </a:xfrm>
          <a:prstGeom prst="rect">
            <a:avLst/>
          </a:prstGeom>
          <a:noFill/>
        </p:spPr>
        <p:txBody>
          <a:bodyPr wrap="square" rtlCol="0">
            <a:spAutoFit/>
          </a:bodyPr>
          <a:lstStyle/>
          <a:p>
            <a:r>
              <a:rPr kumimoji="1" lang="ja-JP" altLang="en-US" sz="1200" dirty="0">
                <a:latin typeface="UD デジタル 教科書体 NP-B" panose="02020700000000000000" pitchFamily="18" charset="-128"/>
                <a:ea typeface="UD デジタル 教科書体 NP-B" panose="02020700000000000000" pitchFamily="18" charset="-128"/>
              </a:rPr>
              <a:t>とよ   た  こうぎょうこうとう  せん もん  がっこう</a:t>
            </a:r>
          </a:p>
        </p:txBody>
      </p:sp>
      <p:sp>
        <p:nvSpPr>
          <p:cNvPr id="27" name="テキスト ボックス 26">
            <a:extLst>
              <a:ext uri="{FF2B5EF4-FFF2-40B4-BE49-F238E27FC236}">
                <a16:creationId xmlns:a16="http://schemas.microsoft.com/office/drawing/2014/main" id="{4D2116E0-4681-4CD3-BA3C-868525F06669}"/>
              </a:ext>
            </a:extLst>
          </p:cNvPr>
          <p:cNvSpPr txBox="1"/>
          <p:nvPr/>
        </p:nvSpPr>
        <p:spPr>
          <a:xfrm>
            <a:off x="2244140" y="5536308"/>
            <a:ext cx="7856301" cy="307777"/>
          </a:xfrm>
          <a:prstGeom prst="rect">
            <a:avLst/>
          </a:prstGeom>
          <a:noFill/>
        </p:spPr>
        <p:txBody>
          <a:bodyPr wrap="square" rtlCol="0">
            <a:spAutoFit/>
          </a:bodyPr>
          <a:lstStyle/>
          <a:p>
            <a:r>
              <a:rPr kumimoji="1" lang="ja-JP" altLang="en-US" sz="1400" dirty="0">
                <a:latin typeface="UD デジタル 教科書体 NP-B" panose="02020700000000000000" pitchFamily="18" charset="-128"/>
                <a:ea typeface="UD デジタル 教科書体 NP-B" panose="02020700000000000000" pitchFamily="18" charset="-128"/>
              </a:rPr>
              <a:t> </a:t>
            </a:r>
            <a:r>
              <a:rPr kumimoji="1" lang="ja-JP" altLang="en-US" sz="1200" dirty="0">
                <a:latin typeface="UD デジタル 教科書体 NP-B" panose="02020700000000000000" pitchFamily="18" charset="-128"/>
                <a:ea typeface="UD デジタル 教科書体 NP-B" panose="02020700000000000000" pitchFamily="18" charset="-128"/>
              </a:rPr>
              <a:t>き かい  こうがく か　     でん き　  　でん し　　　　　　　     こうがく か　   じょうほうこうがくか</a:t>
            </a:r>
            <a:endParaRPr kumimoji="1" lang="ja-JP" altLang="en-US" sz="1400" dirty="0">
              <a:latin typeface="UD デジタル 教科書体 NP-B" panose="02020700000000000000" pitchFamily="18" charset="-128"/>
              <a:ea typeface="UD デジタル 教科書体 NP-B" panose="02020700000000000000" pitchFamily="18" charset="-128"/>
            </a:endParaRPr>
          </a:p>
        </p:txBody>
      </p:sp>
      <p:sp>
        <p:nvSpPr>
          <p:cNvPr id="28" name="テキスト ボックス 27">
            <a:extLst>
              <a:ext uri="{FF2B5EF4-FFF2-40B4-BE49-F238E27FC236}">
                <a16:creationId xmlns:a16="http://schemas.microsoft.com/office/drawing/2014/main" id="{9815CBA7-765F-484D-92A6-25E497723FC8}"/>
              </a:ext>
            </a:extLst>
          </p:cNvPr>
          <p:cNvSpPr txBox="1"/>
          <p:nvPr/>
        </p:nvSpPr>
        <p:spPr>
          <a:xfrm>
            <a:off x="2270235" y="6078211"/>
            <a:ext cx="7785960" cy="276999"/>
          </a:xfrm>
          <a:prstGeom prst="rect">
            <a:avLst/>
          </a:prstGeom>
          <a:noFill/>
        </p:spPr>
        <p:txBody>
          <a:bodyPr wrap="square" rtlCol="0">
            <a:spAutoFit/>
          </a:bodyPr>
          <a:lstStyle/>
          <a:p>
            <a:r>
              <a:rPr kumimoji="1" lang="ja-JP" altLang="en-US" sz="1200" dirty="0">
                <a:latin typeface="UD デジタル 教科書体 NP-B" panose="02020700000000000000" pitchFamily="18" charset="-128"/>
                <a:ea typeface="UD デジタル 教科書体 NP-B" panose="02020700000000000000" pitchFamily="18" charset="-128"/>
              </a:rPr>
              <a:t>かんきょうと し  こうがく か　　  けんちく がっか</a:t>
            </a:r>
          </a:p>
        </p:txBody>
      </p:sp>
      <p:pic>
        <p:nvPicPr>
          <p:cNvPr id="5" name="図 4">
            <a:extLst>
              <a:ext uri="{FF2B5EF4-FFF2-40B4-BE49-F238E27FC236}">
                <a16:creationId xmlns:a16="http://schemas.microsoft.com/office/drawing/2014/main" id="{F9EFAEE1-0E15-4001-B1D5-BA5E59CC8853}"/>
              </a:ext>
            </a:extLst>
          </p:cNvPr>
          <p:cNvPicPr>
            <a:picLocks noChangeAspect="1"/>
          </p:cNvPicPr>
          <p:nvPr/>
        </p:nvPicPr>
        <p:blipFill>
          <a:blip r:embed="rId4"/>
          <a:stretch>
            <a:fillRect/>
          </a:stretch>
        </p:blipFill>
        <p:spPr>
          <a:xfrm>
            <a:off x="6079388" y="4255274"/>
            <a:ext cx="1311188" cy="1311188"/>
          </a:xfrm>
          <a:prstGeom prst="rect">
            <a:avLst/>
          </a:prstGeom>
        </p:spPr>
      </p:pic>
      <p:sp>
        <p:nvSpPr>
          <p:cNvPr id="6" name="テキスト ボックス 5">
            <a:extLst>
              <a:ext uri="{FF2B5EF4-FFF2-40B4-BE49-F238E27FC236}">
                <a16:creationId xmlns:a16="http://schemas.microsoft.com/office/drawing/2014/main" id="{00F2FE59-E073-4F5A-8BEF-05C21853CDBC}"/>
              </a:ext>
            </a:extLst>
          </p:cNvPr>
          <p:cNvSpPr txBox="1"/>
          <p:nvPr/>
        </p:nvSpPr>
        <p:spPr>
          <a:xfrm>
            <a:off x="2411926" y="5180825"/>
            <a:ext cx="3783820" cy="369332"/>
          </a:xfrm>
          <a:prstGeom prst="rect">
            <a:avLst/>
          </a:prstGeom>
          <a:noFill/>
        </p:spPr>
        <p:txBody>
          <a:bodyPr wrap="square" rtlCol="0">
            <a:spAutoFit/>
          </a:bodyPr>
          <a:lstStyle/>
          <a:p>
            <a:r>
              <a:rPr kumimoji="1" lang="en-US" altLang="ja-JP" dirty="0"/>
              <a:t>https://www.toyota-ct.ac.jp/</a:t>
            </a:r>
            <a:endParaRPr kumimoji="1" lang="ja-JP" altLang="en-US" dirty="0"/>
          </a:p>
        </p:txBody>
      </p:sp>
    </p:spTree>
    <p:extLst>
      <p:ext uri="{BB962C8B-B14F-4D97-AF65-F5344CB8AC3E}">
        <p14:creationId xmlns:p14="http://schemas.microsoft.com/office/powerpoint/2010/main" val="19772049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65096F0-0BCC-4F29-A841-A16078814F4E}"/>
              </a:ext>
            </a:extLst>
          </p:cNvPr>
          <p:cNvSpPr>
            <a:spLocks noGrp="1"/>
          </p:cNvSpPr>
          <p:nvPr>
            <p:ph type="sldNum" sz="quarter" idx="4"/>
          </p:nvPr>
        </p:nvSpPr>
        <p:spPr>
          <a:xfrm>
            <a:off x="4143079" y="7227491"/>
            <a:ext cx="2405658" cy="276999"/>
          </a:xfrm>
        </p:spPr>
        <p:txBody>
          <a:bodyPr/>
          <a:lstStyle/>
          <a:p>
            <a:pPr algn="ctr"/>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fld id="{DFE08C22-053B-3C49-B8BB-21FC17935DB3}" type="slidenum">
              <a:rPr lang="en-US" altLang="ja-JP" sz="1200" smtClean="0">
                <a:solidFill>
                  <a:schemeClr val="tx1"/>
                </a:solidFill>
                <a:latin typeface="UD デジタル 教科書体 NP-B" panose="02020700000000000000" pitchFamily="18" charset="-128"/>
                <a:ea typeface="UD デジタル 教科書体 NP-B" panose="02020700000000000000" pitchFamily="18" charset="-128"/>
              </a:rPr>
              <a:pPr algn="ctr"/>
              <a:t>28</a:t>
            </a:fld>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p>
        </p:txBody>
      </p:sp>
      <p:sp>
        <p:nvSpPr>
          <p:cNvPr id="10" name="角丸四角形 11">
            <a:extLst>
              <a:ext uri="{FF2B5EF4-FFF2-40B4-BE49-F238E27FC236}">
                <a16:creationId xmlns:a16="http://schemas.microsoft.com/office/drawing/2014/main" id="{94EF4EC9-9135-4978-891C-64CE2AC9502F}"/>
              </a:ext>
            </a:extLst>
          </p:cNvPr>
          <p:cNvSpPr/>
          <p:nvPr/>
        </p:nvSpPr>
        <p:spPr>
          <a:xfrm>
            <a:off x="899887" y="578069"/>
            <a:ext cx="9390742" cy="6206715"/>
          </a:xfrm>
          <a:prstGeom prst="roundRect">
            <a:avLst>
              <a:gd name="adj" fmla="val 5664"/>
            </a:avLst>
          </a:prstGeom>
          <a:solidFill>
            <a:schemeClr val="bg1"/>
          </a:solidFill>
          <a:ln w="25400">
            <a:solidFill>
              <a:srgbClr val="F9B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9" name="テキスト ボックス 8">
            <a:extLst>
              <a:ext uri="{FF2B5EF4-FFF2-40B4-BE49-F238E27FC236}">
                <a16:creationId xmlns:a16="http://schemas.microsoft.com/office/drawing/2014/main" id="{79F26372-00A2-40EA-A22F-52B9C7ACF012}"/>
              </a:ext>
            </a:extLst>
          </p:cNvPr>
          <p:cNvSpPr txBox="1"/>
          <p:nvPr/>
        </p:nvSpPr>
        <p:spPr>
          <a:xfrm>
            <a:off x="1039447" y="879108"/>
            <a:ext cx="7067980" cy="492443"/>
          </a:xfrm>
          <a:prstGeom prst="rect">
            <a:avLst/>
          </a:prstGeom>
          <a:noFill/>
        </p:spPr>
        <p:txBody>
          <a:bodyPr wrap="square" rtlCol="0">
            <a:spAutoFit/>
          </a:bodyPr>
          <a:lstStyle/>
          <a:p>
            <a:r>
              <a:rPr kumimoji="1" lang="ja-JP" altLang="en-US" sz="2600" b="1" dirty="0">
                <a:solidFill>
                  <a:srgbClr val="FF00FF"/>
                </a:solidFill>
                <a:latin typeface="UD デジタル 教科書体 NP-B" panose="02020700000000000000" pitchFamily="18" charset="-128"/>
                <a:ea typeface="UD デジタル 教科書体 NP-B" panose="02020700000000000000" pitchFamily="18" charset="-128"/>
              </a:rPr>
              <a:t>◆ </a:t>
            </a:r>
            <a:r>
              <a:rPr kumimoji="1" lang="ja-JP" altLang="en-US" sz="2600" b="1" dirty="0">
                <a:latin typeface="UD デジタル 教科書体 NP-B" panose="02020700000000000000" pitchFamily="18" charset="-128"/>
                <a:ea typeface="UD デジタル 教科書体 NP-B" panose="02020700000000000000" pitchFamily="18" charset="-128"/>
              </a:rPr>
              <a:t>豊田工業高等専門学校の入学試験の種類</a:t>
            </a:r>
          </a:p>
        </p:txBody>
      </p:sp>
      <p:sp>
        <p:nvSpPr>
          <p:cNvPr id="12" name="テキスト ボックス 11">
            <a:extLst>
              <a:ext uri="{FF2B5EF4-FFF2-40B4-BE49-F238E27FC236}">
                <a16:creationId xmlns:a16="http://schemas.microsoft.com/office/drawing/2014/main" id="{B667C073-0BDA-475D-A0FD-75692DE4EBF3}"/>
              </a:ext>
            </a:extLst>
          </p:cNvPr>
          <p:cNvSpPr txBox="1"/>
          <p:nvPr/>
        </p:nvSpPr>
        <p:spPr>
          <a:xfrm>
            <a:off x="1419638" y="6148692"/>
            <a:ext cx="8649272" cy="461665"/>
          </a:xfrm>
          <a:prstGeom prst="rect">
            <a:avLst/>
          </a:prstGeom>
          <a:noFill/>
        </p:spPr>
        <p:txBody>
          <a:bodyPr wrap="square" rtlCol="0">
            <a:spAutoFit/>
          </a:bodyPr>
          <a:lstStyle/>
          <a:p>
            <a:r>
              <a:rPr kumimoji="1" lang="ja-JP" altLang="en-US" sz="2400" dirty="0">
                <a:latin typeface="UD デジタル 教科書体 NP-B" panose="02020700000000000000" pitchFamily="18" charset="-128"/>
                <a:ea typeface="UD デジタル 教科書体 NP-B" panose="02020700000000000000" pitchFamily="18" charset="-128"/>
              </a:rPr>
              <a:t>●合格できなくても、公立高校受験に挑戦することができる。</a:t>
            </a:r>
          </a:p>
        </p:txBody>
      </p:sp>
      <p:sp>
        <p:nvSpPr>
          <p:cNvPr id="7" name="テキスト ボックス 6">
            <a:extLst>
              <a:ext uri="{FF2B5EF4-FFF2-40B4-BE49-F238E27FC236}">
                <a16:creationId xmlns:a16="http://schemas.microsoft.com/office/drawing/2014/main" id="{AB944BBC-8F97-4558-A9F8-5241E7911C91}"/>
              </a:ext>
            </a:extLst>
          </p:cNvPr>
          <p:cNvSpPr txBox="1"/>
          <p:nvPr/>
        </p:nvSpPr>
        <p:spPr>
          <a:xfrm>
            <a:off x="1463309" y="701024"/>
            <a:ext cx="6625481" cy="261610"/>
          </a:xfrm>
          <a:prstGeom prst="rect">
            <a:avLst/>
          </a:prstGeom>
          <a:noFill/>
        </p:spPr>
        <p:txBody>
          <a:bodyPr wrap="square" rtlCol="0">
            <a:spAutoFit/>
          </a:bodyPr>
          <a:lstStyle/>
          <a:p>
            <a:r>
              <a:rPr kumimoji="1" lang="ja-JP" altLang="en-US" sz="1100" spc="100" dirty="0">
                <a:latin typeface="UD デジタル 教科書体 NP-B" panose="02020700000000000000" pitchFamily="18" charset="-128"/>
                <a:ea typeface="UD デジタル 教科書体 NP-B" panose="02020700000000000000" pitchFamily="18" charset="-128"/>
              </a:rPr>
              <a:t>とよ  た こうぎょうこうとうせんもんがっこう　　　にゅうがくしけん   　　しゅるい</a:t>
            </a:r>
          </a:p>
        </p:txBody>
      </p:sp>
      <p:sp>
        <p:nvSpPr>
          <p:cNvPr id="8" name="テキスト ボックス 7">
            <a:extLst>
              <a:ext uri="{FF2B5EF4-FFF2-40B4-BE49-F238E27FC236}">
                <a16:creationId xmlns:a16="http://schemas.microsoft.com/office/drawing/2014/main" id="{E253CCF2-5F8A-4919-AB6C-DB7493595E29}"/>
              </a:ext>
            </a:extLst>
          </p:cNvPr>
          <p:cNvSpPr txBox="1"/>
          <p:nvPr/>
        </p:nvSpPr>
        <p:spPr>
          <a:xfrm>
            <a:off x="1703363" y="5946768"/>
            <a:ext cx="6704310" cy="276999"/>
          </a:xfrm>
          <a:prstGeom prst="rect">
            <a:avLst/>
          </a:prstGeom>
          <a:noFill/>
        </p:spPr>
        <p:txBody>
          <a:bodyPr wrap="square" rtlCol="0">
            <a:spAutoFit/>
          </a:bodyPr>
          <a:lstStyle/>
          <a:p>
            <a:r>
              <a:rPr kumimoji="1" lang="ja-JP" altLang="en-US" sz="1200" dirty="0">
                <a:latin typeface="UD デジタル 教科書体 NP-B" panose="02020700000000000000" pitchFamily="18" charset="-128"/>
                <a:ea typeface="UD デジタル 教科書体 NP-B" panose="02020700000000000000" pitchFamily="18" charset="-128"/>
              </a:rPr>
              <a:t>ごうかく　　　　　　　　　　　          こうりつこうこうじゅけん     ちょうせん</a:t>
            </a:r>
          </a:p>
        </p:txBody>
      </p:sp>
      <p:sp>
        <p:nvSpPr>
          <p:cNvPr id="13" name="テキスト ボックス 12">
            <a:extLst>
              <a:ext uri="{FF2B5EF4-FFF2-40B4-BE49-F238E27FC236}">
                <a16:creationId xmlns:a16="http://schemas.microsoft.com/office/drawing/2014/main" id="{229E141F-ABC2-4F58-BE0E-8299EEE0D687}"/>
              </a:ext>
            </a:extLst>
          </p:cNvPr>
          <p:cNvSpPr txBox="1"/>
          <p:nvPr/>
        </p:nvSpPr>
        <p:spPr>
          <a:xfrm>
            <a:off x="1419638" y="5427850"/>
            <a:ext cx="8404611" cy="461665"/>
          </a:xfrm>
          <a:prstGeom prst="rect">
            <a:avLst/>
          </a:prstGeom>
          <a:noFill/>
        </p:spPr>
        <p:txBody>
          <a:bodyPr wrap="square" rtlCol="0">
            <a:spAutoFit/>
          </a:bodyPr>
          <a:lstStyle/>
          <a:p>
            <a:r>
              <a:rPr kumimoji="1" lang="ja-JP" altLang="en-US" sz="2400" dirty="0">
                <a:latin typeface="UD デジタル 教科書体 NP-B" panose="02020700000000000000" pitchFamily="18" charset="-128"/>
                <a:ea typeface="UD デジタル 教科書体 NP-B" panose="02020700000000000000" pitchFamily="18" charset="-128"/>
              </a:rPr>
              <a:t>●合格したら、必ず入学する。</a:t>
            </a:r>
          </a:p>
        </p:txBody>
      </p:sp>
      <p:sp>
        <p:nvSpPr>
          <p:cNvPr id="14" name="テキスト ボックス 13">
            <a:extLst>
              <a:ext uri="{FF2B5EF4-FFF2-40B4-BE49-F238E27FC236}">
                <a16:creationId xmlns:a16="http://schemas.microsoft.com/office/drawing/2014/main" id="{9FB45666-B5B0-4F59-B30B-1540341F5331}"/>
              </a:ext>
            </a:extLst>
          </p:cNvPr>
          <p:cNvSpPr txBox="1"/>
          <p:nvPr/>
        </p:nvSpPr>
        <p:spPr>
          <a:xfrm>
            <a:off x="1703363" y="5227938"/>
            <a:ext cx="6704310" cy="276999"/>
          </a:xfrm>
          <a:prstGeom prst="rect">
            <a:avLst/>
          </a:prstGeom>
          <a:noFill/>
        </p:spPr>
        <p:txBody>
          <a:bodyPr wrap="square" rtlCol="0">
            <a:spAutoFit/>
          </a:bodyPr>
          <a:lstStyle/>
          <a:p>
            <a:r>
              <a:rPr kumimoji="1" lang="ja-JP" altLang="en-US" sz="1200" dirty="0">
                <a:latin typeface="UD デジタル 教科書体 NP-B" panose="02020700000000000000" pitchFamily="18" charset="-128"/>
                <a:ea typeface="UD デジタル 教科書体 NP-B" panose="02020700000000000000" pitchFamily="18" charset="-128"/>
              </a:rPr>
              <a:t>ごうかく　　　　　　     かなら　にゅうがく</a:t>
            </a:r>
          </a:p>
        </p:txBody>
      </p:sp>
      <p:graphicFrame>
        <p:nvGraphicFramePr>
          <p:cNvPr id="3" name="表 3">
            <a:extLst>
              <a:ext uri="{FF2B5EF4-FFF2-40B4-BE49-F238E27FC236}">
                <a16:creationId xmlns:a16="http://schemas.microsoft.com/office/drawing/2014/main" id="{98E0B767-3EE9-4C84-8E7F-333C3CE41261}"/>
              </a:ext>
            </a:extLst>
          </p:cNvPr>
          <p:cNvGraphicFramePr>
            <a:graphicFrameLocks noGrp="1"/>
          </p:cNvGraphicFramePr>
          <p:nvPr>
            <p:extLst>
              <p:ext uri="{D42A27DB-BD31-4B8C-83A1-F6EECF244321}">
                <p14:modId xmlns:p14="http://schemas.microsoft.com/office/powerpoint/2010/main" val="3744451679"/>
              </p:ext>
            </p:extLst>
          </p:nvPr>
        </p:nvGraphicFramePr>
        <p:xfrm>
          <a:off x="1043772" y="1524079"/>
          <a:ext cx="9156342" cy="3595992"/>
        </p:xfrm>
        <a:graphic>
          <a:graphicData uri="http://schemas.openxmlformats.org/drawingml/2006/table">
            <a:tbl>
              <a:tblPr firstRow="1" bandRow="1">
                <a:tableStyleId>{93296810-A885-4BE3-A3E7-6D5BEEA58F35}</a:tableStyleId>
              </a:tblPr>
              <a:tblGrid>
                <a:gridCol w="1977357">
                  <a:extLst>
                    <a:ext uri="{9D8B030D-6E8A-4147-A177-3AD203B41FA5}">
                      <a16:colId xmlns:a16="http://schemas.microsoft.com/office/drawing/2014/main" val="4257471786"/>
                    </a:ext>
                  </a:extLst>
                </a:gridCol>
                <a:gridCol w="4126871">
                  <a:extLst>
                    <a:ext uri="{9D8B030D-6E8A-4147-A177-3AD203B41FA5}">
                      <a16:colId xmlns:a16="http://schemas.microsoft.com/office/drawing/2014/main" val="943851407"/>
                    </a:ext>
                  </a:extLst>
                </a:gridCol>
                <a:gridCol w="3052114">
                  <a:extLst>
                    <a:ext uri="{9D8B030D-6E8A-4147-A177-3AD203B41FA5}">
                      <a16:colId xmlns:a16="http://schemas.microsoft.com/office/drawing/2014/main" val="2972136865"/>
                    </a:ext>
                  </a:extLst>
                </a:gridCol>
              </a:tblGrid>
              <a:tr h="621181">
                <a:tc>
                  <a:txBody>
                    <a:bodyPr/>
                    <a:lstStyle/>
                    <a:p>
                      <a:pPr algn="ctr" fontAlgn="ctr">
                        <a:lnSpc>
                          <a:spcPct val="150000"/>
                        </a:lnSpc>
                      </a:pPr>
                      <a:r>
                        <a:rPr lang="ja-JP" altLang="en-US" sz="2400" b="1" i="0" u="none" strike="noStrike" dirty="0">
                          <a:solidFill>
                            <a:schemeClr val="bg1"/>
                          </a:solidFill>
                          <a:effectLst/>
                          <a:latin typeface="UD デジタル 教科書体 NP-B" panose="02020700000000000000" pitchFamily="18" charset="-128"/>
                          <a:ea typeface="UD デジタル 教科書体 NP-B" panose="02020700000000000000" pitchFamily="18" charset="-128"/>
                        </a:rPr>
                        <a:t>種類</a:t>
                      </a:r>
                    </a:p>
                  </a:txBody>
                  <a:tcPr marL="7620" marR="7620" marT="7620" marB="0" anchor="ctr"/>
                </a:tc>
                <a:tc>
                  <a:txBody>
                    <a:bodyPr/>
                    <a:lstStyle/>
                    <a:p>
                      <a:pPr algn="ctr" fontAlgn="ctr">
                        <a:lnSpc>
                          <a:spcPct val="150000"/>
                        </a:lnSpc>
                      </a:pPr>
                      <a:r>
                        <a:rPr lang="ja-JP" altLang="en-US" sz="2400" b="1" i="0" u="none" strike="noStrike" dirty="0">
                          <a:solidFill>
                            <a:schemeClr val="bg1"/>
                          </a:solidFill>
                          <a:effectLst/>
                          <a:latin typeface="UD デジタル 教科書体 NP-B" panose="02020700000000000000" pitchFamily="18" charset="-128"/>
                          <a:ea typeface="UD デジタル 教科書体 NP-B" panose="02020700000000000000" pitchFamily="18" charset="-128"/>
                        </a:rPr>
                        <a:t>特徴</a:t>
                      </a:r>
                    </a:p>
                  </a:txBody>
                  <a:tcPr marL="7620" marR="7620" marT="7620" marB="0" anchor="ctr"/>
                </a:tc>
                <a:tc>
                  <a:txBody>
                    <a:bodyPr/>
                    <a:lstStyle/>
                    <a:p>
                      <a:pPr algn="ctr" fontAlgn="ctr">
                        <a:lnSpc>
                          <a:spcPct val="150000"/>
                        </a:lnSpc>
                      </a:pPr>
                      <a:r>
                        <a:rPr lang="ja-JP" altLang="en-US" sz="2400" b="1" i="0" u="none" strike="noStrike" dirty="0">
                          <a:solidFill>
                            <a:schemeClr val="bg1"/>
                          </a:solidFill>
                          <a:effectLst/>
                          <a:latin typeface="UD デジタル 教科書体 NP-B" panose="02020700000000000000" pitchFamily="18" charset="-128"/>
                          <a:ea typeface="UD デジタル 教科書体 NP-B" panose="02020700000000000000" pitchFamily="18" charset="-128"/>
                        </a:rPr>
                        <a:t>試験内容</a:t>
                      </a:r>
                    </a:p>
                  </a:txBody>
                  <a:tcPr marL="7620" marR="7620" marT="7620" marB="0" anchor="ctr"/>
                </a:tc>
                <a:extLst>
                  <a:ext uri="{0D108BD9-81ED-4DB2-BD59-A6C34878D82A}">
                    <a16:rowId xmlns:a16="http://schemas.microsoft.com/office/drawing/2014/main" val="2159727110"/>
                  </a:ext>
                </a:extLst>
              </a:tr>
              <a:tr h="1191568">
                <a:tc>
                  <a:txBody>
                    <a:bodyPr/>
                    <a:lstStyle/>
                    <a:p>
                      <a:pPr algn="ctr" fontAlgn="ctr">
                        <a:lnSpc>
                          <a:spcPct val="150000"/>
                        </a:lnSpc>
                      </a:pPr>
                      <a:r>
                        <a:rPr lang="ja-JP" altLang="en-US" sz="26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学力検査</a:t>
                      </a:r>
                      <a:endParaRPr lang="en-US" altLang="ja-JP" sz="26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endParaRPr>
                    </a:p>
                    <a:p>
                      <a:pPr algn="ctr" fontAlgn="ctr">
                        <a:lnSpc>
                          <a:spcPts val="4000"/>
                        </a:lnSpc>
                      </a:pPr>
                      <a:r>
                        <a:rPr lang="ja-JP" altLang="en-US" sz="26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選抜</a:t>
                      </a:r>
                    </a:p>
                  </a:txBody>
                  <a:tcPr marL="7620" marR="7620" marT="7620" marB="0" anchor="ctr"/>
                </a:tc>
                <a:tc>
                  <a:txBody>
                    <a:bodyPr/>
                    <a:lstStyle/>
                    <a:p>
                      <a:pPr algn="l" fontAlgn="ctr">
                        <a:lnSpc>
                          <a:spcPct val="150000"/>
                        </a:lnSpc>
                      </a:pPr>
                      <a:r>
                        <a:rPr lang="ja-JP" altLang="en-US" sz="24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第</a:t>
                      </a:r>
                      <a:r>
                        <a:rPr lang="en-US" altLang="ja-JP" sz="24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3</a:t>
                      </a:r>
                      <a:r>
                        <a:rPr lang="ja-JP" altLang="en-US" sz="24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志望学科まで申請できる。</a:t>
                      </a:r>
                      <a:br>
                        <a:rPr lang="ja-JP" altLang="en-US" sz="24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br>
                      <a:r>
                        <a:rPr lang="ja-JP" altLang="en-US" sz="24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調査書が必要。</a:t>
                      </a:r>
                    </a:p>
                  </a:txBody>
                  <a:tcPr marL="7620" marR="7620" marT="7620" marB="0" anchor="ctr"/>
                </a:tc>
                <a:tc>
                  <a:txBody>
                    <a:bodyPr/>
                    <a:lstStyle/>
                    <a:p>
                      <a:pPr algn="l" fontAlgn="ctr">
                        <a:lnSpc>
                          <a:spcPct val="150000"/>
                        </a:lnSpc>
                      </a:pPr>
                      <a:r>
                        <a:rPr lang="ja-JP" altLang="en-US" sz="24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国語・社会・数学</a:t>
                      </a:r>
                      <a:br>
                        <a:rPr lang="ja-JP" altLang="en-US" sz="24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br>
                      <a:r>
                        <a:rPr lang="ja-JP" altLang="en-US" sz="24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・理科・英語の</a:t>
                      </a:r>
                      <a:r>
                        <a:rPr lang="en-US" altLang="ja-JP" sz="24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5</a:t>
                      </a:r>
                      <a:r>
                        <a:rPr lang="ja-JP" altLang="en-US" sz="24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教科</a:t>
                      </a:r>
                    </a:p>
                  </a:txBody>
                  <a:tcPr marL="7620" marR="7620" marT="7620" marB="0" anchor="ctr"/>
                </a:tc>
                <a:extLst>
                  <a:ext uri="{0D108BD9-81ED-4DB2-BD59-A6C34878D82A}">
                    <a16:rowId xmlns:a16="http://schemas.microsoft.com/office/drawing/2014/main" val="3265005339"/>
                  </a:ext>
                </a:extLst>
              </a:tr>
              <a:tr h="1783243">
                <a:tc>
                  <a:txBody>
                    <a:bodyPr/>
                    <a:lstStyle/>
                    <a:p>
                      <a:pPr algn="ctr" fontAlgn="ctr">
                        <a:lnSpc>
                          <a:spcPct val="150000"/>
                        </a:lnSpc>
                      </a:pPr>
                      <a:r>
                        <a:rPr lang="ja-JP" altLang="en-US" sz="26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推薦選抜</a:t>
                      </a:r>
                    </a:p>
                  </a:txBody>
                  <a:tcPr marL="7620" marR="7620" marT="7620" marB="0" anchor="ctr"/>
                </a:tc>
                <a:tc>
                  <a:txBody>
                    <a:bodyPr/>
                    <a:lstStyle/>
                    <a:p>
                      <a:pPr algn="l" fontAlgn="ctr">
                        <a:lnSpc>
                          <a:spcPct val="150000"/>
                        </a:lnSpc>
                      </a:pPr>
                      <a:r>
                        <a:rPr lang="ja-JP" altLang="en-US" sz="24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第</a:t>
                      </a:r>
                      <a:r>
                        <a:rPr lang="en-US" altLang="ja-JP" sz="24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1</a:t>
                      </a:r>
                      <a:r>
                        <a:rPr lang="ja-JP" altLang="en-US" sz="24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志望の学科だけ実施する。</a:t>
                      </a:r>
                      <a:br>
                        <a:rPr lang="ja-JP" altLang="en-US" sz="24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br>
                      <a:r>
                        <a:rPr lang="ja-JP" altLang="en-US" sz="24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調査書のほかに、中学校長の推薦書が必要。 </a:t>
                      </a:r>
                    </a:p>
                  </a:txBody>
                  <a:tcPr marL="7620" marR="7620" marT="7620" marB="0" anchor="ctr"/>
                </a:tc>
                <a:tc>
                  <a:txBody>
                    <a:bodyPr/>
                    <a:lstStyle/>
                    <a:p>
                      <a:pPr algn="l" fontAlgn="ctr">
                        <a:lnSpc>
                          <a:spcPct val="150000"/>
                        </a:lnSpc>
                      </a:pPr>
                      <a:r>
                        <a:rPr lang="ja-JP" altLang="en-US" sz="24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面接</a:t>
                      </a:r>
                      <a:br>
                        <a:rPr lang="ja-JP" altLang="en-US" sz="24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br>
                      <a:r>
                        <a:rPr lang="ja-JP" altLang="en-US" sz="20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 </a:t>
                      </a:r>
                      <a:endParaRPr lang="ja-JP" altLang="en-US" sz="2400" b="0"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endParaRPr>
                    </a:p>
                  </a:txBody>
                  <a:tcPr marL="7620" marR="7620" marT="7620" marB="0" anchor="ctr"/>
                </a:tc>
                <a:extLst>
                  <a:ext uri="{0D108BD9-81ED-4DB2-BD59-A6C34878D82A}">
                    <a16:rowId xmlns:a16="http://schemas.microsoft.com/office/drawing/2014/main" val="1438527951"/>
                  </a:ext>
                </a:extLst>
              </a:tr>
            </a:tbl>
          </a:graphicData>
        </a:graphic>
      </p:graphicFrame>
      <p:sp>
        <p:nvSpPr>
          <p:cNvPr id="15" name="テキスト ボックス 14">
            <a:extLst>
              <a:ext uri="{FF2B5EF4-FFF2-40B4-BE49-F238E27FC236}">
                <a16:creationId xmlns:a16="http://schemas.microsoft.com/office/drawing/2014/main" id="{7B70BD89-C9AA-4427-A866-F090DB6E0C45}"/>
              </a:ext>
            </a:extLst>
          </p:cNvPr>
          <p:cNvSpPr txBox="1"/>
          <p:nvPr/>
        </p:nvSpPr>
        <p:spPr>
          <a:xfrm>
            <a:off x="1670939" y="1524964"/>
            <a:ext cx="8460000" cy="261610"/>
          </a:xfrm>
          <a:prstGeom prst="rect">
            <a:avLst/>
          </a:prstGeom>
          <a:noFill/>
        </p:spPr>
        <p:txBody>
          <a:bodyPr wrap="square" rtlCol="0">
            <a:spAutoFit/>
          </a:bodyPr>
          <a:lstStyle/>
          <a:p>
            <a:r>
              <a:rPr kumimoji="1" lang="ja-JP" altLang="en-US" sz="1100" dirty="0">
                <a:solidFill>
                  <a:schemeClr val="bg1"/>
                </a:solidFill>
                <a:latin typeface="UD デジタル 教科書体 NP-B" panose="02020700000000000000" pitchFamily="18" charset="-128"/>
                <a:ea typeface="UD デジタル 教科書体 NP-B" panose="02020700000000000000" pitchFamily="18" charset="-128"/>
              </a:rPr>
              <a:t>しゅるい　　　　　　　　　                       　とくちょう　　　　　　　　　　　　　　                  し けん ないよう　</a:t>
            </a:r>
          </a:p>
        </p:txBody>
      </p:sp>
      <p:sp>
        <p:nvSpPr>
          <p:cNvPr id="16" name="テキスト ボックス 15">
            <a:extLst>
              <a:ext uri="{FF2B5EF4-FFF2-40B4-BE49-F238E27FC236}">
                <a16:creationId xmlns:a16="http://schemas.microsoft.com/office/drawing/2014/main" id="{F434C222-1269-4800-BD9A-C1E70B7B74BD}"/>
              </a:ext>
            </a:extLst>
          </p:cNvPr>
          <p:cNvSpPr txBox="1"/>
          <p:nvPr/>
        </p:nvSpPr>
        <p:spPr>
          <a:xfrm>
            <a:off x="1310472" y="2201931"/>
            <a:ext cx="1404000" cy="261610"/>
          </a:xfrm>
          <a:prstGeom prst="rect">
            <a:avLst/>
          </a:prstGeom>
          <a:noFill/>
        </p:spPr>
        <p:txBody>
          <a:bodyPr wrap="square" rtlCol="0">
            <a:spAutoFit/>
          </a:bodyPr>
          <a:lstStyle/>
          <a:p>
            <a:r>
              <a:rPr kumimoji="1" lang="ja-JP" altLang="en-US" sz="1100" dirty="0">
                <a:latin typeface="UD デジタル 教科書体 NP-B" panose="02020700000000000000" pitchFamily="18" charset="-128"/>
                <a:ea typeface="UD デジタル 教科書体 NP-B" panose="02020700000000000000" pitchFamily="18" charset="-128"/>
              </a:rPr>
              <a:t>がくりょくけん さ</a:t>
            </a:r>
            <a:endParaRPr kumimoji="1" lang="en-US" altLang="ja-JP" sz="1100" dirty="0">
              <a:latin typeface="UD デジタル 教科書体 NP-B" panose="02020700000000000000" pitchFamily="18" charset="-128"/>
              <a:ea typeface="UD デジタル 教科書体 NP-B" panose="02020700000000000000" pitchFamily="18" charset="-128"/>
            </a:endParaRPr>
          </a:p>
        </p:txBody>
      </p:sp>
      <p:sp>
        <p:nvSpPr>
          <p:cNvPr id="17" name="テキスト ボックス 16">
            <a:extLst>
              <a:ext uri="{FF2B5EF4-FFF2-40B4-BE49-F238E27FC236}">
                <a16:creationId xmlns:a16="http://schemas.microsoft.com/office/drawing/2014/main" id="{9D105943-11E1-429A-97E0-8BBE020B28D8}"/>
              </a:ext>
            </a:extLst>
          </p:cNvPr>
          <p:cNvSpPr txBox="1"/>
          <p:nvPr/>
        </p:nvSpPr>
        <p:spPr>
          <a:xfrm>
            <a:off x="2818112" y="2178361"/>
            <a:ext cx="4307170" cy="261610"/>
          </a:xfrm>
          <a:prstGeom prst="rect">
            <a:avLst/>
          </a:prstGeom>
          <a:noFill/>
        </p:spPr>
        <p:txBody>
          <a:bodyPr wrap="square" rtlCol="0">
            <a:spAutoFit/>
          </a:bodyPr>
          <a:lstStyle/>
          <a:p>
            <a:r>
              <a:rPr kumimoji="1" lang="ja-JP" altLang="en-US" sz="1100" dirty="0">
                <a:latin typeface="UD デジタル 教科書体 NP-B" panose="02020700000000000000" pitchFamily="18" charset="-128"/>
                <a:ea typeface="UD デジタル 教科書体 NP-B" panose="02020700000000000000" pitchFamily="18" charset="-128"/>
              </a:rPr>
              <a:t>　だい　   し  ぼう   がっか　　　        しんせい</a:t>
            </a:r>
          </a:p>
        </p:txBody>
      </p:sp>
      <p:sp>
        <p:nvSpPr>
          <p:cNvPr id="18" name="テキスト ボックス 17">
            <a:extLst>
              <a:ext uri="{FF2B5EF4-FFF2-40B4-BE49-F238E27FC236}">
                <a16:creationId xmlns:a16="http://schemas.microsoft.com/office/drawing/2014/main" id="{9EC60E91-6E34-4D05-B212-2C36DE4E13F0}"/>
              </a:ext>
            </a:extLst>
          </p:cNvPr>
          <p:cNvSpPr txBox="1"/>
          <p:nvPr/>
        </p:nvSpPr>
        <p:spPr>
          <a:xfrm>
            <a:off x="2983281" y="2737271"/>
            <a:ext cx="4307170" cy="261610"/>
          </a:xfrm>
          <a:prstGeom prst="rect">
            <a:avLst/>
          </a:prstGeom>
          <a:noFill/>
        </p:spPr>
        <p:txBody>
          <a:bodyPr wrap="square" rtlCol="0">
            <a:spAutoFit/>
          </a:bodyPr>
          <a:lstStyle/>
          <a:p>
            <a:r>
              <a:rPr kumimoji="1" lang="ja-JP" altLang="en-US" sz="1100" dirty="0">
                <a:latin typeface="UD デジタル 教科書体 NP-B" panose="02020700000000000000" pitchFamily="18" charset="-128"/>
                <a:ea typeface="UD デジタル 教科書体 NP-B" panose="02020700000000000000" pitchFamily="18" charset="-128"/>
              </a:rPr>
              <a:t>ちょうさしょ　      ひつよう</a:t>
            </a:r>
          </a:p>
        </p:txBody>
      </p:sp>
      <p:sp>
        <p:nvSpPr>
          <p:cNvPr id="19" name="テキスト ボックス 18">
            <a:extLst>
              <a:ext uri="{FF2B5EF4-FFF2-40B4-BE49-F238E27FC236}">
                <a16:creationId xmlns:a16="http://schemas.microsoft.com/office/drawing/2014/main" id="{454F6593-64A8-48A2-B07A-FD8FD1413A28}"/>
              </a:ext>
            </a:extLst>
          </p:cNvPr>
          <p:cNvSpPr txBox="1"/>
          <p:nvPr/>
        </p:nvSpPr>
        <p:spPr>
          <a:xfrm>
            <a:off x="1220472" y="3876035"/>
            <a:ext cx="1584000" cy="261610"/>
          </a:xfrm>
          <a:prstGeom prst="rect">
            <a:avLst/>
          </a:prstGeom>
          <a:noFill/>
        </p:spPr>
        <p:txBody>
          <a:bodyPr wrap="square" rtlCol="0">
            <a:spAutoFit/>
          </a:bodyPr>
          <a:lstStyle/>
          <a:p>
            <a:r>
              <a:rPr kumimoji="1" lang="ja-JP" altLang="en-US" sz="1100" dirty="0">
                <a:latin typeface="UD デジタル 教科書体 NP-B" panose="02020700000000000000" pitchFamily="18" charset="-128"/>
                <a:ea typeface="UD デジタル 教科書体 NP-B" panose="02020700000000000000" pitchFamily="18" charset="-128"/>
              </a:rPr>
              <a:t>　すいせんせんばつ</a:t>
            </a:r>
          </a:p>
        </p:txBody>
      </p:sp>
      <p:sp>
        <p:nvSpPr>
          <p:cNvPr id="20" name="テキスト ボックス 19">
            <a:extLst>
              <a:ext uri="{FF2B5EF4-FFF2-40B4-BE49-F238E27FC236}">
                <a16:creationId xmlns:a16="http://schemas.microsoft.com/office/drawing/2014/main" id="{5A26E1C5-20E1-4311-A130-DBA8F7444D29}"/>
              </a:ext>
            </a:extLst>
          </p:cNvPr>
          <p:cNvSpPr txBox="1"/>
          <p:nvPr/>
        </p:nvSpPr>
        <p:spPr>
          <a:xfrm>
            <a:off x="2967135" y="3386296"/>
            <a:ext cx="4046482" cy="261610"/>
          </a:xfrm>
          <a:prstGeom prst="rect">
            <a:avLst/>
          </a:prstGeom>
          <a:noFill/>
        </p:spPr>
        <p:txBody>
          <a:bodyPr wrap="square" rtlCol="0">
            <a:spAutoFit/>
          </a:bodyPr>
          <a:lstStyle/>
          <a:p>
            <a:r>
              <a:rPr kumimoji="1" lang="ja-JP" altLang="en-US" sz="1100" dirty="0">
                <a:latin typeface="UD デジタル 教科書体 NP-B" panose="02020700000000000000" pitchFamily="18" charset="-128"/>
                <a:ea typeface="UD デジタル 教科書体 NP-B" panose="02020700000000000000" pitchFamily="18" charset="-128"/>
              </a:rPr>
              <a:t>だい　   し ぼう　       がっか　　　　       じっし</a:t>
            </a:r>
          </a:p>
        </p:txBody>
      </p:sp>
      <p:sp>
        <p:nvSpPr>
          <p:cNvPr id="21" name="テキスト ボックス 20">
            <a:extLst>
              <a:ext uri="{FF2B5EF4-FFF2-40B4-BE49-F238E27FC236}">
                <a16:creationId xmlns:a16="http://schemas.microsoft.com/office/drawing/2014/main" id="{A408D242-18DA-4A65-AF55-2033F0F90581}"/>
              </a:ext>
            </a:extLst>
          </p:cNvPr>
          <p:cNvSpPr txBox="1"/>
          <p:nvPr/>
        </p:nvSpPr>
        <p:spPr>
          <a:xfrm>
            <a:off x="2948357" y="3936990"/>
            <a:ext cx="4068000" cy="261610"/>
          </a:xfrm>
          <a:prstGeom prst="rect">
            <a:avLst/>
          </a:prstGeom>
          <a:noFill/>
        </p:spPr>
        <p:txBody>
          <a:bodyPr wrap="square" rtlCol="0">
            <a:spAutoFit/>
          </a:bodyPr>
          <a:lstStyle/>
          <a:p>
            <a:r>
              <a:rPr kumimoji="1" lang="ja-JP" altLang="en-US" sz="1100" dirty="0">
                <a:latin typeface="UD デジタル 教科書体 NP-B" panose="02020700000000000000" pitchFamily="18" charset="-128"/>
                <a:ea typeface="UD デジタル 教科書体 NP-B" panose="02020700000000000000" pitchFamily="18" charset="-128"/>
              </a:rPr>
              <a:t>ちょうしゃしょ　　　 　              　ちゅうがくこうちょう</a:t>
            </a:r>
          </a:p>
        </p:txBody>
      </p:sp>
      <p:sp>
        <p:nvSpPr>
          <p:cNvPr id="22" name="テキスト ボックス 21">
            <a:extLst>
              <a:ext uri="{FF2B5EF4-FFF2-40B4-BE49-F238E27FC236}">
                <a16:creationId xmlns:a16="http://schemas.microsoft.com/office/drawing/2014/main" id="{F2F7BE84-D173-471E-A4E7-512AB10C703F}"/>
              </a:ext>
            </a:extLst>
          </p:cNvPr>
          <p:cNvSpPr txBox="1"/>
          <p:nvPr/>
        </p:nvSpPr>
        <p:spPr>
          <a:xfrm>
            <a:off x="2983281" y="4487684"/>
            <a:ext cx="2495029" cy="261610"/>
          </a:xfrm>
          <a:prstGeom prst="rect">
            <a:avLst/>
          </a:prstGeom>
          <a:noFill/>
        </p:spPr>
        <p:txBody>
          <a:bodyPr wrap="square" rtlCol="0">
            <a:spAutoFit/>
          </a:bodyPr>
          <a:lstStyle/>
          <a:p>
            <a:r>
              <a:rPr kumimoji="1" lang="ja-JP" altLang="en-US" sz="1100" dirty="0">
                <a:latin typeface="UD デジタル 教科書体 NP-B" panose="02020700000000000000" pitchFamily="18" charset="-128"/>
                <a:ea typeface="UD デジタル 教科書体 NP-B" panose="02020700000000000000" pitchFamily="18" charset="-128"/>
              </a:rPr>
              <a:t>すいせんしょ　     ひつよう</a:t>
            </a:r>
          </a:p>
        </p:txBody>
      </p:sp>
      <p:sp>
        <p:nvSpPr>
          <p:cNvPr id="23" name="テキスト ボックス 22">
            <a:extLst>
              <a:ext uri="{FF2B5EF4-FFF2-40B4-BE49-F238E27FC236}">
                <a16:creationId xmlns:a16="http://schemas.microsoft.com/office/drawing/2014/main" id="{30A633BD-68A9-4D1C-9EA5-6FAE4E5376BE}"/>
              </a:ext>
            </a:extLst>
          </p:cNvPr>
          <p:cNvSpPr txBox="1"/>
          <p:nvPr/>
        </p:nvSpPr>
        <p:spPr>
          <a:xfrm>
            <a:off x="7125282" y="2169616"/>
            <a:ext cx="3270537" cy="261610"/>
          </a:xfrm>
          <a:prstGeom prst="rect">
            <a:avLst/>
          </a:prstGeom>
          <a:noFill/>
        </p:spPr>
        <p:txBody>
          <a:bodyPr wrap="square" rtlCol="0">
            <a:spAutoFit/>
          </a:bodyPr>
          <a:lstStyle/>
          <a:p>
            <a:r>
              <a:rPr kumimoji="1" lang="ja-JP" altLang="en-US" sz="1100" dirty="0">
                <a:latin typeface="UD デジタル 教科書体 NP-B" panose="02020700000000000000" pitchFamily="18" charset="-128"/>
                <a:ea typeface="UD デジタル 教科書体 NP-B" panose="02020700000000000000" pitchFamily="18" charset="-128"/>
              </a:rPr>
              <a:t>こくご　   　しゃかい　      すうがく</a:t>
            </a:r>
          </a:p>
        </p:txBody>
      </p:sp>
      <p:sp>
        <p:nvSpPr>
          <p:cNvPr id="24" name="テキスト ボックス 23">
            <a:extLst>
              <a:ext uri="{FF2B5EF4-FFF2-40B4-BE49-F238E27FC236}">
                <a16:creationId xmlns:a16="http://schemas.microsoft.com/office/drawing/2014/main" id="{5A3D7753-0250-4398-A425-79D4278C879E}"/>
              </a:ext>
            </a:extLst>
          </p:cNvPr>
          <p:cNvSpPr txBox="1"/>
          <p:nvPr/>
        </p:nvSpPr>
        <p:spPr>
          <a:xfrm>
            <a:off x="7395641" y="2726774"/>
            <a:ext cx="2844000" cy="261610"/>
          </a:xfrm>
          <a:prstGeom prst="rect">
            <a:avLst/>
          </a:prstGeom>
          <a:noFill/>
        </p:spPr>
        <p:txBody>
          <a:bodyPr wrap="square" rtlCol="0">
            <a:spAutoFit/>
          </a:bodyPr>
          <a:lstStyle/>
          <a:p>
            <a:r>
              <a:rPr kumimoji="1" lang="ja-JP" altLang="en-US" sz="1100" dirty="0">
                <a:latin typeface="UD デジタル 教科書体 NP-B" panose="02020700000000000000" pitchFamily="18" charset="-128"/>
                <a:ea typeface="UD デジタル 教科書体 NP-B" panose="02020700000000000000" pitchFamily="18" charset="-128"/>
              </a:rPr>
              <a:t> り   か　　    えい ご　　    　きょうか</a:t>
            </a:r>
          </a:p>
        </p:txBody>
      </p:sp>
      <p:sp>
        <p:nvSpPr>
          <p:cNvPr id="25" name="テキスト ボックス 24">
            <a:extLst>
              <a:ext uri="{FF2B5EF4-FFF2-40B4-BE49-F238E27FC236}">
                <a16:creationId xmlns:a16="http://schemas.microsoft.com/office/drawing/2014/main" id="{E1A83861-6E7E-42D7-93F9-76FD34C8A964}"/>
              </a:ext>
            </a:extLst>
          </p:cNvPr>
          <p:cNvSpPr txBox="1"/>
          <p:nvPr/>
        </p:nvSpPr>
        <p:spPr>
          <a:xfrm>
            <a:off x="7085559" y="3690181"/>
            <a:ext cx="2088000" cy="261610"/>
          </a:xfrm>
          <a:prstGeom prst="rect">
            <a:avLst/>
          </a:prstGeom>
          <a:noFill/>
        </p:spPr>
        <p:txBody>
          <a:bodyPr wrap="square" rtlCol="0">
            <a:spAutoFit/>
          </a:bodyPr>
          <a:lstStyle/>
          <a:p>
            <a:r>
              <a:rPr kumimoji="1" lang="ja-JP" altLang="en-US" sz="1100" dirty="0">
                <a:latin typeface="UD デジタル 教科書体 NP-B" panose="02020700000000000000" pitchFamily="18" charset="-128"/>
                <a:ea typeface="UD デジタル 教科書体 NP-B" panose="02020700000000000000" pitchFamily="18" charset="-128"/>
              </a:rPr>
              <a:t>めんせつ</a:t>
            </a:r>
          </a:p>
        </p:txBody>
      </p:sp>
      <p:sp>
        <p:nvSpPr>
          <p:cNvPr id="4" name="テキスト ボックス 3">
            <a:extLst>
              <a:ext uri="{FF2B5EF4-FFF2-40B4-BE49-F238E27FC236}">
                <a16:creationId xmlns:a16="http://schemas.microsoft.com/office/drawing/2014/main" id="{87357DF0-2B2E-A864-1D88-85E60795A830}"/>
              </a:ext>
            </a:extLst>
          </p:cNvPr>
          <p:cNvSpPr txBox="1"/>
          <p:nvPr/>
        </p:nvSpPr>
        <p:spPr>
          <a:xfrm>
            <a:off x="1647020" y="2707724"/>
            <a:ext cx="1116000" cy="261610"/>
          </a:xfrm>
          <a:prstGeom prst="rect">
            <a:avLst/>
          </a:prstGeom>
          <a:noFill/>
        </p:spPr>
        <p:txBody>
          <a:bodyPr wrap="square" rtlCol="0">
            <a:spAutoFit/>
          </a:bodyPr>
          <a:lstStyle/>
          <a:p>
            <a:r>
              <a:rPr kumimoji="1" lang="ja-JP" altLang="en-US" sz="1100" dirty="0">
                <a:latin typeface="UD デジタル 教科書体 NP-B" panose="02020700000000000000" pitchFamily="18" charset="-128"/>
                <a:ea typeface="UD デジタル 教科書体 NP-B" panose="02020700000000000000" pitchFamily="18" charset="-128"/>
              </a:rPr>
              <a:t>せんばつ</a:t>
            </a:r>
          </a:p>
        </p:txBody>
      </p:sp>
    </p:spTree>
    <p:extLst>
      <p:ext uri="{BB962C8B-B14F-4D97-AF65-F5344CB8AC3E}">
        <p14:creationId xmlns:p14="http://schemas.microsoft.com/office/powerpoint/2010/main" val="37024435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正方形/長方形 304">
            <a:extLst>
              <a:ext uri="{FF2B5EF4-FFF2-40B4-BE49-F238E27FC236}">
                <a16:creationId xmlns:a16="http://schemas.microsoft.com/office/drawing/2014/main" id="{F2A2BC69-528E-720B-BB1B-1A4FDFE70E27}"/>
              </a:ext>
            </a:extLst>
          </p:cNvPr>
          <p:cNvSpPr/>
          <p:nvPr/>
        </p:nvSpPr>
        <p:spPr>
          <a:xfrm>
            <a:off x="767634" y="1202617"/>
            <a:ext cx="9720000" cy="59418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8" name="グループ化 37">
            <a:extLst>
              <a:ext uri="{FF2B5EF4-FFF2-40B4-BE49-F238E27FC236}">
                <a16:creationId xmlns:a16="http://schemas.microsoft.com/office/drawing/2014/main" id="{1EA441EC-DA4E-1524-75A0-FE5F77AF9EE2}"/>
              </a:ext>
            </a:extLst>
          </p:cNvPr>
          <p:cNvGrpSpPr/>
          <p:nvPr/>
        </p:nvGrpSpPr>
        <p:grpSpPr>
          <a:xfrm>
            <a:off x="2478150" y="1878317"/>
            <a:ext cx="6886003" cy="4468863"/>
            <a:chOff x="2478150" y="1802115"/>
            <a:chExt cx="6886003" cy="4468863"/>
          </a:xfrm>
        </p:grpSpPr>
        <p:cxnSp>
          <p:nvCxnSpPr>
            <p:cNvPr id="395" name="直線矢印コネクタ 394">
              <a:extLst>
                <a:ext uri="{FF2B5EF4-FFF2-40B4-BE49-F238E27FC236}">
                  <a16:creationId xmlns:a16="http://schemas.microsoft.com/office/drawing/2014/main" id="{8C26FCEC-0F53-7CC2-98EC-E88DF505D709}"/>
                </a:ext>
              </a:extLst>
            </p:cNvPr>
            <p:cNvCxnSpPr>
              <a:cxnSpLocks/>
            </p:cNvCxnSpPr>
            <p:nvPr/>
          </p:nvCxnSpPr>
          <p:spPr>
            <a:xfrm>
              <a:off x="6822207" y="1802115"/>
              <a:ext cx="0" cy="4468863"/>
            </a:xfrm>
            <a:prstGeom prst="straightConnector1">
              <a:avLst/>
            </a:prstGeom>
            <a:ln w="38100">
              <a:solidFill>
                <a:srgbClr val="FFFF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9" name="直線矢印コネクタ 368">
              <a:extLst>
                <a:ext uri="{FF2B5EF4-FFF2-40B4-BE49-F238E27FC236}">
                  <a16:creationId xmlns:a16="http://schemas.microsoft.com/office/drawing/2014/main" id="{6D5CD98C-2440-6EA5-465E-09397559D2F3}"/>
                </a:ext>
              </a:extLst>
            </p:cNvPr>
            <p:cNvCxnSpPr>
              <a:cxnSpLocks/>
            </p:cNvCxnSpPr>
            <p:nvPr/>
          </p:nvCxnSpPr>
          <p:spPr>
            <a:xfrm>
              <a:off x="9364153" y="2728181"/>
              <a:ext cx="0" cy="1784154"/>
            </a:xfrm>
            <a:prstGeom prst="straightConnector1">
              <a:avLst/>
            </a:prstGeom>
            <a:ln w="38100">
              <a:solidFill>
                <a:srgbClr val="FFFF00"/>
              </a:solidFill>
              <a:headEnd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71" name="直線矢印コネクタ 370">
              <a:extLst>
                <a:ext uri="{FF2B5EF4-FFF2-40B4-BE49-F238E27FC236}">
                  <a16:creationId xmlns:a16="http://schemas.microsoft.com/office/drawing/2014/main" id="{EE462576-1382-8635-5728-1577D0220E9F}"/>
                </a:ext>
              </a:extLst>
            </p:cNvPr>
            <p:cNvCxnSpPr>
              <a:cxnSpLocks/>
            </p:cNvCxnSpPr>
            <p:nvPr/>
          </p:nvCxnSpPr>
          <p:spPr>
            <a:xfrm>
              <a:off x="8618554" y="2728181"/>
              <a:ext cx="0" cy="1565024"/>
            </a:xfrm>
            <a:prstGeom prst="straightConnector1">
              <a:avLst/>
            </a:prstGeom>
            <a:ln w="38100">
              <a:solidFill>
                <a:srgbClr val="FFFF00"/>
              </a:solidFill>
              <a:headEnd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72" name="直線矢印コネクタ 371">
              <a:extLst>
                <a:ext uri="{FF2B5EF4-FFF2-40B4-BE49-F238E27FC236}">
                  <a16:creationId xmlns:a16="http://schemas.microsoft.com/office/drawing/2014/main" id="{9ECB78DB-7393-7892-5CFC-C627E1CE1ED0}"/>
                </a:ext>
              </a:extLst>
            </p:cNvPr>
            <p:cNvCxnSpPr>
              <a:cxnSpLocks/>
            </p:cNvCxnSpPr>
            <p:nvPr/>
          </p:nvCxnSpPr>
          <p:spPr>
            <a:xfrm>
              <a:off x="7872956" y="3646830"/>
              <a:ext cx="0" cy="902115"/>
            </a:xfrm>
            <a:prstGeom prst="straightConnector1">
              <a:avLst/>
            </a:prstGeom>
            <a:ln w="38100">
              <a:solidFill>
                <a:srgbClr val="FFFF00"/>
              </a:solidFill>
              <a:headEnd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75" name="直線矢印コネクタ 374">
              <a:extLst>
                <a:ext uri="{FF2B5EF4-FFF2-40B4-BE49-F238E27FC236}">
                  <a16:creationId xmlns:a16="http://schemas.microsoft.com/office/drawing/2014/main" id="{FBA3041A-2A85-F6A4-9126-0A81EE7490CF}"/>
                </a:ext>
              </a:extLst>
            </p:cNvPr>
            <p:cNvCxnSpPr>
              <a:cxnSpLocks/>
            </p:cNvCxnSpPr>
            <p:nvPr/>
          </p:nvCxnSpPr>
          <p:spPr>
            <a:xfrm>
              <a:off x="6268005" y="6248972"/>
              <a:ext cx="554202" cy="0"/>
            </a:xfrm>
            <a:prstGeom prst="straightConnector1">
              <a:avLst/>
            </a:prstGeom>
            <a:ln w="38100">
              <a:solidFill>
                <a:srgbClr val="FFFF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2" name="直線矢印コネクタ 381">
              <a:extLst>
                <a:ext uri="{FF2B5EF4-FFF2-40B4-BE49-F238E27FC236}">
                  <a16:creationId xmlns:a16="http://schemas.microsoft.com/office/drawing/2014/main" id="{8A020DBF-326A-2514-574C-4DA45B6AADD9}"/>
                </a:ext>
              </a:extLst>
            </p:cNvPr>
            <p:cNvCxnSpPr>
              <a:cxnSpLocks/>
            </p:cNvCxnSpPr>
            <p:nvPr/>
          </p:nvCxnSpPr>
          <p:spPr>
            <a:xfrm>
              <a:off x="6359900" y="5527612"/>
              <a:ext cx="880485" cy="0"/>
            </a:xfrm>
            <a:prstGeom prst="straightConnector1">
              <a:avLst/>
            </a:prstGeom>
            <a:ln w="38100">
              <a:solidFill>
                <a:srgbClr val="FFFF00"/>
              </a:solidFill>
              <a:headEnd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92" name="直線矢印コネクタ 391">
              <a:extLst>
                <a:ext uri="{FF2B5EF4-FFF2-40B4-BE49-F238E27FC236}">
                  <a16:creationId xmlns:a16="http://schemas.microsoft.com/office/drawing/2014/main" id="{5A8A63A1-F8FB-055F-AFA1-ADDD27B332B7}"/>
                </a:ext>
              </a:extLst>
            </p:cNvPr>
            <p:cNvCxnSpPr>
              <a:cxnSpLocks/>
            </p:cNvCxnSpPr>
            <p:nvPr/>
          </p:nvCxnSpPr>
          <p:spPr>
            <a:xfrm>
              <a:off x="5389994" y="4673595"/>
              <a:ext cx="1432213" cy="0"/>
            </a:xfrm>
            <a:prstGeom prst="straightConnector1">
              <a:avLst/>
            </a:prstGeom>
            <a:ln w="38100">
              <a:solidFill>
                <a:srgbClr val="FFFF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9" name="直線矢印コネクタ 398">
              <a:extLst>
                <a:ext uri="{FF2B5EF4-FFF2-40B4-BE49-F238E27FC236}">
                  <a16:creationId xmlns:a16="http://schemas.microsoft.com/office/drawing/2014/main" id="{F6E92284-05B1-72A1-062A-46967C260986}"/>
                </a:ext>
              </a:extLst>
            </p:cNvPr>
            <p:cNvCxnSpPr>
              <a:cxnSpLocks/>
            </p:cNvCxnSpPr>
            <p:nvPr/>
          </p:nvCxnSpPr>
          <p:spPr>
            <a:xfrm>
              <a:off x="5268096" y="3913711"/>
              <a:ext cx="1554111" cy="0"/>
            </a:xfrm>
            <a:prstGeom prst="straightConnector1">
              <a:avLst/>
            </a:prstGeom>
            <a:ln w="38100">
              <a:solidFill>
                <a:srgbClr val="FFFF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1" name="直線矢印コネクタ 400">
              <a:extLst>
                <a:ext uri="{FF2B5EF4-FFF2-40B4-BE49-F238E27FC236}">
                  <a16:creationId xmlns:a16="http://schemas.microsoft.com/office/drawing/2014/main" id="{85937BA7-52FF-75C6-A110-3C3D6EC47341}"/>
                </a:ext>
              </a:extLst>
            </p:cNvPr>
            <p:cNvCxnSpPr>
              <a:cxnSpLocks/>
            </p:cNvCxnSpPr>
            <p:nvPr/>
          </p:nvCxnSpPr>
          <p:spPr>
            <a:xfrm>
              <a:off x="4510537" y="3255934"/>
              <a:ext cx="2311670" cy="0"/>
            </a:xfrm>
            <a:prstGeom prst="straightConnector1">
              <a:avLst/>
            </a:prstGeom>
            <a:ln w="38100">
              <a:solidFill>
                <a:srgbClr val="FFFF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3" name="直線矢印コネクタ 402">
              <a:extLst>
                <a:ext uri="{FF2B5EF4-FFF2-40B4-BE49-F238E27FC236}">
                  <a16:creationId xmlns:a16="http://schemas.microsoft.com/office/drawing/2014/main" id="{C51391F4-18C7-1262-0F85-88FA2197C77B}"/>
                </a:ext>
              </a:extLst>
            </p:cNvPr>
            <p:cNvCxnSpPr>
              <a:cxnSpLocks/>
            </p:cNvCxnSpPr>
            <p:nvPr/>
          </p:nvCxnSpPr>
          <p:spPr>
            <a:xfrm>
              <a:off x="4510537" y="2411715"/>
              <a:ext cx="2311670" cy="0"/>
            </a:xfrm>
            <a:prstGeom prst="straightConnector1">
              <a:avLst/>
            </a:prstGeom>
            <a:ln w="38100">
              <a:solidFill>
                <a:srgbClr val="FFFF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4" name="直線矢印コネクタ 403">
              <a:extLst>
                <a:ext uri="{FF2B5EF4-FFF2-40B4-BE49-F238E27FC236}">
                  <a16:creationId xmlns:a16="http://schemas.microsoft.com/office/drawing/2014/main" id="{AC36BC85-71DF-C420-9A27-024BEC1C9D2F}"/>
                </a:ext>
              </a:extLst>
            </p:cNvPr>
            <p:cNvCxnSpPr>
              <a:cxnSpLocks/>
            </p:cNvCxnSpPr>
            <p:nvPr/>
          </p:nvCxnSpPr>
          <p:spPr>
            <a:xfrm>
              <a:off x="4510537" y="1802115"/>
              <a:ext cx="2311670" cy="0"/>
            </a:xfrm>
            <a:prstGeom prst="straightConnector1">
              <a:avLst/>
            </a:prstGeom>
            <a:ln w="38100">
              <a:solidFill>
                <a:srgbClr val="FFFF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 name="グループ化 2">
              <a:extLst>
                <a:ext uri="{FF2B5EF4-FFF2-40B4-BE49-F238E27FC236}">
                  <a16:creationId xmlns:a16="http://schemas.microsoft.com/office/drawing/2014/main" id="{90A080EF-22D6-49D3-7EAE-91EE9966EFD5}"/>
                </a:ext>
              </a:extLst>
            </p:cNvPr>
            <p:cNvGrpSpPr/>
            <p:nvPr/>
          </p:nvGrpSpPr>
          <p:grpSpPr>
            <a:xfrm>
              <a:off x="4475593" y="5087502"/>
              <a:ext cx="2346614" cy="404533"/>
              <a:chOff x="4475593" y="5087502"/>
              <a:chExt cx="2346614" cy="404533"/>
            </a:xfrm>
          </p:grpSpPr>
          <p:cxnSp>
            <p:nvCxnSpPr>
              <p:cNvPr id="384" name="直線矢印コネクタ 383">
                <a:extLst>
                  <a:ext uri="{FF2B5EF4-FFF2-40B4-BE49-F238E27FC236}">
                    <a16:creationId xmlns:a16="http://schemas.microsoft.com/office/drawing/2014/main" id="{17DF69FA-87A8-A0BA-F48B-5472BE8EA894}"/>
                  </a:ext>
                </a:extLst>
              </p:cNvPr>
              <p:cNvCxnSpPr>
                <a:cxnSpLocks/>
              </p:cNvCxnSpPr>
              <p:nvPr/>
            </p:nvCxnSpPr>
            <p:spPr>
              <a:xfrm>
                <a:off x="4475593" y="5469058"/>
                <a:ext cx="216000" cy="0"/>
              </a:xfrm>
              <a:prstGeom prst="straightConnector1">
                <a:avLst/>
              </a:prstGeom>
              <a:ln w="38100">
                <a:solidFill>
                  <a:srgbClr val="FFFF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6F4E8F27-E9E3-7150-5FD9-B183E492B96B}"/>
                  </a:ext>
                </a:extLst>
              </p:cNvPr>
              <p:cNvCxnSpPr>
                <a:cxnSpLocks/>
              </p:cNvCxnSpPr>
              <p:nvPr/>
            </p:nvCxnSpPr>
            <p:spPr>
              <a:xfrm>
                <a:off x="4685352" y="5087502"/>
                <a:ext cx="0" cy="404533"/>
              </a:xfrm>
              <a:prstGeom prst="straightConnector1">
                <a:avLst/>
              </a:prstGeom>
              <a:ln w="38100">
                <a:solidFill>
                  <a:srgbClr val="FFFF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直線矢印コネクタ 17">
                <a:extLst>
                  <a:ext uri="{FF2B5EF4-FFF2-40B4-BE49-F238E27FC236}">
                    <a16:creationId xmlns:a16="http://schemas.microsoft.com/office/drawing/2014/main" id="{7704F164-06CF-012A-2190-F0283317C4D7}"/>
                  </a:ext>
                </a:extLst>
              </p:cNvPr>
              <p:cNvCxnSpPr>
                <a:cxnSpLocks/>
              </p:cNvCxnSpPr>
              <p:nvPr/>
            </p:nvCxnSpPr>
            <p:spPr>
              <a:xfrm>
                <a:off x="4667578" y="5087502"/>
                <a:ext cx="2154629" cy="0"/>
              </a:xfrm>
              <a:prstGeom prst="straightConnector1">
                <a:avLst/>
              </a:prstGeom>
              <a:ln w="38100">
                <a:solidFill>
                  <a:srgbClr val="FFFF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36" name="直線矢印コネクタ 35">
              <a:extLst>
                <a:ext uri="{FF2B5EF4-FFF2-40B4-BE49-F238E27FC236}">
                  <a16:creationId xmlns:a16="http://schemas.microsoft.com/office/drawing/2014/main" id="{F6307967-1B7F-A7BA-F68E-D383674CDED4}"/>
                </a:ext>
              </a:extLst>
            </p:cNvPr>
            <p:cNvCxnSpPr>
              <a:cxnSpLocks/>
            </p:cNvCxnSpPr>
            <p:nvPr/>
          </p:nvCxnSpPr>
          <p:spPr>
            <a:xfrm>
              <a:off x="2478150" y="6052840"/>
              <a:ext cx="4344057" cy="0"/>
            </a:xfrm>
            <a:prstGeom prst="straightConnector1">
              <a:avLst/>
            </a:prstGeom>
            <a:ln w="38100">
              <a:solidFill>
                <a:srgbClr val="FFFF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pic>
        <p:nvPicPr>
          <p:cNvPr id="4" name="図 3">
            <a:extLst>
              <a:ext uri="{FF2B5EF4-FFF2-40B4-BE49-F238E27FC236}">
                <a16:creationId xmlns:a16="http://schemas.microsoft.com/office/drawing/2014/main" id="{C735B675-0515-6D4B-B927-8FE084CF4A8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104763" y="402045"/>
            <a:ext cx="9185458" cy="716917"/>
          </a:xfrm>
          <a:prstGeom prst="rect">
            <a:avLst/>
          </a:prstGeom>
        </p:spPr>
      </p:pic>
      <p:sp>
        <p:nvSpPr>
          <p:cNvPr id="8" name="テキスト ボックス 7">
            <a:extLst>
              <a:ext uri="{FF2B5EF4-FFF2-40B4-BE49-F238E27FC236}">
                <a16:creationId xmlns:a16="http://schemas.microsoft.com/office/drawing/2014/main" id="{FCBFA516-9D02-8546-9E0C-4C8AF1FBECD8}"/>
              </a:ext>
            </a:extLst>
          </p:cNvPr>
          <p:cNvSpPr txBox="1"/>
          <p:nvPr/>
        </p:nvSpPr>
        <p:spPr>
          <a:xfrm>
            <a:off x="1338613" y="585268"/>
            <a:ext cx="7545474" cy="584775"/>
          </a:xfrm>
          <a:prstGeom prst="rect">
            <a:avLst/>
          </a:prstGeom>
          <a:noFill/>
        </p:spPr>
        <p:txBody>
          <a:bodyPr wrap="square" rtlCol="0">
            <a:spAutoFit/>
          </a:bodyPr>
          <a:lstStyle/>
          <a:p>
            <a:r>
              <a:rPr kumimoji="1" lang="ja-JP" altLang="en-US" sz="3200" b="1" dirty="0">
                <a:solidFill>
                  <a:schemeClr val="bg1"/>
                </a:solidFill>
                <a:latin typeface="UD デジタル 教科書体 NP-B" panose="02020700000000000000" pitchFamily="18" charset="-128"/>
                <a:ea typeface="UD デジタル 教科書体 NP-B" panose="02020700000000000000" pitchFamily="18" charset="-128"/>
              </a:rPr>
              <a:t>１．中学校を卒業した後の進路について</a:t>
            </a:r>
          </a:p>
        </p:txBody>
      </p:sp>
      <p:pic>
        <p:nvPicPr>
          <p:cNvPr id="40" name="図 39">
            <a:extLst>
              <a:ext uri="{FF2B5EF4-FFF2-40B4-BE49-F238E27FC236}">
                <a16:creationId xmlns:a16="http://schemas.microsoft.com/office/drawing/2014/main" id="{4C0BD1C6-1049-314C-99A1-4DEDAFB60F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49899" y="422397"/>
            <a:ext cx="924813" cy="596997"/>
          </a:xfrm>
          <a:prstGeom prst="rect">
            <a:avLst/>
          </a:prstGeom>
        </p:spPr>
      </p:pic>
      <p:sp>
        <p:nvSpPr>
          <p:cNvPr id="9" name="テキスト ボックス 8">
            <a:extLst>
              <a:ext uri="{FF2B5EF4-FFF2-40B4-BE49-F238E27FC236}">
                <a16:creationId xmlns:a16="http://schemas.microsoft.com/office/drawing/2014/main" id="{BBC0C83D-AE56-494A-B7C4-39418126E389}"/>
              </a:ext>
            </a:extLst>
          </p:cNvPr>
          <p:cNvSpPr txBox="1"/>
          <p:nvPr/>
        </p:nvSpPr>
        <p:spPr>
          <a:xfrm>
            <a:off x="2135263" y="323443"/>
            <a:ext cx="5202318" cy="386260"/>
          </a:xfrm>
          <a:prstGeom prst="rect">
            <a:avLst/>
          </a:prstGeom>
          <a:noFill/>
        </p:spPr>
        <p:txBody>
          <a:bodyPr wrap="square" rtlCol="0" anchor="ctr">
            <a:spAutoFit/>
          </a:bodyPr>
          <a:lstStyle/>
          <a:p>
            <a:pPr>
              <a:lnSpc>
                <a:spcPct val="150000"/>
              </a:lnSpc>
            </a:pPr>
            <a:r>
              <a:rPr kumimoji="1" lang="ja-JP" altLang="en-US" sz="1400" b="1" dirty="0">
                <a:solidFill>
                  <a:schemeClr val="bg1"/>
                </a:solidFill>
                <a:latin typeface="UD デジタル 教科書体 NP-B" panose="02020700000000000000" pitchFamily="18" charset="-128"/>
                <a:ea typeface="UD デジタル 教科書体 NP-B" panose="02020700000000000000" pitchFamily="18" charset="-128"/>
              </a:rPr>
              <a:t>ちゅうがっこう       そつぎょう              あと          しんろ　　</a:t>
            </a:r>
          </a:p>
        </p:txBody>
      </p:sp>
      <p:sp>
        <p:nvSpPr>
          <p:cNvPr id="46" name="スライド番号プレースホルダー 3"/>
          <p:cNvSpPr>
            <a:spLocks noGrp="1"/>
          </p:cNvSpPr>
          <p:nvPr>
            <p:ph type="sldNum" sz="quarter" idx="4294967295"/>
          </p:nvPr>
        </p:nvSpPr>
        <p:spPr>
          <a:xfrm>
            <a:off x="4143079" y="7227490"/>
            <a:ext cx="2405658" cy="276999"/>
          </a:xfrm>
          <a:prstGeom prst="rect">
            <a:avLst/>
          </a:prstGeom>
        </p:spPr>
        <p:txBody>
          <a:bodyPr/>
          <a:lstStyle/>
          <a:p>
            <a:pPr algn="ctr"/>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fld id="{DFE08C22-053B-3C49-B8BB-21FC17935DB3}" type="slidenum">
              <a:rPr lang="en-US" altLang="ja-JP" sz="1200" smtClean="0">
                <a:solidFill>
                  <a:schemeClr val="tx1"/>
                </a:solidFill>
                <a:latin typeface="UD デジタル 教科書体 NP-B" panose="02020700000000000000" pitchFamily="18" charset="-128"/>
                <a:ea typeface="UD デジタル 教科書体 NP-B" panose="02020700000000000000" pitchFamily="18" charset="-128"/>
              </a:rPr>
              <a:pPr algn="ctr"/>
              <a:t>2</a:t>
            </a:fld>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p>
        </p:txBody>
      </p:sp>
      <p:cxnSp>
        <p:nvCxnSpPr>
          <p:cNvPr id="309" name="直線コネクタ 308">
            <a:extLst>
              <a:ext uri="{FF2B5EF4-FFF2-40B4-BE49-F238E27FC236}">
                <a16:creationId xmlns:a16="http://schemas.microsoft.com/office/drawing/2014/main" id="{DBF34EA1-2D66-8B7E-9CB4-93321B9EFADD}"/>
              </a:ext>
            </a:extLst>
          </p:cNvPr>
          <p:cNvCxnSpPr>
            <a:cxnSpLocks/>
          </p:cNvCxnSpPr>
          <p:nvPr/>
        </p:nvCxnSpPr>
        <p:spPr>
          <a:xfrm flipV="1">
            <a:off x="1003300" y="1356286"/>
            <a:ext cx="0" cy="5423692"/>
          </a:xfrm>
          <a:prstGeom prst="line">
            <a:avLst/>
          </a:prstGeom>
          <a:ln>
            <a:solidFill>
              <a:schemeClr val="accent5">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342" name="直線コネクタ 341">
            <a:extLst>
              <a:ext uri="{FF2B5EF4-FFF2-40B4-BE49-F238E27FC236}">
                <a16:creationId xmlns:a16="http://schemas.microsoft.com/office/drawing/2014/main" id="{D27D5014-FF19-6E2C-6A0B-A25E76417565}"/>
              </a:ext>
            </a:extLst>
          </p:cNvPr>
          <p:cNvCxnSpPr>
            <a:cxnSpLocks/>
          </p:cNvCxnSpPr>
          <p:nvPr/>
        </p:nvCxnSpPr>
        <p:spPr>
          <a:xfrm>
            <a:off x="4602509" y="1368611"/>
            <a:ext cx="0" cy="5768667"/>
          </a:xfrm>
          <a:prstGeom prst="line">
            <a:avLst/>
          </a:prstGeom>
          <a:ln w="19050">
            <a:solidFill>
              <a:schemeClr val="accent1">
                <a:lumMod val="60000"/>
                <a:lumOff val="4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408" name="テキスト ボックス 407">
            <a:extLst>
              <a:ext uri="{FF2B5EF4-FFF2-40B4-BE49-F238E27FC236}">
                <a16:creationId xmlns:a16="http://schemas.microsoft.com/office/drawing/2014/main" id="{8FCA19CF-F25D-90DF-5552-CF29FC8BABC1}"/>
              </a:ext>
            </a:extLst>
          </p:cNvPr>
          <p:cNvSpPr txBox="1"/>
          <p:nvPr/>
        </p:nvSpPr>
        <p:spPr>
          <a:xfrm>
            <a:off x="991814" y="6898362"/>
            <a:ext cx="1659801" cy="307777"/>
          </a:xfrm>
          <a:prstGeom prst="rect">
            <a:avLst/>
          </a:prstGeom>
          <a:noFill/>
        </p:spPr>
        <p:txBody>
          <a:bodyPr wrap="square" rtlCol="0">
            <a:spAutoFit/>
          </a:bodyPr>
          <a:lstStyle/>
          <a:p>
            <a:pPr algn="ctr"/>
            <a:r>
              <a:rPr kumimoji="1" lang="ja-JP" altLang="en-US" sz="1400" dirty="0">
                <a:solidFill>
                  <a:schemeClr val="accent2">
                    <a:lumMod val="75000"/>
                  </a:schemeClr>
                </a:solidFill>
                <a:latin typeface="UD デジタル 教科書体 NP-B" panose="02020700000000000000" pitchFamily="18" charset="-128"/>
                <a:ea typeface="UD デジタル 教科書体 NP-B" panose="02020700000000000000" pitchFamily="18" charset="-128"/>
              </a:rPr>
              <a:t>義務教育 ～</a:t>
            </a:r>
            <a:r>
              <a:rPr kumimoji="1" lang="en-US" altLang="ja-JP" sz="1400" dirty="0">
                <a:solidFill>
                  <a:schemeClr val="accent2">
                    <a:lumMod val="75000"/>
                  </a:schemeClr>
                </a:solidFill>
                <a:latin typeface="UD デジタル 教科書体 NP-B" panose="02020700000000000000" pitchFamily="18" charset="-128"/>
                <a:ea typeface="UD デジタル 教科書体 NP-B" panose="02020700000000000000" pitchFamily="18" charset="-128"/>
              </a:rPr>
              <a:t>15</a:t>
            </a:r>
            <a:r>
              <a:rPr kumimoji="1" lang="ja-JP" altLang="en-US" sz="1400" dirty="0">
                <a:solidFill>
                  <a:schemeClr val="accent2">
                    <a:lumMod val="75000"/>
                  </a:schemeClr>
                </a:solidFill>
                <a:latin typeface="UD デジタル 教科書体 NP-B" panose="02020700000000000000" pitchFamily="18" charset="-128"/>
                <a:ea typeface="UD デジタル 教科書体 NP-B" panose="02020700000000000000" pitchFamily="18" charset="-128"/>
              </a:rPr>
              <a:t>歳</a:t>
            </a:r>
          </a:p>
        </p:txBody>
      </p:sp>
      <p:cxnSp>
        <p:nvCxnSpPr>
          <p:cNvPr id="307" name="直線コネクタ 306">
            <a:extLst>
              <a:ext uri="{FF2B5EF4-FFF2-40B4-BE49-F238E27FC236}">
                <a16:creationId xmlns:a16="http://schemas.microsoft.com/office/drawing/2014/main" id="{19335D56-93E0-E5E7-EDA2-37E4A5111F12}"/>
              </a:ext>
            </a:extLst>
          </p:cNvPr>
          <p:cNvCxnSpPr/>
          <p:nvPr/>
        </p:nvCxnSpPr>
        <p:spPr>
          <a:xfrm>
            <a:off x="1003300" y="6779978"/>
            <a:ext cx="9207500" cy="0"/>
          </a:xfrm>
          <a:prstGeom prst="line">
            <a:avLst/>
          </a:prstGeom>
          <a:ln>
            <a:solidFill>
              <a:schemeClr val="accent5">
                <a:lumMod val="40000"/>
                <a:lumOff val="60000"/>
              </a:schemeClr>
            </a:solidFill>
          </a:ln>
        </p:spPr>
        <p:style>
          <a:lnRef idx="1">
            <a:schemeClr val="dk1"/>
          </a:lnRef>
          <a:fillRef idx="0">
            <a:schemeClr val="dk1"/>
          </a:fillRef>
          <a:effectRef idx="0">
            <a:schemeClr val="dk1"/>
          </a:effectRef>
          <a:fontRef idx="minor">
            <a:schemeClr val="tx1"/>
          </a:fontRef>
        </p:style>
      </p:cxnSp>
      <p:sp>
        <p:nvSpPr>
          <p:cNvPr id="21" name="フリーフォーム: 図形 20">
            <a:extLst>
              <a:ext uri="{FF2B5EF4-FFF2-40B4-BE49-F238E27FC236}">
                <a16:creationId xmlns:a16="http://schemas.microsoft.com/office/drawing/2014/main" id="{7826A059-EECB-E17A-E5EB-D2912C100BEB}"/>
              </a:ext>
            </a:extLst>
          </p:cNvPr>
          <p:cNvSpPr/>
          <p:nvPr/>
        </p:nvSpPr>
        <p:spPr>
          <a:xfrm>
            <a:off x="2738120" y="2985964"/>
            <a:ext cx="2741777" cy="1491052"/>
          </a:xfrm>
          <a:custGeom>
            <a:avLst/>
            <a:gdLst>
              <a:gd name="connsiteX0" fmla="*/ 0 w 2741777"/>
              <a:gd name="connsiteY0" fmla="*/ 5647 h 1491052"/>
              <a:gd name="connsiteX1" fmla="*/ 0 w 2741777"/>
              <a:gd name="connsiteY1" fmla="*/ 515636 h 1491052"/>
              <a:gd name="connsiteX2" fmla="*/ 0 w 2741777"/>
              <a:gd name="connsiteY2" fmla="*/ 1010771 h 1491052"/>
              <a:gd name="connsiteX3" fmla="*/ 0 w 2741777"/>
              <a:gd name="connsiteY3" fmla="*/ 1491052 h 1491052"/>
              <a:gd name="connsiteX4" fmla="*/ 548355 w 2741777"/>
              <a:gd name="connsiteY4" fmla="*/ 1491052 h 1491052"/>
              <a:gd name="connsiteX5" fmla="*/ 1069293 w 2741777"/>
              <a:gd name="connsiteY5" fmla="*/ 1491052 h 1491052"/>
              <a:gd name="connsiteX6" fmla="*/ 1645066 w 2741777"/>
              <a:gd name="connsiteY6" fmla="*/ 1491052 h 1491052"/>
              <a:gd name="connsiteX7" fmla="*/ 2193422 w 2741777"/>
              <a:gd name="connsiteY7" fmla="*/ 1491052 h 1491052"/>
              <a:gd name="connsiteX8" fmla="*/ 2741777 w 2741777"/>
              <a:gd name="connsiteY8" fmla="*/ 1491052 h 1491052"/>
              <a:gd name="connsiteX9" fmla="*/ 2741777 w 2741777"/>
              <a:gd name="connsiteY9" fmla="*/ 1070282 h 1491052"/>
              <a:gd name="connsiteX10" fmla="*/ 2741777 w 2741777"/>
              <a:gd name="connsiteY10" fmla="*/ 649511 h 1491052"/>
              <a:gd name="connsiteX11" fmla="*/ 2322541 w 2741777"/>
              <a:gd name="connsiteY11" fmla="*/ 649511 h 1491052"/>
              <a:gd name="connsiteX12" fmla="*/ 1919745 w 2741777"/>
              <a:gd name="connsiteY12" fmla="*/ 649511 h 1491052"/>
              <a:gd name="connsiteX13" fmla="*/ 1919745 w 2741777"/>
              <a:gd name="connsiteY13" fmla="*/ 344241 h 1491052"/>
              <a:gd name="connsiteX14" fmla="*/ 1919745 w 2741777"/>
              <a:gd name="connsiteY14" fmla="*/ 0 h 1491052"/>
              <a:gd name="connsiteX15" fmla="*/ 1401414 w 2741777"/>
              <a:gd name="connsiteY15" fmla="*/ 1525 h 1491052"/>
              <a:gd name="connsiteX16" fmla="*/ 959873 w 2741777"/>
              <a:gd name="connsiteY16" fmla="*/ 2824 h 1491052"/>
              <a:gd name="connsiteX17" fmla="*/ 518331 w 2741777"/>
              <a:gd name="connsiteY17" fmla="*/ 4122 h 1491052"/>
              <a:gd name="connsiteX18" fmla="*/ 0 w 2741777"/>
              <a:gd name="connsiteY18" fmla="*/ 5647 h 1491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41777" h="1491052" extrusionOk="0">
                <a:moveTo>
                  <a:pt x="0" y="5647"/>
                </a:moveTo>
                <a:cubicBezTo>
                  <a:pt x="29120" y="183234"/>
                  <a:pt x="-56513" y="309970"/>
                  <a:pt x="0" y="515636"/>
                </a:cubicBezTo>
                <a:cubicBezTo>
                  <a:pt x="56513" y="721302"/>
                  <a:pt x="-2307" y="774739"/>
                  <a:pt x="0" y="1010771"/>
                </a:cubicBezTo>
                <a:cubicBezTo>
                  <a:pt x="2307" y="1246804"/>
                  <a:pt x="-26593" y="1327118"/>
                  <a:pt x="0" y="1491052"/>
                </a:cubicBezTo>
                <a:cubicBezTo>
                  <a:pt x="270933" y="1472326"/>
                  <a:pt x="363702" y="1494194"/>
                  <a:pt x="548355" y="1491052"/>
                </a:cubicBezTo>
                <a:cubicBezTo>
                  <a:pt x="733009" y="1487910"/>
                  <a:pt x="941079" y="1546966"/>
                  <a:pt x="1069293" y="1491052"/>
                </a:cubicBezTo>
                <a:cubicBezTo>
                  <a:pt x="1197507" y="1435138"/>
                  <a:pt x="1506764" y="1538995"/>
                  <a:pt x="1645066" y="1491052"/>
                </a:cubicBezTo>
                <a:cubicBezTo>
                  <a:pt x="1783368" y="1443109"/>
                  <a:pt x="1958191" y="1528949"/>
                  <a:pt x="2193422" y="1491052"/>
                </a:cubicBezTo>
                <a:cubicBezTo>
                  <a:pt x="2428653" y="1453155"/>
                  <a:pt x="2480962" y="1549248"/>
                  <a:pt x="2741777" y="1491052"/>
                </a:cubicBezTo>
                <a:cubicBezTo>
                  <a:pt x="2716822" y="1319963"/>
                  <a:pt x="2769958" y="1211225"/>
                  <a:pt x="2741777" y="1070282"/>
                </a:cubicBezTo>
                <a:cubicBezTo>
                  <a:pt x="2713596" y="929339"/>
                  <a:pt x="2755739" y="805237"/>
                  <a:pt x="2741777" y="649511"/>
                </a:cubicBezTo>
                <a:cubicBezTo>
                  <a:pt x="2538433" y="686044"/>
                  <a:pt x="2461813" y="633971"/>
                  <a:pt x="2322541" y="649511"/>
                </a:cubicBezTo>
                <a:cubicBezTo>
                  <a:pt x="2183269" y="665051"/>
                  <a:pt x="2046139" y="618340"/>
                  <a:pt x="1919745" y="649511"/>
                </a:cubicBezTo>
                <a:cubicBezTo>
                  <a:pt x="1901870" y="572826"/>
                  <a:pt x="1929924" y="463987"/>
                  <a:pt x="1919745" y="344241"/>
                </a:cubicBezTo>
                <a:cubicBezTo>
                  <a:pt x="1909566" y="224495"/>
                  <a:pt x="1959863" y="106904"/>
                  <a:pt x="1919745" y="0"/>
                </a:cubicBezTo>
                <a:cubicBezTo>
                  <a:pt x="1720376" y="40133"/>
                  <a:pt x="1606497" y="-28314"/>
                  <a:pt x="1401414" y="1525"/>
                </a:cubicBezTo>
                <a:cubicBezTo>
                  <a:pt x="1196331" y="31364"/>
                  <a:pt x="1168886" y="-12513"/>
                  <a:pt x="959873" y="2824"/>
                </a:cubicBezTo>
                <a:cubicBezTo>
                  <a:pt x="750860" y="18161"/>
                  <a:pt x="674655" y="-2994"/>
                  <a:pt x="518331" y="4122"/>
                </a:cubicBezTo>
                <a:cubicBezTo>
                  <a:pt x="362007" y="11238"/>
                  <a:pt x="172027" y="-4800"/>
                  <a:pt x="0" y="5647"/>
                </a:cubicBezTo>
                <a:close/>
              </a:path>
            </a:pathLst>
          </a:custGeom>
          <a:noFill/>
          <a:ln w="28575">
            <a:solidFill>
              <a:srgbClr val="0000FF"/>
            </a:solidFill>
            <a:prstDash val="sysDot"/>
            <a:extLst>
              <a:ext uri="{C807C97D-BFC1-408E-A445-0C87EB9F89A2}">
                <ask:lineSketchStyleProps xmlns:ask="http://schemas.microsoft.com/office/drawing/2018/sketchyshapes" sd="1235631084">
                  <a:custGeom>
                    <a:avLst/>
                    <a:gdLst>
                      <a:gd name="connsiteX0" fmla="*/ 0 w 2778760"/>
                      <a:gd name="connsiteY0" fmla="*/ 5080 h 1341120"/>
                      <a:gd name="connsiteX1" fmla="*/ 0 w 2778760"/>
                      <a:gd name="connsiteY1" fmla="*/ 1341120 h 1341120"/>
                      <a:gd name="connsiteX2" fmla="*/ 2778760 w 2778760"/>
                      <a:gd name="connsiteY2" fmla="*/ 1341120 h 1341120"/>
                      <a:gd name="connsiteX3" fmla="*/ 2778760 w 2778760"/>
                      <a:gd name="connsiteY3" fmla="*/ 584200 h 1341120"/>
                      <a:gd name="connsiteX4" fmla="*/ 1945640 w 2778760"/>
                      <a:gd name="connsiteY4" fmla="*/ 584200 h 1341120"/>
                      <a:gd name="connsiteX5" fmla="*/ 1945640 w 2778760"/>
                      <a:gd name="connsiteY5" fmla="*/ 0 h 1341120"/>
                      <a:gd name="connsiteX6" fmla="*/ 0 w 2778760"/>
                      <a:gd name="connsiteY6" fmla="*/ 5080 h 134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8760" h="1341120">
                        <a:moveTo>
                          <a:pt x="0" y="5080"/>
                        </a:moveTo>
                        <a:lnTo>
                          <a:pt x="0" y="1341120"/>
                        </a:lnTo>
                        <a:lnTo>
                          <a:pt x="2778760" y="1341120"/>
                        </a:lnTo>
                        <a:lnTo>
                          <a:pt x="2778760" y="584200"/>
                        </a:lnTo>
                        <a:lnTo>
                          <a:pt x="1945640" y="584200"/>
                        </a:lnTo>
                        <a:lnTo>
                          <a:pt x="1945640" y="0"/>
                        </a:lnTo>
                        <a:lnTo>
                          <a:pt x="0" y="5080"/>
                        </a:lnTo>
                        <a:close/>
                      </a:path>
                    </a:pathLst>
                  </a:custGeom>
                  <ask:type>
                    <ask:lineSketchScribble/>
                  </ask:type>
                </ask:lineSketchStyleProps>
              </a:ext>
            </a:extLst>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ED6B0A01-3CE9-BE5C-F942-06C278AD8503}"/>
              </a:ext>
            </a:extLst>
          </p:cNvPr>
          <p:cNvGrpSpPr/>
          <p:nvPr/>
        </p:nvGrpSpPr>
        <p:grpSpPr>
          <a:xfrm>
            <a:off x="2428146" y="1709160"/>
            <a:ext cx="6575900" cy="4805503"/>
            <a:chOff x="2428146" y="1632958"/>
            <a:chExt cx="6575900" cy="4805503"/>
          </a:xfrm>
        </p:grpSpPr>
        <p:cxnSp>
          <p:nvCxnSpPr>
            <p:cNvPr id="347" name="直線矢印コネクタ 346">
              <a:extLst>
                <a:ext uri="{FF2B5EF4-FFF2-40B4-BE49-F238E27FC236}">
                  <a16:creationId xmlns:a16="http://schemas.microsoft.com/office/drawing/2014/main" id="{3C055C26-9590-A7AC-4564-1946F4128DC6}"/>
                </a:ext>
              </a:extLst>
            </p:cNvPr>
            <p:cNvCxnSpPr>
              <a:cxnSpLocks/>
            </p:cNvCxnSpPr>
            <p:nvPr/>
          </p:nvCxnSpPr>
          <p:spPr>
            <a:xfrm>
              <a:off x="4510537" y="1632958"/>
              <a:ext cx="2074507" cy="0"/>
            </a:xfrm>
            <a:prstGeom prst="straightConnector1">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9" name="直線矢印コネクタ 348">
              <a:extLst>
                <a:ext uri="{FF2B5EF4-FFF2-40B4-BE49-F238E27FC236}">
                  <a16:creationId xmlns:a16="http://schemas.microsoft.com/office/drawing/2014/main" id="{3A3879C6-B450-C6DF-D2BC-1A8C1155D5E5}"/>
                </a:ext>
              </a:extLst>
            </p:cNvPr>
            <p:cNvCxnSpPr>
              <a:cxnSpLocks/>
            </p:cNvCxnSpPr>
            <p:nvPr/>
          </p:nvCxnSpPr>
          <p:spPr>
            <a:xfrm>
              <a:off x="4510537" y="2269470"/>
              <a:ext cx="2545105" cy="0"/>
            </a:xfrm>
            <a:prstGeom prst="straightConnector1">
              <a:avLst/>
            </a:prstGeom>
            <a:ln w="38100">
              <a:solidFill>
                <a:srgbClr val="FF0000"/>
              </a:solidFill>
              <a:headEnd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50" name="直線矢印コネクタ 349">
              <a:extLst>
                <a:ext uri="{FF2B5EF4-FFF2-40B4-BE49-F238E27FC236}">
                  <a16:creationId xmlns:a16="http://schemas.microsoft.com/office/drawing/2014/main" id="{9F186BB6-FF2C-3030-6C21-C71AA86A9954}"/>
                </a:ext>
              </a:extLst>
            </p:cNvPr>
            <p:cNvCxnSpPr>
              <a:cxnSpLocks/>
            </p:cNvCxnSpPr>
            <p:nvPr/>
          </p:nvCxnSpPr>
          <p:spPr>
            <a:xfrm>
              <a:off x="4510537" y="3422909"/>
              <a:ext cx="2085895" cy="0"/>
            </a:xfrm>
            <a:prstGeom prst="straightConnector1">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6" name="直線矢印コネクタ 355">
              <a:extLst>
                <a:ext uri="{FF2B5EF4-FFF2-40B4-BE49-F238E27FC236}">
                  <a16:creationId xmlns:a16="http://schemas.microsoft.com/office/drawing/2014/main" id="{3C82E6B1-FE69-4921-0CFF-FC759141BA6B}"/>
                </a:ext>
              </a:extLst>
            </p:cNvPr>
            <p:cNvCxnSpPr>
              <a:cxnSpLocks/>
            </p:cNvCxnSpPr>
            <p:nvPr/>
          </p:nvCxnSpPr>
          <p:spPr>
            <a:xfrm>
              <a:off x="5389994" y="4848782"/>
              <a:ext cx="1195050" cy="0"/>
            </a:xfrm>
            <a:prstGeom prst="straightConnector1">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7" name="直線矢印コネクタ 356">
              <a:extLst>
                <a:ext uri="{FF2B5EF4-FFF2-40B4-BE49-F238E27FC236}">
                  <a16:creationId xmlns:a16="http://schemas.microsoft.com/office/drawing/2014/main" id="{B2775E8C-2B06-9FEB-F02F-DE19F70B2B88}"/>
                </a:ext>
              </a:extLst>
            </p:cNvPr>
            <p:cNvCxnSpPr>
              <a:cxnSpLocks/>
            </p:cNvCxnSpPr>
            <p:nvPr/>
          </p:nvCxnSpPr>
          <p:spPr>
            <a:xfrm>
              <a:off x="5319880" y="4120764"/>
              <a:ext cx="1265164" cy="0"/>
            </a:xfrm>
            <a:prstGeom prst="straightConnector1">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8" name="直線矢印コネクタ 357">
              <a:extLst>
                <a:ext uri="{FF2B5EF4-FFF2-40B4-BE49-F238E27FC236}">
                  <a16:creationId xmlns:a16="http://schemas.microsoft.com/office/drawing/2014/main" id="{4417AE2F-4123-07A0-9D96-247DAEDC2C2C}"/>
                </a:ext>
              </a:extLst>
            </p:cNvPr>
            <p:cNvCxnSpPr>
              <a:cxnSpLocks/>
            </p:cNvCxnSpPr>
            <p:nvPr/>
          </p:nvCxnSpPr>
          <p:spPr>
            <a:xfrm flipV="1">
              <a:off x="6245195" y="6438461"/>
              <a:ext cx="360000" cy="0"/>
            </a:xfrm>
            <a:prstGeom prst="straightConnector1">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2" name="直線矢印コネクタ 361">
              <a:extLst>
                <a:ext uri="{FF2B5EF4-FFF2-40B4-BE49-F238E27FC236}">
                  <a16:creationId xmlns:a16="http://schemas.microsoft.com/office/drawing/2014/main" id="{070F68BF-E75C-C92C-7145-F358880B4166}"/>
                </a:ext>
              </a:extLst>
            </p:cNvPr>
            <p:cNvCxnSpPr>
              <a:cxnSpLocks/>
            </p:cNvCxnSpPr>
            <p:nvPr/>
          </p:nvCxnSpPr>
          <p:spPr>
            <a:xfrm>
              <a:off x="6359900" y="5693171"/>
              <a:ext cx="236532" cy="0"/>
            </a:xfrm>
            <a:prstGeom prst="straightConnector1">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3" name="直線矢印コネクタ 362">
              <a:extLst>
                <a:ext uri="{FF2B5EF4-FFF2-40B4-BE49-F238E27FC236}">
                  <a16:creationId xmlns:a16="http://schemas.microsoft.com/office/drawing/2014/main" id="{D5B70B36-7BFA-23DE-6EE2-DFFFED75EC44}"/>
                </a:ext>
              </a:extLst>
            </p:cNvPr>
            <p:cNvCxnSpPr>
              <a:cxnSpLocks/>
            </p:cNvCxnSpPr>
            <p:nvPr/>
          </p:nvCxnSpPr>
          <p:spPr>
            <a:xfrm>
              <a:off x="6585044" y="1632958"/>
              <a:ext cx="0" cy="4805503"/>
            </a:xfrm>
            <a:prstGeom prst="straightConnector1">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6" name="直線矢印コネクタ 365">
              <a:extLst>
                <a:ext uri="{FF2B5EF4-FFF2-40B4-BE49-F238E27FC236}">
                  <a16:creationId xmlns:a16="http://schemas.microsoft.com/office/drawing/2014/main" id="{310C44DF-11F6-977F-5CCA-BDD6C6D6A42D}"/>
                </a:ext>
              </a:extLst>
            </p:cNvPr>
            <p:cNvCxnSpPr>
              <a:cxnSpLocks/>
            </p:cNvCxnSpPr>
            <p:nvPr/>
          </p:nvCxnSpPr>
          <p:spPr>
            <a:xfrm>
              <a:off x="6596432" y="3422909"/>
              <a:ext cx="459210" cy="0"/>
            </a:xfrm>
            <a:prstGeom prst="straightConnector1">
              <a:avLst/>
            </a:prstGeom>
            <a:ln w="38100">
              <a:solidFill>
                <a:srgbClr val="FF0000"/>
              </a:solidFill>
              <a:headEnd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67" name="直線矢印コネクタ 366">
              <a:extLst>
                <a:ext uri="{FF2B5EF4-FFF2-40B4-BE49-F238E27FC236}">
                  <a16:creationId xmlns:a16="http://schemas.microsoft.com/office/drawing/2014/main" id="{2A597EF2-3EB3-70B4-4137-B5A4EC3D0026}"/>
                </a:ext>
              </a:extLst>
            </p:cNvPr>
            <p:cNvCxnSpPr>
              <a:cxnSpLocks/>
            </p:cNvCxnSpPr>
            <p:nvPr/>
          </p:nvCxnSpPr>
          <p:spPr>
            <a:xfrm rot="16200000">
              <a:off x="7449138" y="2994759"/>
              <a:ext cx="432000" cy="0"/>
            </a:xfrm>
            <a:prstGeom prst="straightConnector1">
              <a:avLst/>
            </a:prstGeom>
            <a:ln w="38100">
              <a:solidFill>
                <a:srgbClr val="FF0000"/>
              </a:solidFill>
              <a:headEnd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68" name="直線矢印コネクタ 367">
              <a:extLst>
                <a:ext uri="{FF2B5EF4-FFF2-40B4-BE49-F238E27FC236}">
                  <a16:creationId xmlns:a16="http://schemas.microsoft.com/office/drawing/2014/main" id="{1F60C3A8-A256-55DD-EB08-FECA2EDEFA30}"/>
                </a:ext>
              </a:extLst>
            </p:cNvPr>
            <p:cNvCxnSpPr>
              <a:cxnSpLocks/>
            </p:cNvCxnSpPr>
            <p:nvPr/>
          </p:nvCxnSpPr>
          <p:spPr>
            <a:xfrm>
              <a:off x="8680046" y="2302589"/>
              <a:ext cx="324000" cy="0"/>
            </a:xfrm>
            <a:prstGeom prst="straightConnector1">
              <a:avLst/>
            </a:prstGeom>
            <a:ln w="38100">
              <a:solidFill>
                <a:srgbClr val="FF0000"/>
              </a:solidFill>
              <a:headEnd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87" name="直線矢印コネクタ 386">
              <a:extLst>
                <a:ext uri="{FF2B5EF4-FFF2-40B4-BE49-F238E27FC236}">
                  <a16:creationId xmlns:a16="http://schemas.microsoft.com/office/drawing/2014/main" id="{5F48DB5F-34EE-A3C4-EF45-E9F0B66C227C}"/>
                </a:ext>
              </a:extLst>
            </p:cNvPr>
            <p:cNvCxnSpPr>
              <a:cxnSpLocks/>
            </p:cNvCxnSpPr>
            <p:nvPr/>
          </p:nvCxnSpPr>
          <p:spPr>
            <a:xfrm>
              <a:off x="2428146" y="3403152"/>
              <a:ext cx="324000" cy="0"/>
            </a:xfrm>
            <a:prstGeom prst="straightConnector1">
              <a:avLst/>
            </a:prstGeom>
            <a:ln w="38100">
              <a:solidFill>
                <a:srgbClr val="FF0000"/>
              </a:solidFill>
              <a:headEnd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88" name="直線矢印コネクタ 387">
              <a:extLst>
                <a:ext uri="{FF2B5EF4-FFF2-40B4-BE49-F238E27FC236}">
                  <a16:creationId xmlns:a16="http://schemas.microsoft.com/office/drawing/2014/main" id="{6CBACBD7-0E62-74A3-56B5-96F5C572723B}"/>
                </a:ext>
              </a:extLst>
            </p:cNvPr>
            <p:cNvCxnSpPr>
              <a:cxnSpLocks/>
            </p:cNvCxnSpPr>
            <p:nvPr/>
          </p:nvCxnSpPr>
          <p:spPr>
            <a:xfrm>
              <a:off x="2428146" y="4120764"/>
              <a:ext cx="324000" cy="0"/>
            </a:xfrm>
            <a:prstGeom prst="straightConnector1">
              <a:avLst/>
            </a:prstGeom>
            <a:ln w="38100">
              <a:solidFill>
                <a:srgbClr val="FF0000"/>
              </a:solidFill>
              <a:headEnd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89" name="直線矢印コネクタ 388">
              <a:extLst>
                <a:ext uri="{FF2B5EF4-FFF2-40B4-BE49-F238E27FC236}">
                  <a16:creationId xmlns:a16="http://schemas.microsoft.com/office/drawing/2014/main" id="{A4916A1A-9160-78D0-2689-4A1212E76261}"/>
                </a:ext>
              </a:extLst>
            </p:cNvPr>
            <p:cNvCxnSpPr>
              <a:cxnSpLocks/>
            </p:cNvCxnSpPr>
            <p:nvPr/>
          </p:nvCxnSpPr>
          <p:spPr>
            <a:xfrm>
              <a:off x="2428146" y="4818180"/>
              <a:ext cx="324000" cy="0"/>
            </a:xfrm>
            <a:prstGeom prst="straightConnector1">
              <a:avLst/>
            </a:prstGeom>
            <a:ln w="38100">
              <a:solidFill>
                <a:srgbClr val="FF0000"/>
              </a:solidFill>
              <a:headEnd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90" name="直線矢印コネクタ 389">
              <a:extLst>
                <a:ext uri="{FF2B5EF4-FFF2-40B4-BE49-F238E27FC236}">
                  <a16:creationId xmlns:a16="http://schemas.microsoft.com/office/drawing/2014/main" id="{52154A0F-AAAC-D7DD-29C4-CEC1865A9142}"/>
                </a:ext>
              </a:extLst>
            </p:cNvPr>
            <p:cNvCxnSpPr>
              <a:cxnSpLocks/>
            </p:cNvCxnSpPr>
            <p:nvPr/>
          </p:nvCxnSpPr>
          <p:spPr>
            <a:xfrm>
              <a:off x="2428146" y="5693171"/>
              <a:ext cx="324000" cy="0"/>
            </a:xfrm>
            <a:prstGeom prst="straightConnector1">
              <a:avLst/>
            </a:prstGeom>
            <a:ln w="38100">
              <a:solidFill>
                <a:srgbClr val="FF0000"/>
              </a:solidFill>
              <a:headEnd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91" name="直線矢印コネクタ 390">
              <a:extLst>
                <a:ext uri="{FF2B5EF4-FFF2-40B4-BE49-F238E27FC236}">
                  <a16:creationId xmlns:a16="http://schemas.microsoft.com/office/drawing/2014/main" id="{CE1EFD2D-F81A-FEAF-FA68-5904CF2923F7}"/>
                </a:ext>
              </a:extLst>
            </p:cNvPr>
            <p:cNvCxnSpPr>
              <a:cxnSpLocks/>
            </p:cNvCxnSpPr>
            <p:nvPr/>
          </p:nvCxnSpPr>
          <p:spPr>
            <a:xfrm>
              <a:off x="2428146" y="6411492"/>
              <a:ext cx="324000" cy="0"/>
            </a:xfrm>
            <a:prstGeom prst="straightConnector1">
              <a:avLst/>
            </a:prstGeom>
            <a:ln w="38100">
              <a:solidFill>
                <a:srgbClr val="FF0000"/>
              </a:solidFill>
              <a:headEnd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86" name="直線矢印コネクタ 385">
              <a:extLst>
                <a:ext uri="{FF2B5EF4-FFF2-40B4-BE49-F238E27FC236}">
                  <a16:creationId xmlns:a16="http://schemas.microsoft.com/office/drawing/2014/main" id="{0E9031BE-54AB-4D82-EE7B-6FB2C126D7C7}"/>
                </a:ext>
              </a:extLst>
            </p:cNvPr>
            <p:cNvCxnSpPr>
              <a:cxnSpLocks/>
            </p:cNvCxnSpPr>
            <p:nvPr/>
          </p:nvCxnSpPr>
          <p:spPr>
            <a:xfrm>
              <a:off x="4408779" y="5693171"/>
              <a:ext cx="321956" cy="0"/>
            </a:xfrm>
            <a:prstGeom prst="straightConnector1">
              <a:avLst/>
            </a:prstGeom>
            <a:ln w="38100">
              <a:solidFill>
                <a:srgbClr val="FF0000"/>
              </a:solidFill>
              <a:headEnd w="med" len="sm"/>
              <a:tailEnd type="triangle" w="med" len="sm"/>
            </a:ln>
          </p:spPr>
          <p:style>
            <a:lnRef idx="1">
              <a:schemeClr val="accent1"/>
            </a:lnRef>
            <a:fillRef idx="0">
              <a:schemeClr val="accent1"/>
            </a:fillRef>
            <a:effectRef idx="0">
              <a:schemeClr val="accent1"/>
            </a:effectRef>
            <a:fontRef idx="minor">
              <a:schemeClr val="tx1"/>
            </a:fontRef>
          </p:style>
        </p:cxnSp>
      </p:grpSp>
      <p:sp>
        <p:nvSpPr>
          <p:cNvPr id="345" name="星: 32 pt 344">
            <a:extLst>
              <a:ext uri="{FF2B5EF4-FFF2-40B4-BE49-F238E27FC236}">
                <a16:creationId xmlns:a16="http://schemas.microsoft.com/office/drawing/2014/main" id="{99E4C8DF-980A-2372-9466-761F3A0B982E}"/>
              </a:ext>
            </a:extLst>
          </p:cNvPr>
          <p:cNvSpPr/>
          <p:nvPr/>
        </p:nvSpPr>
        <p:spPr>
          <a:xfrm>
            <a:off x="7308002" y="4588537"/>
            <a:ext cx="2624248" cy="1554866"/>
          </a:xfrm>
          <a:prstGeom prst="star32">
            <a:avLst>
              <a:gd name="adj" fmla="val 47210"/>
            </a:avLst>
          </a:prstGeom>
          <a:solidFill>
            <a:srgbClr val="FFFF00"/>
          </a:solidFill>
          <a:ln w="60325" cmpd="thickThi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pPr algn="ctr"/>
            <a:r>
              <a:rPr kumimoji="1" lang="ja-JP" altLang="en-US" dirty="0">
                <a:solidFill>
                  <a:schemeClr val="tx1"/>
                </a:solidFill>
                <a:latin typeface="UD デジタル 教科書体 NP-B" panose="02020700000000000000" pitchFamily="18" charset="-128"/>
                <a:ea typeface="UD デジタル 教科書体 NP-B" panose="02020700000000000000" pitchFamily="18" charset="-128"/>
              </a:rPr>
              <a:t>就職 など</a:t>
            </a:r>
            <a:endParaRPr kumimoji="1" lang="ja-JP" altLang="en-US" sz="1400" dirty="0">
              <a:solidFill>
                <a:schemeClr val="tx1"/>
              </a:solidFill>
              <a:latin typeface="UD デジタル 教科書体 NP-B" panose="02020700000000000000" pitchFamily="18" charset="-128"/>
              <a:ea typeface="UD デジタル 教科書体 NP-B" panose="02020700000000000000" pitchFamily="18" charset="-128"/>
            </a:endParaRPr>
          </a:p>
        </p:txBody>
      </p:sp>
      <p:sp>
        <p:nvSpPr>
          <p:cNvPr id="311" name="四角形: 角を丸くする 310">
            <a:extLst>
              <a:ext uri="{FF2B5EF4-FFF2-40B4-BE49-F238E27FC236}">
                <a16:creationId xmlns:a16="http://schemas.microsoft.com/office/drawing/2014/main" id="{2E41B47D-3D05-F9F6-060C-06532AF44354}"/>
              </a:ext>
            </a:extLst>
          </p:cNvPr>
          <p:cNvSpPr/>
          <p:nvPr/>
        </p:nvSpPr>
        <p:spPr>
          <a:xfrm>
            <a:off x="1104763" y="3100785"/>
            <a:ext cx="1451245" cy="3569151"/>
          </a:xfrm>
          <a:prstGeom prst="roundRect">
            <a:avLst>
              <a:gd name="adj" fmla="val 7548"/>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pPr algn="ctr">
              <a:lnSpc>
                <a:spcPct val="150000"/>
              </a:lnSpc>
            </a:pPr>
            <a:r>
              <a:rPr kumimoji="1" lang="ja-JP" altLang="en-US" dirty="0">
                <a:solidFill>
                  <a:schemeClr val="tx1"/>
                </a:solidFill>
                <a:latin typeface="UD デジタル 教科書体 NP-B" panose="02020700000000000000" pitchFamily="18" charset="-128"/>
                <a:ea typeface="UD デジタル 教科書体 NP-B" panose="02020700000000000000" pitchFamily="18" charset="-128"/>
              </a:rPr>
              <a:t>中学校</a:t>
            </a:r>
            <a:endParaRPr kumimoji="1" lang="en-US" altLang="ja-JP" dirty="0">
              <a:solidFill>
                <a:schemeClr val="tx1"/>
              </a:solidFill>
              <a:latin typeface="UD デジタル 教科書体 NP-B" panose="02020700000000000000" pitchFamily="18" charset="-128"/>
              <a:ea typeface="UD デジタル 教科書体 NP-B" panose="02020700000000000000" pitchFamily="18" charset="-128"/>
            </a:endParaRPr>
          </a:p>
          <a:p>
            <a:pPr algn="ctr">
              <a:lnSpc>
                <a:spcPct val="150000"/>
              </a:lnSpc>
            </a:pPr>
            <a:r>
              <a:rPr kumimoji="1" lang="en-US" altLang="ja-JP" sz="1200" i="1" dirty="0">
                <a:solidFill>
                  <a:schemeClr val="tx1"/>
                </a:solidFill>
                <a:latin typeface="UD デジタル 教科書体 NP-B" panose="02020700000000000000" pitchFamily="18" charset="-128"/>
                <a:ea typeface="UD デジタル 教科書体 NP-B" panose="02020700000000000000" pitchFamily="18" charset="-128"/>
              </a:rPr>
              <a:t>3</a:t>
            </a:r>
            <a:r>
              <a:rPr kumimoji="1" lang="ja-JP" altLang="en-US" sz="1200" i="1" dirty="0">
                <a:solidFill>
                  <a:schemeClr val="tx1"/>
                </a:solidFill>
                <a:latin typeface="UD デジタル 教科書体 NP-B" panose="02020700000000000000" pitchFamily="18" charset="-128"/>
                <a:ea typeface="UD デジタル 教科書体 NP-B" panose="02020700000000000000" pitchFamily="18" charset="-128"/>
              </a:rPr>
              <a:t>年</a:t>
            </a:r>
          </a:p>
        </p:txBody>
      </p:sp>
      <p:sp>
        <p:nvSpPr>
          <p:cNvPr id="339" name="四角形: 角を丸くする 338">
            <a:extLst>
              <a:ext uri="{FF2B5EF4-FFF2-40B4-BE49-F238E27FC236}">
                <a16:creationId xmlns:a16="http://schemas.microsoft.com/office/drawing/2014/main" id="{1BA54D96-3FE0-A64D-5C60-FE10BC7323E8}"/>
              </a:ext>
            </a:extLst>
          </p:cNvPr>
          <p:cNvSpPr/>
          <p:nvPr/>
        </p:nvSpPr>
        <p:spPr>
          <a:xfrm>
            <a:off x="7055642" y="1434186"/>
            <a:ext cx="1792931" cy="1420776"/>
          </a:xfrm>
          <a:prstGeom prst="roundRect">
            <a:avLst>
              <a:gd name="adj" fmla="val 7548"/>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pPr algn="ctr"/>
            <a:r>
              <a:rPr kumimoji="1" lang="ja-JP" altLang="en-US" dirty="0">
                <a:solidFill>
                  <a:schemeClr val="tx1"/>
                </a:solidFill>
                <a:latin typeface="UD デジタル 教科書体 NP-B" panose="02020700000000000000" pitchFamily="18" charset="-128"/>
                <a:ea typeface="UD デジタル 教科書体 NP-B" panose="02020700000000000000" pitchFamily="18" charset="-128"/>
              </a:rPr>
              <a:t>大 学</a:t>
            </a:r>
            <a:endParaRPr kumimoji="1" lang="en-US" altLang="ja-JP" dirty="0">
              <a:solidFill>
                <a:schemeClr val="tx1"/>
              </a:solidFill>
              <a:latin typeface="UD デジタル 教科書体 NP-B" panose="02020700000000000000" pitchFamily="18" charset="-128"/>
              <a:ea typeface="UD デジタル 教科書体 NP-B" panose="02020700000000000000" pitchFamily="18" charset="-128"/>
            </a:endParaRPr>
          </a:p>
          <a:p>
            <a:pPr algn="ctr">
              <a:lnSpc>
                <a:spcPct val="150000"/>
              </a:lnSpc>
            </a:pPr>
            <a:r>
              <a:rPr kumimoji="1" lang="en-US" altLang="ja-JP" sz="1200" i="1" dirty="0">
                <a:solidFill>
                  <a:schemeClr val="tx1"/>
                </a:solidFill>
                <a:latin typeface="UD デジタル 教科書体 NP-B" panose="02020700000000000000" pitchFamily="18" charset="-128"/>
                <a:ea typeface="UD デジタル 教科書体 NP-B" panose="02020700000000000000" pitchFamily="18" charset="-128"/>
              </a:rPr>
              <a:t>4</a:t>
            </a:r>
            <a:r>
              <a:rPr kumimoji="1" lang="ja-JP" altLang="en-US" sz="1200" i="1" dirty="0">
                <a:solidFill>
                  <a:schemeClr val="tx1"/>
                </a:solidFill>
                <a:latin typeface="UD デジタル 教科書体 NP-B" panose="02020700000000000000" pitchFamily="18" charset="-128"/>
                <a:ea typeface="UD デジタル 教科書体 NP-B" panose="02020700000000000000" pitchFamily="18" charset="-128"/>
              </a:rPr>
              <a:t>年</a:t>
            </a:r>
            <a:endParaRPr kumimoji="1" lang="en-US" altLang="ja-JP" sz="1200" i="1" dirty="0">
              <a:solidFill>
                <a:schemeClr val="tx1"/>
              </a:solidFill>
              <a:latin typeface="UD デジタル 教科書体 NP-B" panose="02020700000000000000" pitchFamily="18" charset="-128"/>
              <a:ea typeface="UD デジタル 教科書体 NP-B" panose="02020700000000000000" pitchFamily="18" charset="-128"/>
            </a:endParaRPr>
          </a:p>
          <a:p>
            <a:pPr algn="ctr">
              <a:lnSpc>
                <a:spcPct val="150000"/>
              </a:lnSpc>
              <a:spcBef>
                <a:spcPts val="600"/>
              </a:spcBef>
            </a:pPr>
            <a:r>
              <a:rPr kumimoji="1" lang="en-US" altLang="ja-JP" sz="1100" i="1" dirty="0">
                <a:solidFill>
                  <a:schemeClr val="tx1"/>
                </a:solidFill>
                <a:latin typeface="UD デジタル 教科書体 NP-B" panose="02020700000000000000" pitchFamily="18" charset="-128"/>
                <a:ea typeface="UD デジタル 教科書体 NP-B" panose="02020700000000000000" pitchFamily="18" charset="-128"/>
              </a:rPr>
              <a:t>(</a:t>
            </a:r>
            <a:r>
              <a:rPr kumimoji="1" lang="ja-JP" altLang="en-US" sz="1100" i="1" dirty="0">
                <a:solidFill>
                  <a:schemeClr val="tx1"/>
                </a:solidFill>
                <a:latin typeface="UD デジタル 教科書体 NP-B" panose="02020700000000000000" pitchFamily="18" charset="-128"/>
                <a:ea typeface="UD デジタル 教科書体 NP-B" panose="02020700000000000000" pitchFamily="18" charset="-128"/>
              </a:rPr>
              <a:t>医学部など、一部</a:t>
            </a:r>
            <a:br>
              <a:rPr kumimoji="1" lang="en-US" altLang="ja-JP" sz="1100" i="1" dirty="0">
                <a:solidFill>
                  <a:schemeClr val="tx1"/>
                </a:solidFill>
                <a:latin typeface="UD デジタル 教科書体 NP-B" panose="02020700000000000000" pitchFamily="18" charset="-128"/>
                <a:ea typeface="UD デジタル 教科書体 NP-B" panose="02020700000000000000" pitchFamily="18" charset="-128"/>
              </a:rPr>
            </a:br>
            <a:r>
              <a:rPr kumimoji="1" lang="ja-JP" altLang="en-US" sz="1100" i="1" dirty="0">
                <a:solidFill>
                  <a:schemeClr val="tx1"/>
                </a:solidFill>
                <a:latin typeface="UD デジタル 教科書体 NP-B" panose="02020700000000000000" pitchFamily="18" charset="-128"/>
                <a:ea typeface="UD デジタル 教科書体 NP-B" panose="02020700000000000000" pitchFamily="18" charset="-128"/>
              </a:rPr>
              <a:t>の学部は６年</a:t>
            </a:r>
            <a:r>
              <a:rPr kumimoji="1" lang="en-US" altLang="ja-JP" sz="1100" i="1" dirty="0">
                <a:solidFill>
                  <a:schemeClr val="tx1"/>
                </a:solidFill>
                <a:latin typeface="UD デジタル 教科書体 NP-B" panose="02020700000000000000" pitchFamily="18" charset="-128"/>
                <a:ea typeface="UD デジタル 教科書体 NP-B" panose="02020700000000000000" pitchFamily="18" charset="-128"/>
              </a:rPr>
              <a:t>)</a:t>
            </a:r>
            <a:endParaRPr kumimoji="1" lang="ja-JP" altLang="en-US" sz="1100" i="1" dirty="0">
              <a:solidFill>
                <a:schemeClr val="tx1"/>
              </a:solidFill>
              <a:latin typeface="UD デジタル 教科書体 NP-B" panose="02020700000000000000" pitchFamily="18" charset="-128"/>
              <a:ea typeface="UD デジタル 教科書体 NP-B" panose="02020700000000000000" pitchFamily="18" charset="-128"/>
            </a:endParaRPr>
          </a:p>
        </p:txBody>
      </p:sp>
      <p:sp>
        <p:nvSpPr>
          <p:cNvPr id="341" name="四角形: 角を丸くする 340">
            <a:extLst>
              <a:ext uri="{FF2B5EF4-FFF2-40B4-BE49-F238E27FC236}">
                <a16:creationId xmlns:a16="http://schemas.microsoft.com/office/drawing/2014/main" id="{CB4AEB8F-41E7-B2D2-B9D5-3675E8EB147C}"/>
              </a:ext>
            </a:extLst>
          </p:cNvPr>
          <p:cNvSpPr/>
          <p:nvPr/>
        </p:nvSpPr>
        <p:spPr>
          <a:xfrm>
            <a:off x="9013489" y="1978494"/>
            <a:ext cx="1276732" cy="876467"/>
          </a:xfrm>
          <a:prstGeom prst="roundRect">
            <a:avLst>
              <a:gd name="adj" fmla="val 7548"/>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pPr algn="ctr">
              <a:lnSpc>
                <a:spcPct val="150000"/>
              </a:lnSpc>
            </a:pPr>
            <a:r>
              <a:rPr kumimoji="1" lang="ja-JP" altLang="en-US" dirty="0">
                <a:solidFill>
                  <a:schemeClr val="tx1"/>
                </a:solidFill>
                <a:latin typeface="UD デジタル 教科書体 NP-B" panose="02020700000000000000" pitchFamily="18" charset="-128"/>
                <a:ea typeface="UD デジタル 教科書体 NP-B" panose="02020700000000000000" pitchFamily="18" charset="-128"/>
              </a:rPr>
              <a:t>大学院</a:t>
            </a:r>
            <a:endParaRPr kumimoji="1" lang="en-US" altLang="ja-JP" dirty="0">
              <a:solidFill>
                <a:schemeClr val="tx1"/>
              </a:solidFill>
              <a:latin typeface="UD デジタル 教科書体 NP-B" panose="02020700000000000000" pitchFamily="18" charset="-128"/>
              <a:ea typeface="UD デジタル 教科書体 NP-B" panose="02020700000000000000" pitchFamily="18" charset="-128"/>
            </a:endParaRPr>
          </a:p>
          <a:p>
            <a:pPr algn="ctr">
              <a:lnSpc>
                <a:spcPct val="150000"/>
              </a:lnSpc>
            </a:pPr>
            <a:r>
              <a:rPr kumimoji="1" lang="en-US" altLang="ja-JP" sz="1200" i="1" dirty="0">
                <a:solidFill>
                  <a:schemeClr val="tx1"/>
                </a:solidFill>
                <a:latin typeface="UD デジタル 教科書体 NP-B" panose="02020700000000000000" pitchFamily="18" charset="-128"/>
                <a:ea typeface="UD デジタル 教科書体 NP-B" panose="02020700000000000000" pitchFamily="18" charset="-128"/>
              </a:rPr>
              <a:t>2</a:t>
            </a:r>
            <a:r>
              <a:rPr kumimoji="1" lang="ja-JP" altLang="en-US" sz="1200" i="1" dirty="0">
                <a:solidFill>
                  <a:schemeClr val="tx1"/>
                </a:solidFill>
                <a:latin typeface="UD デジタル 教科書体 NP-B" panose="02020700000000000000" pitchFamily="18" charset="-128"/>
                <a:ea typeface="UD デジタル 教科書体 NP-B" panose="02020700000000000000" pitchFamily="18" charset="-128"/>
              </a:rPr>
              <a:t>～</a:t>
            </a:r>
            <a:r>
              <a:rPr kumimoji="1" lang="en-US" altLang="ja-JP" sz="1200" i="1" dirty="0">
                <a:solidFill>
                  <a:schemeClr val="tx1"/>
                </a:solidFill>
                <a:latin typeface="UD デジタル 教科書体 NP-B" panose="02020700000000000000" pitchFamily="18" charset="-128"/>
                <a:ea typeface="UD デジタル 教科書体 NP-B" panose="02020700000000000000" pitchFamily="18" charset="-128"/>
              </a:rPr>
              <a:t>5</a:t>
            </a:r>
            <a:r>
              <a:rPr kumimoji="1" lang="ja-JP" altLang="en-US" sz="1200" i="1" dirty="0">
                <a:solidFill>
                  <a:schemeClr val="tx1"/>
                </a:solidFill>
                <a:latin typeface="UD デジタル 教科書体 NP-B" panose="02020700000000000000" pitchFamily="18" charset="-128"/>
                <a:ea typeface="UD デジタル 教科書体 NP-B" panose="02020700000000000000" pitchFamily="18" charset="-128"/>
              </a:rPr>
              <a:t>年</a:t>
            </a:r>
          </a:p>
        </p:txBody>
      </p:sp>
      <p:sp>
        <p:nvSpPr>
          <p:cNvPr id="340" name="四角形: 角を丸くする 339">
            <a:extLst>
              <a:ext uri="{FF2B5EF4-FFF2-40B4-BE49-F238E27FC236}">
                <a16:creationId xmlns:a16="http://schemas.microsoft.com/office/drawing/2014/main" id="{CB4FDFF2-DBEF-183C-244A-98182796C444}"/>
              </a:ext>
            </a:extLst>
          </p:cNvPr>
          <p:cNvSpPr/>
          <p:nvPr/>
        </p:nvSpPr>
        <p:spPr>
          <a:xfrm>
            <a:off x="7100625" y="3100785"/>
            <a:ext cx="1177355" cy="827748"/>
          </a:xfrm>
          <a:prstGeom prst="roundRect">
            <a:avLst>
              <a:gd name="adj" fmla="val 7548"/>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pPr algn="ctr">
              <a:lnSpc>
                <a:spcPct val="150000"/>
              </a:lnSpc>
            </a:pPr>
            <a:r>
              <a:rPr kumimoji="1" lang="ja-JP" altLang="en-US" dirty="0">
                <a:solidFill>
                  <a:schemeClr val="tx1"/>
                </a:solidFill>
                <a:latin typeface="UD デジタル 教科書体 NP-B" panose="02020700000000000000" pitchFamily="18" charset="-128"/>
                <a:ea typeface="UD デジタル 教科書体 NP-B" panose="02020700000000000000" pitchFamily="18" charset="-128"/>
              </a:rPr>
              <a:t>短期大学</a:t>
            </a:r>
            <a:endParaRPr kumimoji="1" lang="en-US" altLang="ja-JP" dirty="0">
              <a:solidFill>
                <a:schemeClr val="tx1"/>
              </a:solidFill>
              <a:latin typeface="UD デジタル 教科書体 NP-B" panose="02020700000000000000" pitchFamily="18" charset="-128"/>
              <a:ea typeface="UD デジタル 教科書体 NP-B" panose="02020700000000000000" pitchFamily="18" charset="-128"/>
            </a:endParaRPr>
          </a:p>
          <a:p>
            <a:pPr algn="ctr">
              <a:lnSpc>
                <a:spcPct val="150000"/>
              </a:lnSpc>
            </a:pPr>
            <a:r>
              <a:rPr kumimoji="1" lang="en-US" altLang="ja-JP" sz="1200" i="1" dirty="0">
                <a:solidFill>
                  <a:schemeClr val="tx1"/>
                </a:solidFill>
                <a:latin typeface="UD デジタル 教科書体 NP-B" panose="02020700000000000000" pitchFamily="18" charset="-128"/>
                <a:ea typeface="UD デジタル 教科書体 NP-B" panose="02020700000000000000" pitchFamily="18" charset="-128"/>
              </a:rPr>
              <a:t>2</a:t>
            </a:r>
            <a:r>
              <a:rPr kumimoji="1" lang="ja-JP" altLang="en-US" sz="1200" i="1" dirty="0">
                <a:solidFill>
                  <a:schemeClr val="tx1"/>
                </a:solidFill>
                <a:latin typeface="UD デジタル 教科書体 NP-B" panose="02020700000000000000" pitchFamily="18" charset="-128"/>
                <a:ea typeface="UD デジタル 教科書体 NP-B" panose="02020700000000000000" pitchFamily="18" charset="-128"/>
              </a:rPr>
              <a:t>年</a:t>
            </a:r>
          </a:p>
        </p:txBody>
      </p:sp>
      <p:sp>
        <p:nvSpPr>
          <p:cNvPr id="313" name="四角形: 角を丸くする 312">
            <a:extLst>
              <a:ext uri="{FF2B5EF4-FFF2-40B4-BE49-F238E27FC236}">
                <a16:creationId xmlns:a16="http://schemas.microsoft.com/office/drawing/2014/main" id="{6099B0F8-29E0-1C1C-17AB-DE6873C51235}"/>
              </a:ext>
            </a:extLst>
          </p:cNvPr>
          <p:cNvSpPr/>
          <p:nvPr/>
        </p:nvSpPr>
        <p:spPr>
          <a:xfrm>
            <a:off x="1082040" y="1234440"/>
            <a:ext cx="3459647" cy="776283"/>
          </a:xfrm>
          <a:prstGeom prst="round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b"/>
          <a:lstStyle/>
          <a:p>
            <a:pPr algn="ctr"/>
            <a:endParaRPr kumimoji="1" lang="en-US" altLang="ja-JP" dirty="0">
              <a:solidFill>
                <a:schemeClr val="tx1"/>
              </a:solidFill>
              <a:latin typeface="UD デジタル 教科書体 NP-B" panose="02020700000000000000" pitchFamily="18" charset="-128"/>
              <a:ea typeface="UD デジタル 教科書体 NP-B" panose="02020700000000000000" pitchFamily="18" charset="-128"/>
            </a:endParaRPr>
          </a:p>
          <a:p>
            <a:pPr algn="ctr"/>
            <a:r>
              <a:rPr kumimoji="1" lang="ja-JP" altLang="en-US" dirty="0">
                <a:solidFill>
                  <a:schemeClr val="tx1"/>
                </a:solidFill>
                <a:latin typeface="UD デジタル 教科書体 NP-B" panose="02020700000000000000" pitchFamily="18" charset="-128"/>
                <a:ea typeface="UD デジタル 教科書体 NP-B" panose="02020700000000000000" pitchFamily="18" charset="-128"/>
              </a:rPr>
              <a:t>中等教育学校</a:t>
            </a:r>
            <a:endParaRPr kumimoji="1" lang="en-US" altLang="ja-JP" sz="1400" dirty="0">
              <a:solidFill>
                <a:schemeClr val="tx1"/>
              </a:solidFill>
              <a:latin typeface="UD デジタル 教科書体 NP-B" panose="02020700000000000000" pitchFamily="18" charset="-128"/>
              <a:ea typeface="UD デジタル 教科書体 NP-B" panose="02020700000000000000" pitchFamily="18" charset="-128"/>
            </a:endParaRPr>
          </a:p>
          <a:p>
            <a:pPr algn="ctr"/>
            <a:endParaRPr kumimoji="1" lang="en-US" altLang="ja-JP" dirty="0">
              <a:solidFill>
                <a:schemeClr val="tx1"/>
              </a:solidFill>
              <a:latin typeface="UD デジタル 教科書体 NP-B" panose="02020700000000000000" pitchFamily="18" charset="-128"/>
              <a:ea typeface="UD デジタル 教科書体 NP-B" panose="02020700000000000000" pitchFamily="18" charset="-128"/>
            </a:endParaRPr>
          </a:p>
        </p:txBody>
      </p:sp>
      <p:sp>
        <p:nvSpPr>
          <p:cNvPr id="330" name="テキスト ボックス 329">
            <a:extLst>
              <a:ext uri="{FF2B5EF4-FFF2-40B4-BE49-F238E27FC236}">
                <a16:creationId xmlns:a16="http://schemas.microsoft.com/office/drawing/2014/main" id="{7050E29D-1E0A-663E-7895-EB06B5C996BE}"/>
              </a:ext>
            </a:extLst>
          </p:cNvPr>
          <p:cNvSpPr txBox="1"/>
          <p:nvPr/>
        </p:nvSpPr>
        <p:spPr>
          <a:xfrm>
            <a:off x="1184775" y="1722515"/>
            <a:ext cx="1397066" cy="374112"/>
          </a:xfrm>
          <a:prstGeom prst="rect">
            <a:avLst/>
          </a:prstGeom>
          <a:noFill/>
        </p:spPr>
        <p:txBody>
          <a:bodyPr wrap="square" rtlCol="0">
            <a:spAutoFit/>
          </a:bodyPr>
          <a:lstStyle/>
          <a:p>
            <a:pPr algn="ctr"/>
            <a:r>
              <a:rPr kumimoji="1" lang="ja-JP" altLang="en-US" sz="1400" dirty="0">
                <a:latin typeface="UD デジタル 教科書体 NP-B" panose="02020700000000000000" pitchFamily="18" charset="-128"/>
                <a:ea typeface="UD デジタル 教科書体 NP-B" panose="02020700000000000000" pitchFamily="18" charset="-128"/>
              </a:rPr>
              <a:t>前期課程 </a:t>
            </a:r>
            <a:r>
              <a:rPr kumimoji="1" lang="en-US" altLang="ja-JP" sz="1200" i="1" dirty="0">
                <a:latin typeface="UD デジタル 教科書体 NP-B" panose="02020700000000000000" pitchFamily="18" charset="-128"/>
                <a:ea typeface="UD デジタル 教科書体 NP-B" panose="02020700000000000000" pitchFamily="18" charset="-128"/>
              </a:rPr>
              <a:t>3</a:t>
            </a:r>
            <a:r>
              <a:rPr kumimoji="1" lang="ja-JP" altLang="en-US" sz="1200" i="1" dirty="0">
                <a:latin typeface="UD デジタル 教科書体 NP-B" panose="02020700000000000000" pitchFamily="18" charset="-128"/>
                <a:ea typeface="UD デジタル 教科書体 NP-B" panose="02020700000000000000" pitchFamily="18" charset="-128"/>
              </a:rPr>
              <a:t>年</a:t>
            </a:r>
          </a:p>
        </p:txBody>
      </p:sp>
      <p:sp>
        <p:nvSpPr>
          <p:cNvPr id="332" name="テキスト ボックス 331">
            <a:extLst>
              <a:ext uri="{FF2B5EF4-FFF2-40B4-BE49-F238E27FC236}">
                <a16:creationId xmlns:a16="http://schemas.microsoft.com/office/drawing/2014/main" id="{545B01C4-80BD-D869-4B29-A1F2DF0965F9}"/>
              </a:ext>
            </a:extLst>
          </p:cNvPr>
          <p:cNvSpPr txBox="1"/>
          <p:nvPr/>
        </p:nvSpPr>
        <p:spPr>
          <a:xfrm>
            <a:off x="2880658" y="1722515"/>
            <a:ext cx="1397066" cy="374112"/>
          </a:xfrm>
          <a:prstGeom prst="rect">
            <a:avLst/>
          </a:prstGeom>
          <a:noFill/>
        </p:spPr>
        <p:txBody>
          <a:bodyPr wrap="square" rtlCol="0">
            <a:spAutoFit/>
          </a:bodyPr>
          <a:lstStyle/>
          <a:p>
            <a:pPr algn="ctr"/>
            <a:r>
              <a:rPr kumimoji="1" lang="ja-JP" altLang="en-US" sz="1400" dirty="0">
                <a:latin typeface="UD デジタル 教科書体 NP-B" panose="02020700000000000000" pitchFamily="18" charset="-128"/>
                <a:ea typeface="UD デジタル 教科書体 NP-B" panose="02020700000000000000" pitchFamily="18" charset="-128"/>
              </a:rPr>
              <a:t>後期課程 </a:t>
            </a:r>
            <a:r>
              <a:rPr kumimoji="1" lang="en-US" altLang="ja-JP" sz="1200" i="1" dirty="0">
                <a:latin typeface="UD デジタル 教科書体 NP-B" panose="02020700000000000000" pitchFamily="18" charset="-128"/>
                <a:ea typeface="UD デジタル 教科書体 NP-B" panose="02020700000000000000" pitchFamily="18" charset="-128"/>
              </a:rPr>
              <a:t>3</a:t>
            </a:r>
            <a:r>
              <a:rPr kumimoji="1" lang="ja-JP" altLang="en-US" sz="1200" i="1" dirty="0">
                <a:latin typeface="UD デジタル 教科書体 NP-B" panose="02020700000000000000" pitchFamily="18" charset="-128"/>
                <a:ea typeface="UD デジタル 教科書体 NP-B" panose="02020700000000000000" pitchFamily="18" charset="-128"/>
              </a:rPr>
              <a:t>年</a:t>
            </a:r>
          </a:p>
        </p:txBody>
      </p:sp>
      <p:grpSp>
        <p:nvGrpSpPr>
          <p:cNvPr id="31" name="グループ化 30">
            <a:extLst>
              <a:ext uri="{FF2B5EF4-FFF2-40B4-BE49-F238E27FC236}">
                <a16:creationId xmlns:a16="http://schemas.microsoft.com/office/drawing/2014/main" id="{3BEE87DE-BD2C-145E-E4B0-B4A3960CCDC9}"/>
              </a:ext>
            </a:extLst>
          </p:cNvPr>
          <p:cNvGrpSpPr/>
          <p:nvPr/>
        </p:nvGrpSpPr>
        <p:grpSpPr>
          <a:xfrm>
            <a:off x="1084612" y="2094638"/>
            <a:ext cx="3471155" cy="537965"/>
            <a:chOff x="1084612" y="2018436"/>
            <a:chExt cx="3471155" cy="537965"/>
          </a:xfrm>
        </p:grpSpPr>
        <p:sp>
          <p:nvSpPr>
            <p:cNvPr id="316" name="四角形: 角を丸くする 315">
              <a:extLst>
                <a:ext uri="{FF2B5EF4-FFF2-40B4-BE49-F238E27FC236}">
                  <a16:creationId xmlns:a16="http://schemas.microsoft.com/office/drawing/2014/main" id="{DF3831B9-3958-18D3-5C65-71F5D97CE875}"/>
                </a:ext>
              </a:extLst>
            </p:cNvPr>
            <p:cNvSpPr/>
            <p:nvPr/>
          </p:nvSpPr>
          <p:spPr>
            <a:xfrm>
              <a:off x="1084612" y="2018436"/>
              <a:ext cx="3471155" cy="537965"/>
            </a:xfrm>
            <a:prstGeom prst="round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pPr algn="ctr"/>
              <a:endParaRPr kumimoji="1" lang="ja-JP" altLang="en-US" dirty="0">
                <a:solidFill>
                  <a:schemeClr val="tx1"/>
                </a:solidFill>
                <a:latin typeface="UD デジタル 教科書体 NP-B" panose="02020700000000000000" pitchFamily="18" charset="-128"/>
                <a:ea typeface="UD デジタル 教科書体 NP-B" panose="02020700000000000000" pitchFamily="18" charset="-128"/>
              </a:endParaRPr>
            </a:p>
          </p:txBody>
        </p:sp>
        <p:sp>
          <p:nvSpPr>
            <p:cNvPr id="317" name="テキスト ボックス 316">
              <a:extLst>
                <a:ext uri="{FF2B5EF4-FFF2-40B4-BE49-F238E27FC236}">
                  <a16:creationId xmlns:a16="http://schemas.microsoft.com/office/drawing/2014/main" id="{63891657-3661-4478-4399-839DC8947A1B}"/>
                </a:ext>
              </a:extLst>
            </p:cNvPr>
            <p:cNvSpPr txBox="1"/>
            <p:nvPr/>
          </p:nvSpPr>
          <p:spPr>
            <a:xfrm>
              <a:off x="1252504" y="2139365"/>
              <a:ext cx="1308706" cy="369332"/>
            </a:xfrm>
            <a:prstGeom prst="rect">
              <a:avLst/>
            </a:prstGeom>
            <a:noFill/>
          </p:spPr>
          <p:txBody>
            <a:bodyPr wrap="square" rtlCol="0">
              <a:spAutoFit/>
            </a:bodyPr>
            <a:lstStyle/>
            <a:p>
              <a:pPr algn="ctr"/>
              <a:r>
                <a:rPr kumimoji="1" lang="ja-JP" altLang="en-US" dirty="0">
                  <a:latin typeface="UD デジタル 教科書体 NP-B" panose="02020700000000000000" pitchFamily="18" charset="-128"/>
                  <a:ea typeface="UD デジタル 教科書体 NP-B" panose="02020700000000000000" pitchFamily="18" charset="-128"/>
                </a:rPr>
                <a:t>中学部 </a:t>
              </a:r>
              <a:r>
                <a:rPr kumimoji="1" lang="en-US" altLang="ja-JP" sz="1200" i="1" dirty="0">
                  <a:latin typeface="UD デジタル 教科書体 NP-B" panose="02020700000000000000" pitchFamily="18" charset="-128"/>
                  <a:ea typeface="UD デジタル 教科書体 NP-B" panose="02020700000000000000" pitchFamily="18" charset="-128"/>
                </a:rPr>
                <a:t>3</a:t>
              </a:r>
              <a:r>
                <a:rPr kumimoji="1" lang="ja-JP" altLang="en-US" sz="1200" i="1" dirty="0">
                  <a:latin typeface="UD デジタル 教科書体 NP-B" panose="02020700000000000000" pitchFamily="18" charset="-128"/>
                  <a:ea typeface="UD デジタル 教科書体 NP-B" panose="02020700000000000000" pitchFamily="18" charset="-128"/>
                </a:rPr>
                <a:t>年</a:t>
              </a:r>
            </a:p>
          </p:txBody>
        </p:sp>
        <p:sp>
          <p:nvSpPr>
            <p:cNvPr id="318" name="テキスト ボックス 317">
              <a:extLst>
                <a:ext uri="{FF2B5EF4-FFF2-40B4-BE49-F238E27FC236}">
                  <a16:creationId xmlns:a16="http://schemas.microsoft.com/office/drawing/2014/main" id="{BFA61581-F60C-C6A6-0372-133182921A65}"/>
                </a:ext>
              </a:extLst>
            </p:cNvPr>
            <p:cNvSpPr txBox="1"/>
            <p:nvPr/>
          </p:nvSpPr>
          <p:spPr>
            <a:xfrm>
              <a:off x="2884653" y="2139365"/>
              <a:ext cx="1308706" cy="369332"/>
            </a:xfrm>
            <a:prstGeom prst="rect">
              <a:avLst/>
            </a:prstGeom>
            <a:noFill/>
          </p:spPr>
          <p:txBody>
            <a:bodyPr wrap="square" rtlCol="0">
              <a:spAutoFit/>
            </a:bodyPr>
            <a:lstStyle/>
            <a:p>
              <a:pPr algn="ctr"/>
              <a:r>
                <a:rPr kumimoji="1" lang="ja-JP" altLang="en-US" dirty="0">
                  <a:latin typeface="UD デジタル 教科書体 NP-B" panose="02020700000000000000" pitchFamily="18" charset="-128"/>
                  <a:ea typeface="UD デジタル 教科書体 NP-B" panose="02020700000000000000" pitchFamily="18" charset="-128"/>
                </a:rPr>
                <a:t>高等部 </a:t>
              </a:r>
              <a:r>
                <a:rPr kumimoji="1" lang="en-US" altLang="ja-JP" sz="1200" i="1" dirty="0">
                  <a:latin typeface="UD デジタル 教科書体 NP-B" panose="02020700000000000000" pitchFamily="18" charset="-128"/>
                  <a:ea typeface="UD デジタル 教科書体 NP-B" panose="02020700000000000000" pitchFamily="18" charset="-128"/>
                </a:rPr>
                <a:t>3</a:t>
              </a:r>
              <a:r>
                <a:rPr kumimoji="1" lang="ja-JP" altLang="en-US" sz="1200" i="1" dirty="0">
                  <a:latin typeface="UD デジタル 教科書体 NP-B" panose="02020700000000000000" pitchFamily="18" charset="-128"/>
                  <a:ea typeface="UD デジタル 教科書体 NP-B" panose="02020700000000000000" pitchFamily="18" charset="-128"/>
                </a:rPr>
                <a:t>年</a:t>
              </a:r>
            </a:p>
          </p:txBody>
        </p:sp>
      </p:grpSp>
      <p:sp>
        <p:nvSpPr>
          <p:cNvPr id="314" name="四角形: 角を丸くする 313">
            <a:extLst>
              <a:ext uri="{FF2B5EF4-FFF2-40B4-BE49-F238E27FC236}">
                <a16:creationId xmlns:a16="http://schemas.microsoft.com/office/drawing/2014/main" id="{EA7D029C-9DF6-FFF3-E152-E31B9B830D1D}"/>
              </a:ext>
            </a:extLst>
          </p:cNvPr>
          <p:cNvSpPr/>
          <p:nvPr/>
        </p:nvSpPr>
        <p:spPr>
          <a:xfrm>
            <a:off x="2782493" y="3014479"/>
            <a:ext cx="1787206" cy="731747"/>
          </a:xfrm>
          <a:prstGeom prst="roundRect">
            <a:avLst>
              <a:gd name="adj" fmla="val 8384"/>
            </a:avLst>
          </a:prstGeom>
          <a:solidFill>
            <a:srgbClr val="CCFF99"/>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pPr algn="ctr">
              <a:lnSpc>
                <a:spcPts val="2700"/>
              </a:lnSpc>
            </a:pPr>
            <a:r>
              <a:rPr kumimoji="1" lang="en-US" altLang="ja-JP" sz="1400" dirty="0">
                <a:solidFill>
                  <a:schemeClr val="tx1"/>
                </a:solidFill>
                <a:latin typeface="UD デジタル 教科書体 NP-B" panose="02020700000000000000" pitchFamily="18" charset="-128"/>
                <a:ea typeface="UD デジタル 教科書体 NP-B" panose="02020700000000000000" pitchFamily="18" charset="-128"/>
              </a:rPr>
              <a:t>《</a:t>
            </a:r>
            <a:r>
              <a:rPr kumimoji="1" lang="ja-JP" altLang="en-US" sz="1400" dirty="0">
                <a:solidFill>
                  <a:schemeClr val="tx1"/>
                </a:solidFill>
                <a:latin typeface="UD デジタル 教科書体 NP-B" panose="02020700000000000000" pitchFamily="18" charset="-128"/>
                <a:ea typeface="UD デジタル 教科書体 NP-B" panose="02020700000000000000" pitchFamily="18" charset="-128"/>
              </a:rPr>
              <a:t>全日制</a:t>
            </a:r>
            <a:r>
              <a:rPr kumimoji="1" lang="en-US" altLang="ja-JP" sz="1400" dirty="0">
                <a:solidFill>
                  <a:schemeClr val="tx1"/>
                </a:solidFill>
                <a:latin typeface="UD デジタル 教科書体 NP-B" panose="02020700000000000000" pitchFamily="18" charset="-128"/>
                <a:ea typeface="UD デジタル 教科書体 NP-B" panose="02020700000000000000" pitchFamily="18" charset="-128"/>
              </a:rPr>
              <a:t>》</a:t>
            </a:r>
          </a:p>
          <a:p>
            <a:pPr algn="ctr">
              <a:lnSpc>
                <a:spcPts val="2700"/>
              </a:lnSpc>
            </a:pPr>
            <a:r>
              <a:rPr kumimoji="1" lang="ja-JP" altLang="en-US" dirty="0">
                <a:solidFill>
                  <a:schemeClr val="tx1"/>
                </a:solidFill>
                <a:latin typeface="UD デジタル 教科書体 NP-B" panose="02020700000000000000" pitchFamily="18" charset="-128"/>
                <a:ea typeface="UD デジタル 教科書体 NP-B" panose="02020700000000000000" pitchFamily="18" charset="-128"/>
              </a:rPr>
              <a:t>高等学校 </a:t>
            </a:r>
            <a:r>
              <a:rPr kumimoji="1" lang="en-US" altLang="ja-JP" sz="1200" i="1" dirty="0">
                <a:solidFill>
                  <a:schemeClr val="tx1"/>
                </a:solidFill>
                <a:latin typeface="UD デジタル 教科書体 NP-B" panose="02020700000000000000" pitchFamily="18" charset="-128"/>
                <a:ea typeface="UD デジタル 教科書体 NP-B" panose="02020700000000000000" pitchFamily="18" charset="-128"/>
              </a:rPr>
              <a:t>3</a:t>
            </a:r>
            <a:r>
              <a:rPr kumimoji="1" lang="ja-JP" altLang="en-US" sz="1200" i="1" dirty="0">
                <a:solidFill>
                  <a:schemeClr val="tx1"/>
                </a:solidFill>
                <a:latin typeface="UD デジタル 教科書体 NP-B" panose="02020700000000000000" pitchFamily="18" charset="-128"/>
                <a:ea typeface="UD デジタル 教科書体 NP-B" panose="02020700000000000000" pitchFamily="18" charset="-128"/>
              </a:rPr>
              <a:t>年</a:t>
            </a:r>
          </a:p>
        </p:txBody>
      </p:sp>
      <p:sp>
        <p:nvSpPr>
          <p:cNvPr id="19" name="テキスト ボックス 18">
            <a:extLst>
              <a:ext uri="{FF2B5EF4-FFF2-40B4-BE49-F238E27FC236}">
                <a16:creationId xmlns:a16="http://schemas.microsoft.com/office/drawing/2014/main" id="{B22890AC-210F-8984-C73F-C0A04DCEE14B}"/>
              </a:ext>
            </a:extLst>
          </p:cNvPr>
          <p:cNvSpPr txBox="1"/>
          <p:nvPr/>
        </p:nvSpPr>
        <p:spPr>
          <a:xfrm>
            <a:off x="4118516" y="3162560"/>
            <a:ext cx="396000" cy="173317"/>
          </a:xfrm>
          <a:prstGeom prst="rect">
            <a:avLst/>
          </a:prstGeom>
          <a:solidFill>
            <a:schemeClr val="bg1"/>
          </a:solidFill>
        </p:spPr>
        <p:txBody>
          <a:bodyPr wrap="square" lIns="0" tIns="0" rIns="0" bIns="0" rtlCol="0">
            <a:spAutoFit/>
          </a:bodyPr>
          <a:lstStyle/>
          <a:p>
            <a:pPr algn="ctr">
              <a:lnSpc>
                <a:spcPts val="1440"/>
              </a:lnSpc>
            </a:pPr>
            <a:r>
              <a:rPr kumimoji="1" lang="en-US" altLang="ja-JP" sz="1050" dirty="0">
                <a:latin typeface="UD デジタル 教科書体 NP-B" panose="02020700000000000000" pitchFamily="18" charset="-128"/>
                <a:ea typeface="UD デジタル 教科書体 NP-B" panose="02020700000000000000" pitchFamily="18" charset="-128"/>
              </a:rPr>
              <a:t>P.8</a:t>
            </a:r>
            <a:endParaRPr kumimoji="1" lang="ja-JP" altLang="en-US" sz="1050" dirty="0">
              <a:latin typeface="UD デジタル 教科書体 NP-B" panose="02020700000000000000" pitchFamily="18" charset="-128"/>
              <a:ea typeface="UD デジタル 教科書体 NP-B" panose="02020700000000000000" pitchFamily="18" charset="-128"/>
            </a:endParaRPr>
          </a:p>
        </p:txBody>
      </p:sp>
      <p:sp>
        <p:nvSpPr>
          <p:cNvPr id="337" name="フローチャート: 書類 336">
            <a:extLst>
              <a:ext uri="{FF2B5EF4-FFF2-40B4-BE49-F238E27FC236}">
                <a16:creationId xmlns:a16="http://schemas.microsoft.com/office/drawing/2014/main" id="{4FF7CEFD-9C88-2043-EE4D-30BF56F0AF5A}"/>
              </a:ext>
            </a:extLst>
          </p:cNvPr>
          <p:cNvSpPr/>
          <p:nvPr/>
        </p:nvSpPr>
        <p:spPr>
          <a:xfrm rot="16200000">
            <a:off x="4811246" y="3792079"/>
            <a:ext cx="674627" cy="610747"/>
          </a:xfrm>
          <a:prstGeom prst="flowChartDocument">
            <a:avLst/>
          </a:prstGeom>
          <a:solidFill>
            <a:srgbClr val="CCFF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3" name="四角形: 角を丸くする 322">
            <a:extLst>
              <a:ext uri="{FF2B5EF4-FFF2-40B4-BE49-F238E27FC236}">
                <a16:creationId xmlns:a16="http://schemas.microsoft.com/office/drawing/2014/main" id="{3E4116DD-127E-AB71-46BF-22F0DEDF8E24}"/>
              </a:ext>
            </a:extLst>
          </p:cNvPr>
          <p:cNvSpPr/>
          <p:nvPr/>
        </p:nvSpPr>
        <p:spPr>
          <a:xfrm>
            <a:off x="2784150" y="3765136"/>
            <a:ext cx="2151865" cy="676760"/>
          </a:xfrm>
          <a:prstGeom prst="roundRect">
            <a:avLst>
              <a:gd name="adj" fmla="val 10101"/>
            </a:avLst>
          </a:prstGeom>
          <a:solidFill>
            <a:srgbClr val="CCFF99"/>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pPr algn="ctr">
              <a:lnSpc>
                <a:spcPts val="2500"/>
              </a:lnSpc>
            </a:pPr>
            <a:r>
              <a:rPr kumimoji="1" lang="en-US" altLang="ja-JP" sz="1400" dirty="0">
                <a:solidFill>
                  <a:schemeClr val="tx1"/>
                </a:solidFill>
                <a:latin typeface="UD デジタル 教科書体 NP-B" panose="02020700000000000000" pitchFamily="18" charset="-128"/>
                <a:ea typeface="UD デジタル 教科書体 NP-B" panose="02020700000000000000" pitchFamily="18" charset="-128"/>
              </a:rPr>
              <a:t>《</a:t>
            </a:r>
            <a:r>
              <a:rPr kumimoji="1" lang="ja-JP" altLang="en-US" sz="1400" dirty="0">
                <a:solidFill>
                  <a:schemeClr val="tx1"/>
                </a:solidFill>
                <a:latin typeface="UD デジタル 教科書体 NP-B" panose="02020700000000000000" pitchFamily="18" charset="-128"/>
                <a:ea typeface="UD デジタル 教科書体 NP-B" panose="02020700000000000000" pitchFamily="18" charset="-128"/>
              </a:rPr>
              <a:t>定時制</a:t>
            </a:r>
            <a:r>
              <a:rPr kumimoji="1" lang="en-US" altLang="ja-JP" sz="1400" dirty="0">
                <a:solidFill>
                  <a:schemeClr val="tx1"/>
                </a:solidFill>
                <a:latin typeface="UD デジタル 教科書体 NP-B" panose="02020700000000000000" pitchFamily="18" charset="-128"/>
                <a:ea typeface="UD デジタル 教科書体 NP-B" panose="02020700000000000000" pitchFamily="18" charset="-128"/>
              </a:rPr>
              <a:t>/</a:t>
            </a:r>
            <a:r>
              <a:rPr kumimoji="1" lang="ja-JP" altLang="en-US" sz="1400" dirty="0">
                <a:solidFill>
                  <a:schemeClr val="tx1"/>
                </a:solidFill>
                <a:latin typeface="UD デジタル 教科書体 NP-B" panose="02020700000000000000" pitchFamily="18" charset="-128"/>
                <a:ea typeface="UD デジタル 教科書体 NP-B" panose="02020700000000000000" pitchFamily="18" charset="-128"/>
              </a:rPr>
              <a:t>通信制</a:t>
            </a:r>
            <a:r>
              <a:rPr kumimoji="1" lang="en-US" altLang="ja-JP" sz="1400" dirty="0">
                <a:solidFill>
                  <a:schemeClr val="tx1"/>
                </a:solidFill>
                <a:latin typeface="UD デジタル 教科書体 NP-B" panose="02020700000000000000" pitchFamily="18" charset="-128"/>
                <a:ea typeface="UD デジタル 教科書体 NP-B" panose="02020700000000000000" pitchFamily="18" charset="-128"/>
              </a:rPr>
              <a:t>》</a:t>
            </a:r>
          </a:p>
          <a:p>
            <a:pPr algn="ctr">
              <a:lnSpc>
                <a:spcPts val="2500"/>
              </a:lnSpc>
            </a:pPr>
            <a:r>
              <a:rPr kumimoji="1" lang="ja-JP" altLang="en-US" dirty="0">
                <a:solidFill>
                  <a:schemeClr val="tx1"/>
                </a:solidFill>
                <a:latin typeface="UD デジタル 教科書体 NP-B" panose="02020700000000000000" pitchFamily="18" charset="-128"/>
                <a:ea typeface="UD デジタル 教科書体 NP-B" panose="02020700000000000000" pitchFamily="18" charset="-128"/>
              </a:rPr>
              <a:t>高等学校 </a:t>
            </a:r>
            <a:r>
              <a:rPr kumimoji="1" lang="en-US" altLang="ja-JP" sz="1200" i="1" dirty="0">
                <a:solidFill>
                  <a:schemeClr val="tx1"/>
                </a:solidFill>
                <a:latin typeface="UD デジタル 教科書体 NP-B" panose="02020700000000000000" pitchFamily="18" charset="-128"/>
                <a:ea typeface="UD デジタル 教科書体 NP-B" panose="02020700000000000000" pitchFamily="18" charset="-128"/>
              </a:rPr>
              <a:t>3</a:t>
            </a:r>
            <a:r>
              <a:rPr kumimoji="1" lang="ja-JP" altLang="en-US" sz="1200" i="1" dirty="0">
                <a:solidFill>
                  <a:schemeClr val="tx1"/>
                </a:solidFill>
                <a:latin typeface="UD デジタル 教科書体 NP-B" panose="02020700000000000000" pitchFamily="18" charset="-128"/>
                <a:ea typeface="UD デジタル 教科書体 NP-B" panose="02020700000000000000" pitchFamily="18" charset="-128"/>
              </a:rPr>
              <a:t>年以上</a:t>
            </a:r>
          </a:p>
        </p:txBody>
      </p:sp>
      <p:sp>
        <p:nvSpPr>
          <p:cNvPr id="22" name="テキスト ボックス 21">
            <a:extLst>
              <a:ext uri="{FF2B5EF4-FFF2-40B4-BE49-F238E27FC236}">
                <a16:creationId xmlns:a16="http://schemas.microsoft.com/office/drawing/2014/main" id="{A6CC4300-C3F2-82F6-1A5D-C3C3AB0F16BD}"/>
              </a:ext>
            </a:extLst>
          </p:cNvPr>
          <p:cNvSpPr txBox="1"/>
          <p:nvPr/>
        </p:nvSpPr>
        <p:spPr>
          <a:xfrm>
            <a:off x="4872096" y="3823635"/>
            <a:ext cx="396000" cy="173317"/>
          </a:xfrm>
          <a:prstGeom prst="rect">
            <a:avLst/>
          </a:prstGeom>
          <a:solidFill>
            <a:schemeClr val="bg1"/>
          </a:solidFill>
        </p:spPr>
        <p:txBody>
          <a:bodyPr wrap="square" lIns="0" tIns="0" rIns="0" bIns="0" rtlCol="0">
            <a:spAutoFit/>
          </a:bodyPr>
          <a:lstStyle/>
          <a:p>
            <a:pPr algn="ctr">
              <a:lnSpc>
                <a:spcPts val="1440"/>
              </a:lnSpc>
            </a:pPr>
            <a:r>
              <a:rPr kumimoji="1" lang="en-US" altLang="ja-JP" sz="1050" dirty="0">
                <a:latin typeface="UD デジタル 教科書体 NP-B" panose="02020700000000000000" pitchFamily="18" charset="-128"/>
                <a:ea typeface="UD デジタル 教科書体 NP-B" panose="02020700000000000000" pitchFamily="18" charset="-128"/>
              </a:rPr>
              <a:t>P.9</a:t>
            </a:r>
            <a:endParaRPr kumimoji="1" lang="ja-JP" altLang="en-US" sz="1050" dirty="0">
              <a:latin typeface="UD デジタル 教科書体 NP-B" panose="02020700000000000000" pitchFamily="18" charset="-128"/>
              <a:ea typeface="UD デジタル 教科書体 NP-B" panose="02020700000000000000" pitchFamily="18" charset="-128"/>
            </a:endParaRPr>
          </a:p>
        </p:txBody>
      </p:sp>
      <p:grpSp>
        <p:nvGrpSpPr>
          <p:cNvPr id="34" name="グループ化 33">
            <a:extLst>
              <a:ext uri="{FF2B5EF4-FFF2-40B4-BE49-F238E27FC236}">
                <a16:creationId xmlns:a16="http://schemas.microsoft.com/office/drawing/2014/main" id="{08F23809-49B0-06C7-8278-0FAEED23533F}"/>
              </a:ext>
            </a:extLst>
          </p:cNvPr>
          <p:cNvGrpSpPr/>
          <p:nvPr/>
        </p:nvGrpSpPr>
        <p:grpSpPr>
          <a:xfrm>
            <a:off x="2775476" y="4625147"/>
            <a:ext cx="2678459" cy="438539"/>
            <a:chOff x="2775476" y="4032135"/>
            <a:chExt cx="2678459" cy="438539"/>
          </a:xfrm>
        </p:grpSpPr>
        <p:sp>
          <p:nvSpPr>
            <p:cNvPr id="315" name="四角形: 角を丸くする 314">
              <a:extLst>
                <a:ext uri="{FF2B5EF4-FFF2-40B4-BE49-F238E27FC236}">
                  <a16:creationId xmlns:a16="http://schemas.microsoft.com/office/drawing/2014/main" id="{6BD6389A-0EA4-BE6F-9570-7C6A98D4B7E2}"/>
                </a:ext>
              </a:extLst>
            </p:cNvPr>
            <p:cNvSpPr/>
            <p:nvPr/>
          </p:nvSpPr>
          <p:spPr>
            <a:xfrm>
              <a:off x="2775476" y="4032135"/>
              <a:ext cx="2678459" cy="438539"/>
            </a:xfrm>
            <a:prstGeom prst="roundRect">
              <a:avLst>
                <a:gd name="adj" fmla="val 14730"/>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b"/>
            <a:lstStyle/>
            <a:p>
              <a:pPr indent="268288"/>
              <a:r>
                <a:rPr kumimoji="1" lang="ja-JP" altLang="en-US" dirty="0">
                  <a:solidFill>
                    <a:schemeClr val="bg1"/>
                  </a:solidFill>
                  <a:latin typeface="UD デジタル 教科書体 NP-B" panose="02020700000000000000" pitchFamily="18" charset="-128"/>
                  <a:ea typeface="UD デジタル 教科書体 NP-B" panose="02020700000000000000" pitchFamily="18" charset="-128"/>
                </a:rPr>
                <a:t>高等専門学校 </a:t>
              </a:r>
              <a:r>
                <a:rPr kumimoji="1" lang="en-US" altLang="ja-JP" sz="1200" i="1" dirty="0">
                  <a:solidFill>
                    <a:schemeClr val="bg1"/>
                  </a:solidFill>
                  <a:latin typeface="UD デジタル 教科書体 NP-B" panose="02020700000000000000" pitchFamily="18" charset="-128"/>
                  <a:ea typeface="UD デジタル 教科書体 NP-B" panose="02020700000000000000" pitchFamily="18" charset="-128"/>
                </a:rPr>
                <a:t>5</a:t>
              </a:r>
              <a:r>
                <a:rPr kumimoji="1" lang="ja-JP" altLang="en-US" sz="1200" i="1" dirty="0">
                  <a:solidFill>
                    <a:schemeClr val="bg1"/>
                  </a:solidFill>
                  <a:latin typeface="UD デジタル 教科書体 NP-B" panose="02020700000000000000" pitchFamily="18" charset="-128"/>
                  <a:ea typeface="UD デジタル 教科書体 NP-B" panose="02020700000000000000" pitchFamily="18" charset="-128"/>
                </a:rPr>
                <a:t>年</a:t>
              </a:r>
            </a:p>
          </p:txBody>
        </p:sp>
        <p:sp>
          <p:nvSpPr>
            <p:cNvPr id="24" name="テキスト ボックス 23">
              <a:extLst>
                <a:ext uri="{FF2B5EF4-FFF2-40B4-BE49-F238E27FC236}">
                  <a16:creationId xmlns:a16="http://schemas.microsoft.com/office/drawing/2014/main" id="{3BEF92E8-291A-263C-487C-7FC7B02DA561}"/>
                </a:ext>
              </a:extLst>
            </p:cNvPr>
            <p:cNvSpPr txBox="1"/>
            <p:nvPr/>
          </p:nvSpPr>
          <p:spPr>
            <a:xfrm>
              <a:off x="5012311" y="4070127"/>
              <a:ext cx="396000" cy="173317"/>
            </a:xfrm>
            <a:prstGeom prst="rect">
              <a:avLst/>
            </a:prstGeom>
            <a:solidFill>
              <a:schemeClr val="bg1"/>
            </a:solidFill>
          </p:spPr>
          <p:txBody>
            <a:bodyPr wrap="square" lIns="0" tIns="0" rIns="0" bIns="0" rtlCol="0">
              <a:spAutoFit/>
            </a:bodyPr>
            <a:lstStyle/>
            <a:p>
              <a:pPr algn="ctr">
                <a:lnSpc>
                  <a:spcPts val="1440"/>
                </a:lnSpc>
              </a:pPr>
              <a:r>
                <a:rPr kumimoji="1" lang="en-US" altLang="ja-JP" sz="1050" dirty="0">
                  <a:latin typeface="UD デジタル 教科書体 NP-B" panose="02020700000000000000" pitchFamily="18" charset="-128"/>
                  <a:ea typeface="UD デジタル 教科書体 NP-B" panose="02020700000000000000" pitchFamily="18" charset="-128"/>
                </a:rPr>
                <a:t>P.27</a:t>
              </a:r>
              <a:endParaRPr kumimoji="1" lang="ja-JP" altLang="en-US" sz="1050" dirty="0">
                <a:latin typeface="UD デジタル 教科書体 NP-B" panose="02020700000000000000" pitchFamily="18" charset="-128"/>
                <a:ea typeface="UD デジタル 教科書体 NP-B" panose="02020700000000000000" pitchFamily="18" charset="-128"/>
              </a:endParaRPr>
            </a:p>
          </p:txBody>
        </p:sp>
      </p:grpSp>
      <p:grpSp>
        <p:nvGrpSpPr>
          <p:cNvPr id="336" name="グループ化 335">
            <a:extLst>
              <a:ext uri="{FF2B5EF4-FFF2-40B4-BE49-F238E27FC236}">
                <a16:creationId xmlns:a16="http://schemas.microsoft.com/office/drawing/2014/main" id="{56B73446-B7B8-FDA9-29D4-3748192DCCE5}"/>
              </a:ext>
            </a:extLst>
          </p:cNvPr>
          <p:cNvGrpSpPr/>
          <p:nvPr/>
        </p:nvGrpSpPr>
        <p:grpSpPr>
          <a:xfrm>
            <a:off x="2739937" y="5139113"/>
            <a:ext cx="3777488" cy="960256"/>
            <a:chOff x="2812682" y="4528601"/>
            <a:chExt cx="3663879" cy="813207"/>
          </a:xfrm>
        </p:grpSpPr>
        <p:sp>
          <p:nvSpPr>
            <p:cNvPr id="333" name="四角形: 角を丸くする 332">
              <a:extLst>
                <a:ext uri="{FF2B5EF4-FFF2-40B4-BE49-F238E27FC236}">
                  <a16:creationId xmlns:a16="http://schemas.microsoft.com/office/drawing/2014/main" id="{72257AA0-00C5-D756-6BD3-1C42FBAF5048}"/>
                </a:ext>
              </a:extLst>
            </p:cNvPr>
            <p:cNvSpPr/>
            <p:nvPr/>
          </p:nvSpPr>
          <p:spPr>
            <a:xfrm>
              <a:off x="2812682" y="4528601"/>
              <a:ext cx="1769620" cy="813206"/>
            </a:xfrm>
            <a:prstGeom prst="roundRect">
              <a:avLst>
                <a:gd name="adj" fmla="val 8384"/>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pPr algn="ctr">
                <a:lnSpc>
                  <a:spcPct val="150000"/>
                </a:lnSpc>
              </a:pPr>
              <a:r>
                <a:rPr kumimoji="1" lang="ja-JP" altLang="en-US" sz="1400" dirty="0">
                  <a:solidFill>
                    <a:schemeClr val="tx1"/>
                  </a:solidFill>
                  <a:latin typeface="UD デジタル 教科書体 NP-B" panose="02020700000000000000" pitchFamily="18" charset="-128"/>
                  <a:ea typeface="UD デジタル 教科書体 NP-B" panose="02020700000000000000" pitchFamily="18" charset="-128"/>
                </a:rPr>
                <a:t>専修学校 高等課程</a:t>
              </a:r>
              <a:r>
                <a:rPr kumimoji="1" lang="en-US" altLang="ja-JP" sz="1300" dirty="0">
                  <a:solidFill>
                    <a:schemeClr val="tx1"/>
                  </a:solidFill>
                  <a:latin typeface="UD デジタル 教科書体 NP-B" panose="02020700000000000000" pitchFamily="18" charset="-128"/>
                  <a:ea typeface="UD デジタル 教科書体 NP-B" panose="02020700000000000000" pitchFamily="18" charset="-128"/>
                </a:rPr>
                <a:t>(</a:t>
              </a:r>
              <a:r>
                <a:rPr kumimoji="1" lang="ja-JP" altLang="en-US" sz="1300" dirty="0">
                  <a:solidFill>
                    <a:schemeClr val="tx1"/>
                  </a:solidFill>
                  <a:latin typeface="UD デジタル 教科書体 NP-B" panose="02020700000000000000" pitchFamily="18" charset="-128"/>
                  <a:ea typeface="UD デジタル 教科書体 NP-B" panose="02020700000000000000" pitchFamily="18" charset="-128"/>
                </a:rPr>
                <a:t>高等専修学校</a:t>
              </a:r>
              <a:r>
                <a:rPr kumimoji="1" lang="en-US" altLang="ja-JP" sz="1300" dirty="0">
                  <a:solidFill>
                    <a:schemeClr val="tx1"/>
                  </a:solidFill>
                  <a:latin typeface="UD デジタル 教科書体 NP-B" panose="02020700000000000000" pitchFamily="18" charset="-128"/>
                  <a:ea typeface="UD デジタル 教科書体 NP-B" panose="02020700000000000000" pitchFamily="18" charset="-128"/>
                </a:rPr>
                <a:t>)</a:t>
              </a:r>
            </a:p>
            <a:p>
              <a:pPr algn="ctr">
                <a:lnSpc>
                  <a:spcPct val="150000"/>
                </a:lnSpc>
              </a:pPr>
              <a:r>
                <a:rPr kumimoji="1" lang="en-US" altLang="ja-JP" sz="1200" i="1" dirty="0">
                  <a:solidFill>
                    <a:schemeClr val="tx1"/>
                  </a:solidFill>
                  <a:latin typeface="UD デジタル 教科書体 NP-B" panose="02020700000000000000" pitchFamily="18" charset="-128"/>
                  <a:ea typeface="UD デジタル 教科書体 NP-B" panose="02020700000000000000" pitchFamily="18" charset="-128"/>
                </a:rPr>
                <a:t>1</a:t>
              </a:r>
              <a:r>
                <a:rPr kumimoji="1" lang="ja-JP" altLang="en-US" sz="1200" i="1" dirty="0">
                  <a:solidFill>
                    <a:schemeClr val="tx1"/>
                  </a:solidFill>
                  <a:latin typeface="UD デジタル 教科書体 NP-B" panose="02020700000000000000" pitchFamily="18" charset="-128"/>
                  <a:ea typeface="UD デジタル 教科書体 NP-B" panose="02020700000000000000" pitchFamily="18" charset="-128"/>
                </a:rPr>
                <a:t>～</a:t>
              </a:r>
              <a:r>
                <a:rPr kumimoji="1" lang="en-US" altLang="ja-JP" sz="1200" i="1" dirty="0">
                  <a:solidFill>
                    <a:schemeClr val="tx1"/>
                  </a:solidFill>
                  <a:latin typeface="UD デジタル 教科書体 NP-B" panose="02020700000000000000" pitchFamily="18" charset="-128"/>
                  <a:ea typeface="UD デジタル 教科書体 NP-B" panose="02020700000000000000" pitchFamily="18" charset="-128"/>
                </a:rPr>
                <a:t>3</a:t>
              </a:r>
              <a:r>
                <a:rPr kumimoji="1" lang="ja-JP" altLang="en-US" sz="1200" i="1" dirty="0">
                  <a:solidFill>
                    <a:schemeClr val="tx1"/>
                  </a:solidFill>
                  <a:latin typeface="UD デジタル 教科書体 NP-B" panose="02020700000000000000" pitchFamily="18" charset="-128"/>
                  <a:ea typeface="UD デジタル 教科書体 NP-B" panose="02020700000000000000" pitchFamily="18" charset="-128"/>
                </a:rPr>
                <a:t>年</a:t>
              </a:r>
            </a:p>
          </p:txBody>
        </p:sp>
        <p:sp>
          <p:nvSpPr>
            <p:cNvPr id="335" name="四角形: 角を丸くする 334">
              <a:extLst>
                <a:ext uri="{FF2B5EF4-FFF2-40B4-BE49-F238E27FC236}">
                  <a16:creationId xmlns:a16="http://schemas.microsoft.com/office/drawing/2014/main" id="{E52ECEA1-3012-060C-A390-3AD99E0849E4}"/>
                </a:ext>
              </a:extLst>
            </p:cNvPr>
            <p:cNvSpPr/>
            <p:nvPr/>
          </p:nvSpPr>
          <p:spPr>
            <a:xfrm>
              <a:off x="4750501" y="4553470"/>
              <a:ext cx="1726060" cy="788338"/>
            </a:xfrm>
            <a:prstGeom prst="roundRect">
              <a:avLst>
                <a:gd name="adj" fmla="val 8384"/>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pPr algn="ctr">
                <a:lnSpc>
                  <a:spcPct val="150000"/>
                </a:lnSpc>
              </a:pPr>
              <a:r>
                <a:rPr kumimoji="1" lang="ja-JP" altLang="en-US" sz="1400" dirty="0">
                  <a:solidFill>
                    <a:schemeClr val="bg1"/>
                  </a:solidFill>
                  <a:latin typeface="UD デジタル 教科書体 NP-B" panose="02020700000000000000" pitchFamily="18" charset="-128"/>
                  <a:ea typeface="UD デジタル 教科書体 NP-B" panose="02020700000000000000" pitchFamily="18" charset="-128"/>
                </a:rPr>
                <a:t>専修学校 専門課程</a:t>
              </a:r>
              <a:endParaRPr kumimoji="1" lang="en-US" altLang="ja-JP" sz="1400" dirty="0">
                <a:solidFill>
                  <a:schemeClr val="bg1"/>
                </a:solidFill>
                <a:latin typeface="UD デジタル 教科書体 NP-B" panose="02020700000000000000" pitchFamily="18" charset="-128"/>
                <a:ea typeface="UD デジタル 教科書体 NP-B" panose="02020700000000000000" pitchFamily="18" charset="-128"/>
              </a:endParaRPr>
            </a:p>
            <a:p>
              <a:pPr algn="ctr">
                <a:lnSpc>
                  <a:spcPct val="150000"/>
                </a:lnSpc>
              </a:pPr>
              <a:r>
                <a:rPr kumimoji="1" lang="en-US" altLang="ja-JP" sz="1300" dirty="0">
                  <a:solidFill>
                    <a:schemeClr val="bg1"/>
                  </a:solidFill>
                  <a:latin typeface="UD デジタル 教科書体 NP-B" panose="02020700000000000000" pitchFamily="18" charset="-128"/>
                  <a:ea typeface="UD デジタル 教科書体 NP-B" panose="02020700000000000000" pitchFamily="18" charset="-128"/>
                </a:rPr>
                <a:t>(</a:t>
              </a:r>
              <a:r>
                <a:rPr kumimoji="1" lang="ja-JP" altLang="en-US" sz="1300" dirty="0">
                  <a:solidFill>
                    <a:schemeClr val="bg1"/>
                  </a:solidFill>
                  <a:latin typeface="UD デジタル 教科書体 NP-B" panose="02020700000000000000" pitchFamily="18" charset="-128"/>
                  <a:ea typeface="UD デジタル 教科書体 NP-B" panose="02020700000000000000" pitchFamily="18" charset="-128"/>
                </a:rPr>
                <a:t>専門学校</a:t>
              </a:r>
              <a:r>
                <a:rPr kumimoji="1" lang="en-US" altLang="ja-JP" sz="1300" dirty="0">
                  <a:solidFill>
                    <a:schemeClr val="bg1"/>
                  </a:solidFill>
                  <a:latin typeface="UD デジタル 教科書体 NP-B" panose="02020700000000000000" pitchFamily="18" charset="-128"/>
                  <a:ea typeface="UD デジタル 教科書体 NP-B" panose="02020700000000000000" pitchFamily="18" charset="-128"/>
                </a:rPr>
                <a:t>)</a:t>
              </a:r>
            </a:p>
            <a:p>
              <a:pPr algn="ctr">
                <a:lnSpc>
                  <a:spcPct val="150000"/>
                </a:lnSpc>
              </a:pPr>
              <a:r>
                <a:rPr kumimoji="1" lang="en-US" altLang="ja-JP" sz="1200" i="1" dirty="0">
                  <a:solidFill>
                    <a:schemeClr val="bg1"/>
                  </a:solidFill>
                  <a:latin typeface="UD デジタル 教科書体 NP-B" panose="02020700000000000000" pitchFamily="18" charset="-128"/>
                  <a:ea typeface="UD デジタル 教科書体 NP-B" panose="02020700000000000000" pitchFamily="18" charset="-128"/>
                </a:rPr>
                <a:t>1</a:t>
              </a:r>
              <a:r>
                <a:rPr kumimoji="1" lang="ja-JP" altLang="en-US" sz="1200" i="1" dirty="0">
                  <a:solidFill>
                    <a:schemeClr val="bg1"/>
                  </a:solidFill>
                  <a:latin typeface="UD デジタル 教科書体 NP-B" panose="02020700000000000000" pitchFamily="18" charset="-128"/>
                  <a:ea typeface="UD デジタル 教科書体 NP-B" panose="02020700000000000000" pitchFamily="18" charset="-128"/>
                </a:rPr>
                <a:t>～</a:t>
              </a:r>
              <a:r>
                <a:rPr kumimoji="1" lang="en-US" altLang="ja-JP" sz="1200" i="1" dirty="0">
                  <a:solidFill>
                    <a:schemeClr val="bg1"/>
                  </a:solidFill>
                  <a:latin typeface="UD デジタル 教科書体 NP-B" panose="02020700000000000000" pitchFamily="18" charset="-128"/>
                  <a:ea typeface="UD デジタル 教科書体 NP-B" panose="02020700000000000000" pitchFamily="18" charset="-128"/>
                </a:rPr>
                <a:t>4</a:t>
              </a:r>
              <a:r>
                <a:rPr kumimoji="1" lang="ja-JP" altLang="en-US" sz="1200" i="1" dirty="0">
                  <a:solidFill>
                    <a:schemeClr val="bg1"/>
                  </a:solidFill>
                  <a:latin typeface="UD デジタル 教科書体 NP-B" panose="02020700000000000000" pitchFamily="18" charset="-128"/>
                  <a:ea typeface="UD デジタル 教科書体 NP-B" panose="02020700000000000000" pitchFamily="18" charset="-128"/>
                </a:rPr>
                <a:t>年</a:t>
              </a:r>
            </a:p>
          </p:txBody>
        </p:sp>
      </p:grpSp>
      <p:sp>
        <p:nvSpPr>
          <p:cNvPr id="27" name="テキスト ボックス 26">
            <a:extLst>
              <a:ext uri="{FF2B5EF4-FFF2-40B4-BE49-F238E27FC236}">
                <a16:creationId xmlns:a16="http://schemas.microsoft.com/office/drawing/2014/main" id="{22AE7260-2D83-C544-73D9-E70B0C2F8507}"/>
              </a:ext>
            </a:extLst>
          </p:cNvPr>
          <p:cNvSpPr txBox="1"/>
          <p:nvPr/>
        </p:nvSpPr>
        <p:spPr>
          <a:xfrm>
            <a:off x="4061167" y="5809505"/>
            <a:ext cx="404501" cy="173317"/>
          </a:xfrm>
          <a:prstGeom prst="rect">
            <a:avLst/>
          </a:prstGeom>
          <a:solidFill>
            <a:schemeClr val="bg1"/>
          </a:solidFill>
        </p:spPr>
        <p:txBody>
          <a:bodyPr wrap="square" lIns="0" tIns="0" rIns="0" bIns="0" rtlCol="0">
            <a:spAutoFit/>
          </a:bodyPr>
          <a:lstStyle/>
          <a:p>
            <a:pPr algn="ctr">
              <a:lnSpc>
                <a:spcPts val="1440"/>
              </a:lnSpc>
            </a:pPr>
            <a:r>
              <a:rPr kumimoji="1" lang="en-US" altLang="ja-JP" sz="1050" dirty="0">
                <a:latin typeface="UD デジタル 教科書体 NP-B" panose="02020700000000000000" pitchFamily="18" charset="-128"/>
                <a:ea typeface="UD デジタル 教科書体 NP-B" panose="02020700000000000000" pitchFamily="18" charset="-128"/>
              </a:rPr>
              <a:t>P.29</a:t>
            </a:r>
          </a:p>
        </p:txBody>
      </p:sp>
      <p:grpSp>
        <p:nvGrpSpPr>
          <p:cNvPr id="39" name="グループ化 38">
            <a:extLst>
              <a:ext uri="{FF2B5EF4-FFF2-40B4-BE49-F238E27FC236}">
                <a16:creationId xmlns:a16="http://schemas.microsoft.com/office/drawing/2014/main" id="{204C4D44-7FA2-073D-BB90-4FE768EB246F}"/>
              </a:ext>
            </a:extLst>
          </p:cNvPr>
          <p:cNvGrpSpPr/>
          <p:nvPr/>
        </p:nvGrpSpPr>
        <p:grpSpPr>
          <a:xfrm>
            <a:off x="2775476" y="6218194"/>
            <a:ext cx="3633581" cy="475200"/>
            <a:chOff x="2775476" y="5357530"/>
            <a:chExt cx="3633581" cy="475200"/>
          </a:xfrm>
        </p:grpSpPr>
        <p:grpSp>
          <p:nvGrpSpPr>
            <p:cNvPr id="26" name="グループ化 25">
              <a:extLst>
                <a:ext uri="{FF2B5EF4-FFF2-40B4-BE49-F238E27FC236}">
                  <a16:creationId xmlns:a16="http://schemas.microsoft.com/office/drawing/2014/main" id="{F6BEF359-6FFE-9B79-F94D-049C11AA7887}"/>
                </a:ext>
              </a:extLst>
            </p:cNvPr>
            <p:cNvGrpSpPr/>
            <p:nvPr/>
          </p:nvGrpSpPr>
          <p:grpSpPr>
            <a:xfrm>
              <a:off x="2775476" y="5357530"/>
              <a:ext cx="3633581" cy="475200"/>
              <a:chOff x="2775476" y="5357530"/>
              <a:chExt cx="3633581" cy="475200"/>
            </a:xfrm>
          </p:grpSpPr>
          <p:sp>
            <p:nvSpPr>
              <p:cNvPr id="334" name="四角形: 角を丸くする 333">
                <a:extLst>
                  <a:ext uri="{FF2B5EF4-FFF2-40B4-BE49-F238E27FC236}">
                    <a16:creationId xmlns:a16="http://schemas.microsoft.com/office/drawing/2014/main" id="{47AF051E-B66E-9588-1A5B-5E6626BF670B}"/>
                  </a:ext>
                </a:extLst>
              </p:cNvPr>
              <p:cNvSpPr/>
              <p:nvPr/>
            </p:nvSpPr>
            <p:spPr>
              <a:xfrm>
                <a:off x="2775476" y="5358803"/>
                <a:ext cx="3418299" cy="473927"/>
              </a:xfrm>
              <a:prstGeom prst="roundRect">
                <a:avLst>
                  <a:gd name="adj" fmla="val 8384"/>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0" anchor="b"/>
              <a:lstStyle/>
              <a:p>
                <a:pPr algn="ctr"/>
                <a:r>
                  <a:rPr kumimoji="1" lang="ja-JP" altLang="en-US" sz="1400" dirty="0">
                    <a:solidFill>
                      <a:schemeClr val="bg1"/>
                    </a:solidFill>
                    <a:latin typeface="UD デジタル 教科書体 NP-B" panose="02020700000000000000" pitchFamily="18" charset="-128"/>
                    <a:ea typeface="UD デジタル 教科書体 NP-B" panose="02020700000000000000" pitchFamily="18" charset="-128"/>
                  </a:rPr>
                  <a:t>専修学校 一般課程 </a:t>
                </a:r>
                <a:r>
                  <a:rPr kumimoji="1" lang="en-US" altLang="ja-JP" sz="1200" i="1" dirty="0">
                    <a:solidFill>
                      <a:schemeClr val="bg1"/>
                    </a:solidFill>
                    <a:latin typeface="UD デジタル 教科書体 NP-B" panose="02020700000000000000" pitchFamily="18" charset="-128"/>
                    <a:ea typeface="UD デジタル 教科書体 NP-B" panose="02020700000000000000" pitchFamily="18" charset="-128"/>
                  </a:rPr>
                  <a:t>1</a:t>
                </a:r>
                <a:r>
                  <a:rPr kumimoji="1" lang="ja-JP" altLang="en-US" sz="1200" i="1" dirty="0">
                    <a:solidFill>
                      <a:schemeClr val="bg1"/>
                    </a:solidFill>
                    <a:latin typeface="UD デジタル 教科書体 NP-B" panose="02020700000000000000" pitchFamily="18" charset="-128"/>
                    <a:ea typeface="UD デジタル 教科書体 NP-B" panose="02020700000000000000" pitchFamily="18" charset="-128"/>
                  </a:rPr>
                  <a:t>年以上</a:t>
                </a:r>
              </a:p>
            </p:txBody>
          </p:sp>
          <p:sp>
            <p:nvSpPr>
              <p:cNvPr id="338" name="フローチャート: 書類 337">
                <a:extLst>
                  <a:ext uri="{FF2B5EF4-FFF2-40B4-BE49-F238E27FC236}">
                    <a16:creationId xmlns:a16="http://schemas.microsoft.com/office/drawing/2014/main" id="{E29C852C-AE33-89C7-F3CB-56A81BF809E6}"/>
                  </a:ext>
                </a:extLst>
              </p:cNvPr>
              <p:cNvSpPr/>
              <p:nvPr/>
            </p:nvSpPr>
            <p:spPr>
              <a:xfrm rot="16200000">
                <a:off x="5879857" y="5303530"/>
                <a:ext cx="475200" cy="583200"/>
              </a:xfrm>
              <a:prstGeom prst="flowChartDocumen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grpSp>
        <p:sp>
          <p:nvSpPr>
            <p:cNvPr id="28" name="テキスト ボックス 27">
              <a:extLst>
                <a:ext uri="{FF2B5EF4-FFF2-40B4-BE49-F238E27FC236}">
                  <a16:creationId xmlns:a16="http://schemas.microsoft.com/office/drawing/2014/main" id="{EAFA99C0-1A64-03A1-146C-9605E9900299}"/>
                </a:ext>
              </a:extLst>
            </p:cNvPr>
            <p:cNvSpPr txBox="1"/>
            <p:nvPr/>
          </p:nvSpPr>
          <p:spPr>
            <a:xfrm>
              <a:off x="5800717" y="5413742"/>
              <a:ext cx="396000" cy="173317"/>
            </a:xfrm>
            <a:prstGeom prst="rect">
              <a:avLst/>
            </a:prstGeom>
            <a:solidFill>
              <a:schemeClr val="bg1"/>
            </a:solidFill>
          </p:spPr>
          <p:txBody>
            <a:bodyPr wrap="square" lIns="0" tIns="0" rIns="0" bIns="0" rtlCol="0">
              <a:spAutoFit/>
            </a:bodyPr>
            <a:lstStyle/>
            <a:p>
              <a:pPr algn="ctr">
                <a:lnSpc>
                  <a:spcPts val="1440"/>
                </a:lnSpc>
              </a:pPr>
              <a:r>
                <a:rPr kumimoji="1" lang="en-US" altLang="ja-JP" sz="1050" dirty="0">
                  <a:latin typeface="UD デジタル 教科書体 NP-B" panose="02020700000000000000" pitchFamily="18" charset="-128"/>
                  <a:ea typeface="UD デジタル 教科書体 NP-B" panose="02020700000000000000" pitchFamily="18" charset="-128"/>
                </a:rPr>
                <a:t>P.9</a:t>
              </a:r>
              <a:endParaRPr kumimoji="1" lang="ja-JP" altLang="en-US" sz="1050" dirty="0">
                <a:latin typeface="UD デジタル 教科書体 NP-B" panose="02020700000000000000" pitchFamily="18" charset="-128"/>
                <a:ea typeface="UD デジタル 教科書体 NP-B" panose="02020700000000000000" pitchFamily="18" charset="-128"/>
              </a:endParaRPr>
            </a:p>
          </p:txBody>
        </p:sp>
      </p:grpSp>
      <p:grpSp>
        <p:nvGrpSpPr>
          <p:cNvPr id="42" name="グループ化 41">
            <a:extLst>
              <a:ext uri="{FF2B5EF4-FFF2-40B4-BE49-F238E27FC236}">
                <a16:creationId xmlns:a16="http://schemas.microsoft.com/office/drawing/2014/main" id="{DCE8152A-F551-79FE-FC68-B04319CDFB7D}"/>
              </a:ext>
            </a:extLst>
          </p:cNvPr>
          <p:cNvGrpSpPr/>
          <p:nvPr/>
        </p:nvGrpSpPr>
        <p:grpSpPr>
          <a:xfrm>
            <a:off x="2659499" y="1664282"/>
            <a:ext cx="0" cy="5472996"/>
            <a:chOff x="2659499" y="1664282"/>
            <a:chExt cx="0" cy="5472996"/>
          </a:xfrm>
        </p:grpSpPr>
        <p:cxnSp>
          <p:nvCxnSpPr>
            <p:cNvPr id="322" name="直線コネクタ 321">
              <a:extLst>
                <a:ext uri="{FF2B5EF4-FFF2-40B4-BE49-F238E27FC236}">
                  <a16:creationId xmlns:a16="http://schemas.microsoft.com/office/drawing/2014/main" id="{84E60422-9613-F797-1D4B-2FC0FC90F1C6}"/>
                </a:ext>
              </a:extLst>
            </p:cNvPr>
            <p:cNvCxnSpPr>
              <a:cxnSpLocks/>
            </p:cNvCxnSpPr>
            <p:nvPr/>
          </p:nvCxnSpPr>
          <p:spPr>
            <a:xfrm>
              <a:off x="2659499" y="2628611"/>
              <a:ext cx="0" cy="4508667"/>
            </a:xfrm>
            <a:prstGeom prst="line">
              <a:avLst/>
            </a:prstGeom>
            <a:ln w="19050">
              <a:solidFill>
                <a:schemeClr val="accent1">
                  <a:lumMod val="60000"/>
                  <a:lumOff val="40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44" name="直線コネクタ 343">
              <a:extLst>
                <a:ext uri="{FF2B5EF4-FFF2-40B4-BE49-F238E27FC236}">
                  <a16:creationId xmlns:a16="http://schemas.microsoft.com/office/drawing/2014/main" id="{711D1044-858D-4454-2F8C-4BFE75E686A7}"/>
                </a:ext>
              </a:extLst>
            </p:cNvPr>
            <p:cNvCxnSpPr>
              <a:cxnSpLocks/>
            </p:cNvCxnSpPr>
            <p:nvPr/>
          </p:nvCxnSpPr>
          <p:spPr>
            <a:xfrm>
              <a:off x="2659499" y="1664282"/>
              <a:ext cx="0" cy="900000"/>
            </a:xfrm>
            <a:prstGeom prst="line">
              <a:avLst/>
            </a:prstGeom>
            <a:ln w="19050">
              <a:solidFill>
                <a:schemeClr val="bg1"/>
              </a:solidFill>
              <a:prstDash val="dashDot"/>
            </a:ln>
          </p:spPr>
          <p:style>
            <a:lnRef idx="1">
              <a:schemeClr val="accent1"/>
            </a:lnRef>
            <a:fillRef idx="0">
              <a:schemeClr val="accent1"/>
            </a:fillRef>
            <a:effectRef idx="0">
              <a:schemeClr val="accent1"/>
            </a:effectRef>
            <a:fontRef idx="minor">
              <a:schemeClr val="tx1"/>
            </a:fontRef>
          </p:style>
        </p:cxnSp>
      </p:grpSp>
      <p:grpSp>
        <p:nvGrpSpPr>
          <p:cNvPr id="266" name="グループ化 265">
            <a:extLst>
              <a:ext uri="{FF2B5EF4-FFF2-40B4-BE49-F238E27FC236}">
                <a16:creationId xmlns:a16="http://schemas.microsoft.com/office/drawing/2014/main" id="{F30707B0-8B7A-9AA9-8403-E3B3D3749181}"/>
              </a:ext>
            </a:extLst>
          </p:cNvPr>
          <p:cNvGrpSpPr/>
          <p:nvPr/>
        </p:nvGrpSpPr>
        <p:grpSpPr>
          <a:xfrm>
            <a:off x="4736422" y="2506317"/>
            <a:ext cx="1706652" cy="809472"/>
            <a:chOff x="4736422" y="2506317"/>
            <a:chExt cx="1706652" cy="809472"/>
          </a:xfrm>
        </p:grpSpPr>
        <p:sp>
          <p:nvSpPr>
            <p:cNvPr id="265" name="雲 264">
              <a:extLst>
                <a:ext uri="{FF2B5EF4-FFF2-40B4-BE49-F238E27FC236}">
                  <a16:creationId xmlns:a16="http://schemas.microsoft.com/office/drawing/2014/main" id="{5E079085-12E4-6704-A6C7-703A0ECA7046}"/>
                </a:ext>
              </a:extLst>
            </p:cNvPr>
            <p:cNvSpPr/>
            <p:nvPr/>
          </p:nvSpPr>
          <p:spPr>
            <a:xfrm rot="392009">
              <a:off x="4887892" y="2506317"/>
              <a:ext cx="1322000" cy="809472"/>
            </a:xfrm>
            <a:prstGeom prst="cloud">
              <a:avLst/>
            </a:prstGeom>
            <a:solidFill>
              <a:schemeClr val="bg1"/>
            </a:solidFill>
            <a:ln w="1905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00FF"/>
                </a:solidFill>
              </a:endParaRPr>
            </a:p>
          </p:txBody>
        </p:sp>
        <p:sp>
          <p:nvSpPr>
            <p:cNvPr id="5" name="テキスト ボックス 4">
              <a:extLst>
                <a:ext uri="{FF2B5EF4-FFF2-40B4-BE49-F238E27FC236}">
                  <a16:creationId xmlns:a16="http://schemas.microsoft.com/office/drawing/2014/main" id="{10CEDEAA-0312-9607-5333-0EACDFD5306E}"/>
                </a:ext>
              </a:extLst>
            </p:cNvPr>
            <p:cNvSpPr txBox="1"/>
            <p:nvPr/>
          </p:nvSpPr>
          <p:spPr>
            <a:xfrm>
              <a:off x="4973065" y="2619303"/>
              <a:ext cx="1165006" cy="540469"/>
            </a:xfrm>
            <a:prstGeom prst="rect">
              <a:avLst/>
            </a:prstGeom>
            <a:noFill/>
            <a:ln>
              <a:noFill/>
            </a:ln>
            <a:effectLst/>
          </p:spPr>
          <p:txBody>
            <a:bodyPr wrap="square" rtlCol="0">
              <a:spAutoFit/>
            </a:bodyPr>
            <a:lstStyle/>
            <a:p>
              <a:pPr>
                <a:lnSpc>
                  <a:spcPts val="1800"/>
                </a:lnSpc>
              </a:pPr>
              <a:r>
                <a:rPr kumimoji="1" lang="ja-JP" altLang="en-US" sz="1200" dirty="0">
                  <a:solidFill>
                    <a:srgbClr val="0000FF"/>
                  </a:solidFill>
                  <a:latin typeface="UD デジタル 教科書体 NP-B" panose="02020700000000000000" pitchFamily="18" charset="-128"/>
                  <a:ea typeface="UD デジタル 教科書体 NP-B" panose="02020700000000000000" pitchFamily="18" charset="-128"/>
                </a:rPr>
                <a:t>フレキシブル</a:t>
              </a:r>
              <a:endParaRPr kumimoji="1" lang="en-US" altLang="ja-JP" sz="1200" dirty="0">
                <a:solidFill>
                  <a:srgbClr val="0000FF"/>
                </a:solidFill>
                <a:latin typeface="UD デジタル 教科書体 NP-B" panose="02020700000000000000" pitchFamily="18" charset="-128"/>
                <a:ea typeface="UD デジタル 教科書体 NP-B" panose="02020700000000000000" pitchFamily="18" charset="-128"/>
              </a:endParaRPr>
            </a:p>
            <a:p>
              <a:pPr>
                <a:lnSpc>
                  <a:spcPts val="1800"/>
                </a:lnSpc>
              </a:pPr>
              <a:r>
                <a:rPr kumimoji="1" lang="ja-JP" altLang="en-US" sz="1200" dirty="0">
                  <a:solidFill>
                    <a:srgbClr val="0000FF"/>
                  </a:solidFill>
                  <a:latin typeface="UD デジタル 教科書体 NP-B" panose="02020700000000000000" pitchFamily="18" charset="-128"/>
                  <a:ea typeface="UD デジタル 教科書体 NP-B" panose="02020700000000000000" pitchFamily="18" charset="-128"/>
                </a:rPr>
                <a:t>ハイスクール</a:t>
              </a:r>
            </a:p>
          </p:txBody>
        </p:sp>
        <p:cxnSp>
          <p:nvCxnSpPr>
            <p:cNvPr id="23" name="直線コネクタ 22">
              <a:extLst>
                <a:ext uri="{FF2B5EF4-FFF2-40B4-BE49-F238E27FC236}">
                  <a16:creationId xmlns:a16="http://schemas.microsoft.com/office/drawing/2014/main" id="{068D5CD8-7698-FC36-5079-151685D67ADC}"/>
                </a:ext>
              </a:extLst>
            </p:cNvPr>
            <p:cNvCxnSpPr>
              <a:cxnSpLocks/>
            </p:cNvCxnSpPr>
            <p:nvPr/>
          </p:nvCxnSpPr>
          <p:spPr>
            <a:xfrm flipV="1">
              <a:off x="4736422" y="2939637"/>
              <a:ext cx="187404" cy="119363"/>
            </a:xfrm>
            <a:prstGeom prst="line">
              <a:avLst/>
            </a:prstGeom>
            <a:ln w="28575">
              <a:solidFill>
                <a:srgbClr val="0000FF"/>
              </a:solidFill>
              <a:prstDash val="sysDot"/>
            </a:ln>
            <a:effectLst/>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1C9BC0F3-4F47-E788-36BF-1084467226B8}"/>
                </a:ext>
              </a:extLst>
            </p:cNvPr>
            <p:cNvSpPr txBox="1"/>
            <p:nvPr/>
          </p:nvSpPr>
          <p:spPr>
            <a:xfrm>
              <a:off x="6047074" y="3139565"/>
              <a:ext cx="396000" cy="173317"/>
            </a:xfrm>
            <a:prstGeom prst="rect">
              <a:avLst/>
            </a:prstGeom>
            <a:solidFill>
              <a:schemeClr val="bg1"/>
            </a:solidFill>
            <a:ln>
              <a:noFill/>
            </a:ln>
          </p:spPr>
          <p:txBody>
            <a:bodyPr wrap="square" lIns="0" tIns="0" rIns="0" bIns="0" rtlCol="0">
              <a:spAutoFit/>
            </a:bodyPr>
            <a:lstStyle/>
            <a:p>
              <a:pPr algn="ctr">
                <a:lnSpc>
                  <a:spcPts val="1440"/>
                </a:lnSpc>
              </a:pPr>
              <a:r>
                <a:rPr kumimoji="1" lang="en-US" altLang="ja-JP" sz="1050" dirty="0">
                  <a:solidFill>
                    <a:srgbClr val="0000FF"/>
                  </a:solidFill>
                  <a:latin typeface="UD デジタル 教科書体 NP-B" panose="02020700000000000000" pitchFamily="18" charset="-128"/>
                  <a:ea typeface="UD デジタル 教科書体 NP-B" panose="02020700000000000000" pitchFamily="18" charset="-128"/>
                </a:rPr>
                <a:t>P.12</a:t>
              </a:r>
              <a:endParaRPr kumimoji="1" lang="ja-JP" altLang="en-US" sz="1050" dirty="0">
                <a:solidFill>
                  <a:srgbClr val="0000FF"/>
                </a:solidFill>
                <a:latin typeface="UD デジタル 教科書体 NP-B" panose="02020700000000000000" pitchFamily="18" charset="-128"/>
                <a:ea typeface="UD デジタル 教科書体 NP-B" panose="02020700000000000000" pitchFamily="18" charset="-128"/>
              </a:endParaRPr>
            </a:p>
          </p:txBody>
        </p:sp>
      </p:grpSp>
      <p:pic>
        <p:nvPicPr>
          <p:cNvPr id="275" name="図 274">
            <a:extLst>
              <a:ext uri="{FF2B5EF4-FFF2-40B4-BE49-F238E27FC236}">
                <a16:creationId xmlns:a16="http://schemas.microsoft.com/office/drawing/2014/main" id="{C9ADE5CD-637C-5783-6232-EDEBC37C8A0F}"/>
              </a:ext>
            </a:extLst>
          </p:cNvPr>
          <p:cNvPicPr>
            <a:picLocks noChangeAspect="1"/>
          </p:cNvPicPr>
          <p:nvPr/>
        </p:nvPicPr>
        <p:blipFill>
          <a:blip r:embed="rId5"/>
          <a:stretch>
            <a:fillRect/>
          </a:stretch>
        </p:blipFill>
        <p:spPr>
          <a:xfrm>
            <a:off x="8515236" y="5415000"/>
            <a:ext cx="1756386" cy="1686131"/>
          </a:xfrm>
          <a:prstGeom prst="rect">
            <a:avLst/>
          </a:prstGeom>
        </p:spPr>
      </p:pic>
      <p:sp>
        <p:nvSpPr>
          <p:cNvPr id="7" name="テキスト ボックス 6">
            <a:extLst>
              <a:ext uri="{FF2B5EF4-FFF2-40B4-BE49-F238E27FC236}">
                <a16:creationId xmlns:a16="http://schemas.microsoft.com/office/drawing/2014/main" id="{F0CAEF9E-CA6D-44A9-8C6E-BC1F5CF2E980}"/>
              </a:ext>
            </a:extLst>
          </p:cNvPr>
          <p:cNvSpPr txBox="1"/>
          <p:nvPr/>
        </p:nvSpPr>
        <p:spPr>
          <a:xfrm>
            <a:off x="7606646" y="1424800"/>
            <a:ext cx="851336" cy="246221"/>
          </a:xfrm>
          <a:prstGeom prst="rect">
            <a:avLst/>
          </a:prstGeom>
          <a:noFill/>
        </p:spPr>
        <p:txBody>
          <a:bodyPr wrap="square" rtlCol="0">
            <a:spAutoFit/>
          </a:bodyPr>
          <a:lstStyle/>
          <a:p>
            <a:r>
              <a:rPr kumimoji="1" lang="ja-JP" altLang="en-US" sz="1000" b="1" dirty="0"/>
              <a:t>だいがく</a:t>
            </a:r>
          </a:p>
        </p:txBody>
      </p:sp>
      <p:sp>
        <p:nvSpPr>
          <p:cNvPr id="92" name="テキスト ボックス 91">
            <a:extLst>
              <a:ext uri="{FF2B5EF4-FFF2-40B4-BE49-F238E27FC236}">
                <a16:creationId xmlns:a16="http://schemas.microsoft.com/office/drawing/2014/main" id="{E98F19BB-0904-42BD-A3A9-9B21CC0CF359}"/>
              </a:ext>
            </a:extLst>
          </p:cNvPr>
          <p:cNvSpPr txBox="1"/>
          <p:nvPr/>
        </p:nvSpPr>
        <p:spPr>
          <a:xfrm>
            <a:off x="9149899" y="2004339"/>
            <a:ext cx="1196907" cy="246221"/>
          </a:xfrm>
          <a:prstGeom prst="rect">
            <a:avLst/>
          </a:prstGeom>
          <a:noFill/>
        </p:spPr>
        <p:txBody>
          <a:bodyPr wrap="square" rtlCol="0">
            <a:spAutoFit/>
          </a:bodyPr>
          <a:lstStyle/>
          <a:p>
            <a:r>
              <a:rPr kumimoji="1" lang="ja-JP" altLang="en-US" sz="1000" b="1" dirty="0"/>
              <a:t>だいがくいん</a:t>
            </a:r>
          </a:p>
        </p:txBody>
      </p:sp>
      <p:sp>
        <p:nvSpPr>
          <p:cNvPr id="93" name="テキスト ボックス 92">
            <a:extLst>
              <a:ext uri="{FF2B5EF4-FFF2-40B4-BE49-F238E27FC236}">
                <a16:creationId xmlns:a16="http://schemas.microsoft.com/office/drawing/2014/main" id="{685F020A-7F1F-46FD-A768-BB488931848E}"/>
              </a:ext>
            </a:extLst>
          </p:cNvPr>
          <p:cNvSpPr txBox="1"/>
          <p:nvPr/>
        </p:nvSpPr>
        <p:spPr>
          <a:xfrm>
            <a:off x="9199315" y="2378011"/>
            <a:ext cx="1011486" cy="246221"/>
          </a:xfrm>
          <a:prstGeom prst="rect">
            <a:avLst/>
          </a:prstGeom>
          <a:noFill/>
        </p:spPr>
        <p:txBody>
          <a:bodyPr wrap="square" rtlCol="0">
            <a:spAutoFit/>
          </a:bodyPr>
          <a:lstStyle/>
          <a:p>
            <a:r>
              <a:rPr kumimoji="1" lang="ja-JP" altLang="en-US" sz="1000" b="1" dirty="0"/>
              <a:t>　　　 </a:t>
            </a:r>
            <a:r>
              <a:rPr kumimoji="1" lang="ja-JP" altLang="en-US" sz="900" b="1" dirty="0"/>
              <a:t>ねん</a:t>
            </a:r>
          </a:p>
        </p:txBody>
      </p:sp>
      <p:sp>
        <p:nvSpPr>
          <p:cNvPr id="94" name="テキスト ボックス 93">
            <a:extLst>
              <a:ext uri="{FF2B5EF4-FFF2-40B4-BE49-F238E27FC236}">
                <a16:creationId xmlns:a16="http://schemas.microsoft.com/office/drawing/2014/main" id="{F411A147-7A6E-4394-915B-E75926EB19E3}"/>
              </a:ext>
            </a:extLst>
          </p:cNvPr>
          <p:cNvSpPr txBox="1"/>
          <p:nvPr/>
        </p:nvSpPr>
        <p:spPr>
          <a:xfrm>
            <a:off x="7438837" y="1763794"/>
            <a:ext cx="1011486" cy="246221"/>
          </a:xfrm>
          <a:prstGeom prst="rect">
            <a:avLst/>
          </a:prstGeom>
          <a:noFill/>
        </p:spPr>
        <p:txBody>
          <a:bodyPr wrap="square" rtlCol="0">
            <a:spAutoFit/>
          </a:bodyPr>
          <a:lstStyle/>
          <a:p>
            <a:r>
              <a:rPr kumimoji="1" lang="ja-JP" altLang="en-US" sz="1000" b="1" dirty="0"/>
              <a:t>　　　</a:t>
            </a:r>
            <a:r>
              <a:rPr kumimoji="1" lang="ja-JP" altLang="en-US" sz="900" b="1" dirty="0"/>
              <a:t>ねん</a:t>
            </a:r>
          </a:p>
        </p:txBody>
      </p:sp>
      <p:sp>
        <p:nvSpPr>
          <p:cNvPr id="95" name="テキスト ボックス 94">
            <a:extLst>
              <a:ext uri="{FF2B5EF4-FFF2-40B4-BE49-F238E27FC236}">
                <a16:creationId xmlns:a16="http://schemas.microsoft.com/office/drawing/2014/main" id="{1D3DBEF9-B171-4D5A-A1DC-DB5E2F1EEF7D}"/>
              </a:ext>
            </a:extLst>
          </p:cNvPr>
          <p:cNvSpPr txBox="1"/>
          <p:nvPr/>
        </p:nvSpPr>
        <p:spPr>
          <a:xfrm>
            <a:off x="7319285" y="2113301"/>
            <a:ext cx="1584000" cy="230832"/>
          </a:xfrm>
          <a:prstGeom prst="rect">
            <a:avLst/>
          </a:prstGeom>
          <a:noFill/>
        </p:spPr>
        <p:txBody>
          <a:bodyPr wrap="square" rtlCol="0">
            <a:spAutoFit/>
          </a:bodyPr>
          <a:lstStyle/>
          <a:p>
            <a:r>
              <a:rPr kumimoji="1" lang="ja-JP" altLang="en-US" sz="900" b="1" dirty="0"/>
              <a:t>いがくぶ　　　いちぶ</a:t>
            </a:r>
          </a:p>
        </p:txBody>
      </p:sp>
      <p:sp>
        <p:nvSpPr>
          <p:cNvPr id="96" name="テキスト ボックス 95">
            <a:extLst>
              <a:ext uri="{FF2B5EF4-FFF2-40B4-BE49-F238E27FC236}">
                <a16:creationId xmlns:a16="http://schemas.microsoft.com/office/drawing/2014/main" id="{776504F4-79B7-4A58-B60C-0536661490C3}"/>
              </a:ext>
            </a:extLst>
          </p:cNvPr>
          <p:cNvSpPr txBox="1"/>
          <p:nvPr/>
        </p:nvSpPr>
        <p:spPr>
          <a:xfrm>
            <a:off x="6768672" y="3114745"/>
            <a:ext cx="1792931" cy="246221"/>
          </a:xfrm>
          <a:prstGeom prst="rect">
            <a:avLst/>
          </a:prstGeom>
          <a:noFill/>
        </p:spPr>
        <p:txBody>
          <a:bodyPr wrap="square" rtlCol="0">
            <a:spAutoFit/>
          </a:bodyPr>
          <a:lstStyle/>
          <a:p>
            <a:r>
              <a:rPr kumimoji="1" lang="ja-JP" altLang="en-US" sz="1000" b="1" dirty="0"/>
              <a:t>　　　たんきだいがく</a:t>
            </a:r>
          </a:p>
        </p:txBody>
      </p:sp>
      <p:sp>
        <p:nvSpPr>
          <p:cNvPr id="97" name="テキスト ボックス 96">
            <a:extLst>
              <a:ext uri="{FF2B5EF4-FFF2-40B4-BE49-F238E27FC236}">
                <a16:creationId xmlns:a16="http://schemas.microsoft.com/office/drawing/2014/main" id="{56167DCD-5FE9-4DCF-B23A-4817D087756B}"/>
              </a:ext>
            </a:extLst>
          </p:cNvPr>
          <p:cNvSpPr txBox="1"/>
          <p:nvPr/>
        </p:nvSpPr>
        <p:spPr>
          <a:xfrm>
            <a:off x="7188259" y="3481687"/>
            <a:ext cx="1011486" cy="246221"/>
          </a:xfrm>
          <a:prstGeom prst="rect">
            <a:avLst/>
          </a:prstGeom>
          <a:noFill/>
        </p:spPr>
        <p:txBody>
          <a:bodyPr wrap="square" rtlCol="0">
            <a:spAutoFit/>
          </a:bodyPr>
          <a:lstStyle/>
          <a:p>
            <a:r>
              <a:rPr kumimoji="1" lang="ja-JP" altLang="en-US" sz="1000" b="1" dirty="0"/>
              <a:t>　　　</a:t>
            </a:r>
            <a:r>
              <a:rPr kumimoji="1" lang="ja-JP" altLang="en-US" sz="900" b="1" dirty="0"/>
              <a:t>ねん</a:t>
            </a:r>
          </a:p>
        </p:txBody>
      </p:sp>
      <p:sp>
        <p:nvSpPr>
          <p:cNvPr id="98" name="テキスト ボックス 97">
            <a:extLst>
              <a:ext uri="{FF2B5EF4-FFF2-40B4-BE49-F238E27FC236}">
                <a16:creationId xmlns:a16="http://schemas.microsoft.com/office/drawing/2014/main" id="{1F8E10B0-8F56-4260-886B-C4A4EBD8E117}"/>
              </a:ext>
            </a:extLst>
          </p:cNvPr>
          <p:cNvSpPr txBox="1"/>
          <p:nvPr/>
        </p:nvSpPr>
        <p:spPr>
          <a:xfrm>
            <a:off x="7531191" y="5067427"/>
            <a:ext cx="1792931" cy="246221"/>
          </a:xfrm>
          <a:prstGeom prst="rect">
            <a:avLst/>
          </a:prstGeom>
          <a:noFill/>
        </p:spPr>
        <p:txBody>
          <a:bodyPr wrap="square" rtlCol="0">
            <a:spAutoFit/>
          </a:bodyPr>
          <a:lstStyle/>
          <a:p>
            <a:r>
              <a:rPr kumimoji="1" lang="ja-JP" altLang="en-US" sz="1000" b="1" dirty="0"/>
              <a:t>　　　</a:t>
            </a:r>
            <a:r>
              <a:rPr kumimoji="1" lang="ja-JP" altLang="en-US" sz="900" b="1" dirty="0"/>
              <a:t>しゅうしょく</a:t>
            </a:r>
            <a:endParaRPr kumimoji="1" lang="ja-JP" altLang="en-US" sz="1000" b="1" dirty="0"/>
          </a:p>
        </p:txBody>
      </p:sp>
      <p:sp>
        <p:nvSpPr>
          <p:cNvPr id="99" name="テキスト ボックス 98">
            <a:extLst>
              <a:ext uri="{FF2B5EF4-FFF2-40B4-BE49-F238E27FC236}">
                <a16:creationId xmlns:a16="http://schemas.microsoft.com/office/drawing/2014/main" id="{3BC4DD97-5FAD-4D34-A17F-21B7C29F985B}"/>
              </a:ext>
            </a:extLst>
          </p:cNvPr>
          <p:cNvSpPr txBox="1"/>
          <p:nvPr/>
        </p:nvSpPr>
        <p:spPr>
          <a:xfrm>
            <a:off x="1608903" y="1191655"/>
            <a:ext cx="2398530" cy="246221"/>
          </a:xfrm>
          <a:prstGeom prst="rect">
            <a:avLst/>
          </a:prstGeom>
          <a:noFill/>
        </p:spPr>
        <p:txBody>
          <a:bodyPr wrap="square" rtlCol="0">
            <a:spAutoFit/>
          </a:bodyPr>
          <a:lstStyle/>
          <a:p>
            <a:r>
              <a:rPr kumimoji="1" lang="ja-JP" altLang="en-US" sz="1000" b="1" dirty="0"/>
              <a:t>　　  ちゅとうきょういくがっこう</a:t>
            </a:r>
          </a:p>
        </p:txBody>
      </p:sp>
      <p:sp>
        <p:nvSpPr>
          <p:cNvPr id="100" name="テキスト ボックス 99">
            <a:extLst>
              <a:ext uri="{FF2B5EF4-FFF2-40B4-BE49-F238E27FC236}">
                <a16:creationId xmlns:a16="http://schemas.microsoft.com/office/drawing/2014/main" id="{87B01A69-1EF7-48C7-AFBB-5F567EA4EF84}"/>
              </a:ext>
            </a:extLst>
          </p:cNvPr>
          <p:cNvSpPr txBox="1"/>
          <p:nvPr/>
        </p:nvSpPr>
        <p:spPr>
          <a:xfrm>
            <a:off x="992076" y="1586543"/>
            <a:ext cx="1171615" cy="246221"/>
          </a:xfrm>
          <a:prstGeom prst="rect">
            <a:avLst/>
          </a:prstGeom>
          <a:noFill/>
        </p:spPr>
        <p:txBody>
          <a:bodyPr wrap="square" rtlCol="0">
            <a:spAutoFit/>
          </a:bodyPr>
          <a:lstStyle/>
          <a:p>
            <a:r>
              <a:rPr kumimoji="1" lang="ja-JP" altLang="en-US" sz="1000" b="1" dirty="0"/>
              <a:t>　　 </a:t>
            </a:r>
            <a:r>
              <a:rPr kumimoji="1" lang="ja-JP" altLang="en-US" sz="900" b="1" dirty="0"/>
              <a:t>ぜんきかてい</a:t>
            </a:r>
            <a:endParaRPr kumimoji="1" lang="ja-JP" altLang="en-US" sz="800" b="1" dirty="0"/>
          </a:p>
        </p:txBody>
      </p:sp>
      <p:sp>
        <p:nvSpPr>
          <p:cNvPr id="101" name="テキスト ボックス 100">
            <a:extLst>
              <a:ext uri="{FF2B5EF4-FFF2-40B4-BE49-F238E27FC236}">
                <a16:creationId xmlns:a16="http://schemas.microsoft.com/office/drawing/2014/main" id="{186B8052-4CF5-4387-8728-19BCA7D2EB49}"/>
              </a:ext>
            </a:extLst>
          </p:cNvPr>
          <p:cNvSpPr txBox="1"/>
          <p:nvPr/>
        </p:nvSpPr>
        <p:spPr>
          <a:xfrm>
            <a:off x="2634288" y="1598659"/>
            <a:ext cx="1180737" cy="246221"/>
          </a:xfrm>
          <a:prstGeom prst="rect">
            <a:avLst/>
          </a:prstGeom>
          <a:noFill/>
        </p:spPr>
        <p:txBody>
          <a:bodyPr wrap="square" rtlCol="0">
            <a:spAutoFit/>
          </a:bodyPr>
          <a:lstStyle/>
          <a:p>
            <a:r>
              <a:rPr kumimoji="1" lang="ja-JP" altLang="en-US" sz="1000" b="1" dirty="0"/>
              <a:t>　　 </a:t>
            </a:r>
            <a:r>
              <a:rPr kumimoji="1" lang="ja-JP" altLang="en-US" sz="900" b="1" dirty="0"/>
              <a:t>こうきかてい</a:t>
            </a:r>
            <a:endParaRPr kumimoji="1" lang="ja-JP" altLang="en-US" sz="800" b="1" dirty="0"/>
          </a:p>
        </p:txBody>
      </p:sp>
      <p:sp>
        <p:nvSpPr>
          <p:cNvPr id="102" name="テキスト ボックス 101">
            <a:extLst>
              <a:ext uri="{FF2B5EF4-FFF2-40B4-BE49-F238E27FC236}">
                <a16:creationId xmlns:a16="http://schemas.microsoft.com/office/drawing/2014/main" id="{B6E022BC-180F-4EFD-B619-44ED492E3D76}"/>
              </a:ext>
            </a:extLst>
          </p:cNvPr>
          <p:cNvSpPr txBox="1"/>
          <p:nvPr/>
        </p:nvSpPr>
        <p:spPr>
          <a:xfrm>
            <a:off x="1001770" y="2089850"/>
            <a:ext cx="1190321" cy="246221"/>
          </a:xfrm>
          <a:prstGeom prst="rect">
            <a:avLst/>
          </a:prstGeom>
          <a:noFill/>
        </p:spPr>
        <p:txBody>
          <a:bodyPr wrap="square" rtlCol="0">
            <a:spAutoFit/>
          </a:bodyPr>
          <a:lstStyle/>
          <a:p>
            <a:r>
              <a:rPr kumimoji="1" lang="ja-JP" altLang="en-US" sz="1000" b="1" dirty="0"/>
              <a:t>　　 </a:t>
            </a:r>
            <a:r>
              <a:rPr kumimoji="1" lang="ja-JP" altLang="en-US" sz="900" b="1" dirty="0"/>
              <a:t>ちゅうがくぶ　　</a:t>
            </a:r>
            <a:endParaRPr kumimoji="1" lang="ja-JP" altLang="en-US" sz="800" b="1" dirty="0"/>
          </a:p>
        </p:txBody>
      </p:sp>
      <p:sp>
        <p:nvSpPr>
          <p:cNvPr id="103" name="テキスト ボックス 102">
            <a:extLst>
              <a:ext uri="{FF2B5EF4-FFF2-40B4-BE49-F238E27FC236}">
                <a16:creationId xmlns:a16="http://schemas.microsoft.com/office/drawing/2014/main" id="{68C8D87D-F4A1-49C4-90F3-0A044D72DAB4}"/>
              </a:ext>
            </a:extLst>
          </p:cNvPr>
          <p:cNvSpPr txBox="1"/>
          <p:nvPr/>
        </p:nvSpPr>
        <p:spPr>
          <a:xfrm>
            <a:off x="2747142" y="2090088"/>
            <a:ext cx="1103518" cy="246221"/>
          </a:xfrm>
          <a:prstGeom prst="rect">
            <a:avLst/>
          </a:prstGeom>
          <a:noFill/>
        </p:spPr>
        <p:txBody>
          <a:bodyPr wrap="square" rtlCol="0">
            <a:spAutoFit/>
          </a:bodyPr>
          <a:lstStyle/>
          <a:p>
            <a:r>
              <a:rPr kumimoji="1" lang="ja-JP" altLang="en-US" sz="1000" b="1" dirty="0"/>
              <a:t>       こうとう</a:t>
            </a:r>
            <a:r>
              <a:rPr kumimoji="1" lang="ja-JP" altLang="en-US" sz="900" b="1" dirty="0"/>
              <a:t>ぶ</a:t>
            </a:r>
            <a:endParaRPr kumimoji="1" lang="ja-JP" altLang="en-US" sz="800" b="1" dirty="0"/>
          </a:p>
        </p:txBody>
      </p:sp>
      <p:sp>
        <p:nvSpPr>
          <p:cNvPr id="105" name="テキスト ボックス 104">
            <a:extLst>
              <a:ext uri="{FF2B5EF4-FFF2-40B4-BE49-F238E27FC236}">
                <a16:creationId xmlns:a16="http://schemas.microsoft.com/office/drawing/2014/main" id="{504207C1-B02E-4540-88A1-06E18A7327D4}"/>
              </a:ext>
            </a:extLst>
          </p:cNvPr>
          <p:cNvSpPr txBox="1"/>
          <p:nvPr/>
        </p:nvSpPr>
        <p:spPr>
          <a:xfrm>
            <a:off x="1105614" y="4478988"/>
            <a:ext cx="2398530" cy="246221"/>
          </a:xfrm>
          <a:prstGeom prst="rect">
            <a:avLst/>
          </a:prstGeom>
          <a:noFill/>
        </p:spPr>
        <p:txBody>
          <a:bodyPr wrap="square" rtlCol="0">
            <a:spAutoFit/>
          </a:bodyPr>
          <a:lstStyle/>
          <a:p>
            <a:r>
              <a:rPr kumimoji="1" lang="ja-JP" altLang="en-US" sz="1000" b="1" dirty="0"/>
              <a:t>　　</a:t>
            </a:r>
            <a:r>
              <a:rPr kumimoji="1" lang="ja-JP" altLang="en-US" sz="900" b="1" dirty="0"/>
              <a:t>ちゅうがっこう</a:t>
            </a:r>
          </a:p>
        </p:txBody>
      </p:sp>
      <p:sp>
        <p:nvSpPr>
          <p:cNvPr id="106" name="テキスト ボックス 105">
            <a:extLst>
              <a:ext uri="{FF2B5EF4-FFF2-40B4-BE49-F238E27FC236}">
                <a16:creationId xmlns:a16="http://schemas.microsoft.com/office/drawing/2014/main" id="{A83A59DB-E806-4901-8B0E-A26190AAB1C5}"/>
              </a:ext>
            </a:extLst>
          </p:cNvPr>
          <p:cNvSpPr txBox="1"/>
          <p:nvPr/>
        </p:nvSpPr>
        <p:spPr>
          <a:xfrm>
            <a:off x="3126122" y="2991565"/>
            <a:ext cx="1161346" cy="230832"/>
          </a:xfrm>
          <a:prstGeom prst="rect">
            <a:avLst/>
          </a:prstGeom>
          <a:noFill/>
        </p:spPr>
        <p:txBody>
          <a:bodyPr wrap="square" rtlCol="0">
            <a:spAutoFit/>
          </a:bodyPr>
          <a:lstStyle/>
          <a:p>
            <a:r>
              <a:rPr kumimoji="1" lang="ja-JP" altLang="en-US" sz="900" b="1" dirty="0"/>
              <a:t>　ぜんにちせい</a:t>
            </a:r>
            <a:endParaRPr kumimoji="1" lang="ja-JP" altLang="en-US" sz="700" b="1" dirty="0"/>
          </a:p>
        </p:txBody>
      </p:sp>
      <p:sp>
        <p:nvSpPr>
          <p:cNvPr id="107" name="テキスト ボックス 106">
            <a:extLst>
              <a:ext uri="{FF2B5EF4-FFF2-40B4-BE49-F238E27FC236}">
                <a16:creationId xmlns:a16="http://schemas.microsoft.com/office/drawing/2014/main" id="{CAB67F2B-5AEE-4C5F-9049-0EBC2857BF0C}"/>
              </a:ext>
            </a:extLst>
          </p:cNvPr>
          <p:cNvSpPr txBox="1"/>
          <p:nvPr/>
        </p:nvSpPr>
        <p:spPr>
          <a:xfrm>
            <a:off x="2941424" y="3291207"/>
            <a:ext cx="1119743" cy="230832"/>
          </a:xfrm>
          <a:prstGeom prst="rect">
            <a:avLst/>
          </a:prstGeom>
          <a:noFill/>
        </p:spPr>
        <p:txBody>
          <a:bodyPr wrap="square" rtlCol="0">
            <a:spAutoFit/>
          </a:bodyPr>
          <a:lstStyle/>
          <a:p>
            <a:r>
              <a:rPr kumimoji="1" lang="ja-JP" altLang="en-US" sz="900" b="1" dirty="0"/>
              <a:t>こうとうがっこう</a:t>
            </a:r>
          </a:p>
        </p:txBody>
      </p:sp>
      <p:sp>
        <p:nvSpPr>
          <p:cNvPr id="108" name="テキスト ボックス 107">
            <a:extLst>
              <a:ext uri="{FF2B5EF4-FFF2-40B4-BE49-F238E27FC236}">
                <a16:creationId xmlns:a16="http://schemas.microsoft.com/office/drawing/2014/main" id="{3C373875-5142-485B-8455-FB680C0DA0BA}"/>
              </a:ext>
            </a:extLst>
          </p:cNvPr>
          <p:cNvSpPr txBox="1"/>
          <p:nvPr/>
        </p:nvSpPr>
        <p:spPr>
          <a:xfrm>
            <a:off x="2974393" y="3719045"/>
            <a:ext cx="1855731" cy="230832"/>
          </a:xfrm>
          <a:prstGeom prst="rect">
            <a:avLst/>
          </a:prstGeom>
          <a:noFill/>
        </p:spPr>
        <p:txBody>
          <a:bodyPr wrap="square" rtlCol="0">
            <a:spAutoFit/>
          </a:bodyPr>
          <a:lstStyle/>
          <a:p>
            <a:r>
              <a:rPr kumimoji="1" lang="ja-JP" altLang="en-US" sz="900" b="1" dirty="0"/>
              <a:t>　ていじせい　つうしんせい</a:t>
            </a:r>
            <a:endParaRPr kumimoji="1" lang="ja-JP" altLang="en-US" sz="700" b="1" dirty="0"/>
          </a:p>
        </p:txBody>
      </p:sp>
      <p:sp>
        <p:nvSpPr>
          <p:cNvPr id="109" name="テキスト ボックス 108">
            <a:extLst>
              <a:ext uri="{FF2B5EF4-FFF2-40B4-BE49-F238E27FC236}">
                <a16:creationId xmlns:a16="http://schemas.microsoft.com/office/drawing/2014/main" id="{C6FAD6F7-6107-485B-A778-3656A4B888A0}"/>
              </a:ext>
            </a:extLst>
          </p:cNvPr>
          <p:cNvSpPr txBox="1"/>
          <p:nvPr/>
        </p:nvSpPr>
        <p:spPr>
          <a:xfrm>
            <a:off x="2739937" y="3987737"/>
            <a:ext cx="1386430" cy="246221"/>
          </a:xfrm>
          <a:prstGeom prst="rect">
            <a:avLst/>
          </a:prstGeom>
          <a:noFill/>
        </p:spPr>
        <p:txBody>
          <a:bodyPr wrap="square" rtlCol="0">
            <a:spAutoFit/>
          </a:bodyPr>
          <a:lstStyle/>
          <a:p>
            <a:r>
              <a:rPr kumimoji="1" lang="ja-JP" altLang="en-US" sz="1000" b="1" dirty="0"/>
              <a:t>　　</a:t>
            </a:r>
            <a:r>
              <a:rPr kumimoji="1" lang="ja-JP" altLang="en-US" sz="900" b="1" dirty="0"/>
              <a:t>こうとうがっこう　</a:t>
            </a:r>
          </a:p>
        </p:txBody>
      </p:sp>
      <p:sp>
        <p:nvSpPr>
          <p:cNvPr id="110" name="テキスト ボックス 109">
            <a:extLst>
              <a:ext uri="{FF2B5EF4-FFF2-40B4-BE49-F238E27FC236}">
                <a16:creationId xmlns:a16="http://schemas.microsoft.com/office/drawing/2014/main" id="{45AF6080-23B0-4CB6-871C-791793AEA76D}"/>
              </a:ext>
            </a:extLst>
          </p:cNvPr>
          <p:cNvSpPr txBox="1"/>
          <p:nvPr/>
        </p:nvSpPr>
        <p:spPr>
          <a:xfrm>
            <a:off x="1472450" y="4836456"/>
            <a:ext cx="737471" cy="246221"/>
          </a:xfrm>
          <a:prstGeom prst="rect">
            <a:avLst/>
          </a:prstGeom>
          <a:noFill/>
        </p:spPr>
        <p:txBody>
          <a:bodyPr wrap="square" rtlCol="0">
            <a:spAutoFit/>
          </a:bodyPr>
          <a:lstStyle/>
          <a:p>
            <a:r>
              <a:rPr kumimoji="1" lang="ja-JP" altLang="en-US" sz="1000" b="1" dirty="0"/>
              <a:t>　　</a:t>
            </a:r>
            <a:r>
              <a:rPr kumimoji="1" lang="ja-JP" altLang="en-US" sz="900" b="1" dirty="0"/>
              <a:t>ねん</a:t>
            </a:r>
          </a:p>
        </p:txBody>
      </p:sp>
      <p:sp>
        <p:nvSpPr>
          <p:cNvPr id="111" name="テキスト ボックス 110">
            <a:extLst>
              <a:ext uri="{FF2B5EF4-FFF2-40B4-BE49-F238E27FC236}">
                <a16:creationId xmlns:a16="http://schemas.microsoft.com/office/drawing/2014/main" id="{9904F328-B71A-409B-AC87-96A446011C48}"/>
              </a:ext>
            </a:extLst>
          </p:cNvPr>
          <p:cNvSpPr txBox="1"/>
          <p:nvPr/>
        </p:nvSpPr>
        <p:spPr>
          <a:xfrm>
            <a:off x="3024519" y="4579677"/>
            <a:ext cx="2666578" cy="230832"/>
          </a:xfrm>
          <a:prstGeom prst="rect">
            <a:avLst/>
          </a:prstGeom>
          <a:noFill/>
        </p:spPr>
        <p:txBody>
          <a:bodyPr wrap="square" rtlCol="0">
            <a:spAutoFit/>
          </a:bodyPr>
          <a:lstStyle/>
          <a:p>
            <a:r>
              <a:rPr kumimoji="1" lang="ja-JP" altLang="en-US" sz="900" b="1" dirty="0">
                <a:solidFill>
                  <a:schemeClr val="bg1"/>
                </a:solidFill>
              </a:rPr>
              <a:t>こうとうせんもんがっこう　　ねん</a:t>
            </a:r>
          </a:p>
        </p:txBody>
      </p:sp>
      <p:sp>
        <p:nvSpPr>
          <p:cNvPr id="112" name="テキスト ボックス 111">
            <a:extLst>
              <a:ext uri="{FF2B5EF4-FFF2-40B4-BE49-F238E27FC236}">
                <a16:creationId xmlns:a16="http://schemas.microsoft.com/office/drawing/2014/main" id="{33D92189-5660-4B5A-85CD-793EA60D674F}"/>
              </a:ext>
            </a:extLst>
          </p:cNvPr>
          <p:cNvSpPr txBox="1"/>
          <p:nvPr/>
        </p:nvSpPr>
        <p:spPr>
          <a:xfrm>
            <a:off x="1039325" y="6776439"/>
            <a:ext cx="1626926" cy="230832"/>
          </a:xfrm>
          <a:prstGeom prst="rect">
            <a:avLst/>
          </a:prstGeom>
          <a:noFill/>
        </p:spPr>
        <p:txBody>
          <a:bodyPr wrap="square" rtlCol="0">
            <a:spAutoFit/>
          </a:bodyPr>
          <a:lstStyle/>
          <a:p>
            <a:r>
              <a:rPr kumimoji="1" lang="ja-JP" altLang="en-US" sz="900" b="1" dirty="0">
                <a:solidFill>
                  <a:srgbClr val="C55A11"/>
                </a:solidFill>
              </a:rPr>
              <a:t>ぎむきょういく　　　 さい</a:t>
            </a:r>
          </a:p>
        </p:txBody>
      </p:sp>
      <p:sp>
        <p:nvSpPr>
          <p:cNvPr id="113" name="テキスト ボックス 112">
            <a:extLst>
              <a:ext uri="{FF2B5EF4-FFF2-40B4-BE49-F238E27FC236}">
                <a16:creationId xmlns:a16="http://schemas.microsoft.com/office/drawing/2014/main" id="{317418FF-8875-40A2-852A-2A73C138B689}"/>
              </a:ext>
            </a:extLst>
          </p:cNvPr>
          <p:cNvSpPr txBox="1"/>
          <p:nvPr/>
        </p:nvSpPr>
        <p:spPr>
          <a:xfrm>
            <a:off x="2695649" y="5122989"/>
            <a:ext cx="2398530" cy="215444"/>
          </a:xfrm>
          <a:prstGeom prst="rect">
            <a:avLst/>
          </a:prstGeom>
          <a:noFill/>
        </p:spPr>
        <p:txBody>
          <a:bodyPr wrap="square" rtlCol="0">
            <a:spAutoFit/>
          </a:bodyPr>
          <a:lstStyle/>
          <a:p>
            <a:r>
              <a:rPr kumimoji="1" lang="ja-JP" altLang="en-US" sz="800" b="1" dirty="0"/>
              <a:t>せんしゅうがっこう　こうとうかてい</a:t>
            </a:r>
            <a:endParaRPr kumimoji="1" lang="ja-JP" altLang="en-US" sz="700" b="1" dirty="0"/>
          </a:p>
        </p:txBody>
      </p:sp>
      <p:sp>
        <p:nvSpPr>
          <p:cNvPr id="114" name="テキスト ボックス 113">
            <a:extLst>
              <a:ext uri="{FF2B5EF4-FFF2-40B4-BE49-F238E27FC236}">
                <a16:creationId xmlns:a16="http://schemas.microsoft.com/office/drawing/2014/main" id="{96529883-F0F1-4D4A-A50C-8852816196C8}"/>
              </a:ext>
            </a:extLst>
          </p:cNvPr>
          <p:cNvSpPr txBox="1"/>
          <p:nvPr/>
        </p:nvSpPr>
        <p:spPr>
          <a:xfrm>
            <a:off x="2916164" y="5430415"/>
            <a:ext cx="1656102" cy="215444"/>
          </a:xfrm>
          <a:prstGeom prst="rect">
            <a:avLst/>
          </a:prstGeom>
          <a:noFill/>
        </p:spPr>
        <p:txBody>
          <a:bodyPr wrap="square" rtlCol="0">
            <a:spAutoFit/>
          </a:bodyPr>
          <a:lstStyle/>
          <a:p>
            <a:r>
              <a:rPr kumimoji="1" lang="ja-JP" altLang="en-US" sz="800" b="1" dirty="0"/>
              <a:t>こうとうせんしゅうがっこう</a:t>
            </a:r>
            <a:endParaRPr kumimoji="1" lang="ja-JP" altLang="en-US" sz="700" b="1" dirty="0"/>
          </a:p>
        </p:txBody>
      </p:sp>
      <p:sp>
        <p:nvSpPr>
          <p:cNvPr id="115" name="テキスト ボックス 114">
            <a:extLst>
              <a:ext uri="{FF2B5EF4-FFF2-40B4-BE49-F238E27FC236}">
                <a16:creationId xmlns:a16="http://schemas.microsoft.com/office/drawing/2014/main" id="{973B373B-17F2-46C6-96C0-CF8EDFAEDDA7}"/>
              </a:ext>
            </a:extLst>
          </p:cNvPr>
          <p:cNvSpPr txBox="1"/>
          <p:nvPr/>
        </p:nvSpPr>
        <p:spPr>
          <a:xfrm>
            <a:off x="3677578" y="5712325"/>
            <a:ext cx="475432" cy="230832"/>
          </a:xfrm>
          <a:prstGeom prst="rect">
            <a:avLst/>
          </a:prstGeom>
          <a:noFill/>
        </p:spPr>
        <p:txBody>
          <a:bodyPr wrap="square" rtlCol="0">
            <a:spAutoFit/>
          </a:bodyPr>
          <a:lstStyle/>
          <a:p>
            <a:r>
              <a:rPr kumimoji="1" lang="ja-JP" altLang="en-US" sz="900" b="1" dirty="0"/>
              <a:t>ねん</a:t>
            </a:r>
          </a:p>
        </p:txBody>
      </p:sp>
      <p:sp>
        <p:nvSpPr>
          <p:cNvPr id="116" name="テキスト ボックス 115">
            <a:extLst>
              <a:ext uri="{FF2B5EF4-FFF2-40B4-BE49-F238E27FC236}">
                <a16:creationId xmlns:a16="http://schemas.microsoft.com/office/drawing/2014/main" id="{66CFD86C-3532-4192-8EA3-AEA5D95943B7}"/>
              </a:ext>
            </a:extLst>
          </p:cNvPr>
          <p:cNvSpPr txBox="1"/>
          <p:nvPr/>
        </p:nvSpPr>
        <p:spPr>
          <a:xfrm>
            <a:off x="4670127" y="5135585"/>
            <a:ext cx="2007561" cy="215444"/>
          </a:xfrm>
          <a:prstGeom prst="rect">
            <a:avLst/>
          </a:prstGeom>
          <a:noFill/>
        </p:spPr>
        <p:txBody>
          <a:bodyPr wrap="square" rtlCol="0">
            <a:spAutoFit/>
          </a:bodyPr>
          <a:lstStyle/>
          <a:p>
            <a:r>
              <a:rPr kumimoji="1" lang="ja-JP" altLang="en-US" sz="800" b="1" dirty="0">
                <a:solidFill>
                  <a:schemeClr val="bg1"/>
                </a:solidFill>
              </a:rPr>
              <a:t>せんしゅうがっこう　せんもんかてい</a:t>
            </a:r>
            <a:endParaRPr kumimoji="1" lang="ja-JP" altLang="en-US" sz="700" b="1" dirty="0">
              <a:solidFill>
                <a:schemeClr val="bg1"/>
              </a:solidFill>
            </a:endParaRPr>
          </a:p>
        </p:txBody>
      </p:sp>
      <p:sp>
        <p:nvSpPr>
          <p:cNvPr id="117" name="テキスト ボックス 116">
            <a:extLst>
              <a:ext uri="{FF2B5EF4-FFF2-40B4-BE49-F238E27FC236}">
                <a16:creationId xmlns:a16="http://schemas.microsoft.com/office/drawing/2014/main" id="{A0860EAF-ABAF-4DD6-AB46-330276F008DC}"/>
              </a:ext>
            </a:extLst>
          </p:cNvPr>
          <p:cNvSpPr txBox="1"/>
          <p:nvPr/>
        </p:nvSpPr>
        <p:spPr>
          <a:xfrm>
            <a:off x="5076307" y="5436284"/>
            <a:ext cx="1222608" cy="230832"/>
          </a:xfrm>
          <a:prstGeom prst="rect">
            <a:avLst/>
          </a:prstGeom>
          <a:noFill/>
        </p:spPr>
        <p:txBody>
          <a:bodyPr wrap="square" rtlCol="0">
            <a:spAutoFit/>
          </a:bodyPr>
          <a:lstStyle/>
          <a:p>
            <a:r>
              <a:rPr kumimoji="1" lang="ja-JP" altLang="en-US" sz="900" b="1" dirty="0">
                <a:solidFill>
                  <a:schemeClr val="bg1"/>
                </a:solidFill>
              </a:rPr>
              <a:t>せんもんがっこう</a:t>
            </a:r>
            <a:endParaRPr kumimoji="1" lang="ja-JP" altLang="en-US" sz="800" b="1" dirty="0">
              <a:solidFill>
                <a:schemeClr val="bg1"/>
              </a:solidFill>
            </a:endParaRPr>
          </a:p>
        </p:txBody>
      </p:sp>
      <p:sp>
        <p:nvSpPr>
          <p:cNvPr id="118" name="テキスト ボックス 117">
            <a:extLst>
              <a:ext uri="{FF2B5EF4-FFF2-40B4-BE49-F238E27FC236}">
                <a16:creationId xmlns:a16="http://schemas.microsoft.com/office/drawing/2014/main" id="{22AA40ED-E3FA-4484-AAC4-64AA39B919A0}"/>
              </a:ext>
            </a:extLst>
          </p:cNvPr>
          <p:cNvSpPr txBox="1"/>
          <p:nvPr/>
        </p:nvSpPr>
        <p:spPr>
          <a:xfrm>
            <a:off x="5636394" y="5732468"/>
            <a:ext cx="475432" cy="230832"/>
          </a:xfrm>
          <a:prstGeom prst="rect">
            <a:avLst/>
          </a:prstGeom>
          <a:noFill/>
        </p:spPr>
        <p:txBody>
          <a:bodyPr wrap="square" rtlCol="0">
            <a:spAutoFit/>
          </a:bodyPr>
          <a:lstStyle/>
          <a:p>
            <a:r>
              <a:rPr kumimoji="1" lang="ja-JP" altLang="en-US" sz="900" b="1" dirty="0">
                <a:solidFill>
                  <a:schemeClr val="bg1"/>
                </a:solidFill>
              </a:rPr>
              <a:t>ねん</a:t>
            </a:r>
          </a:p>
        </p:txBody>
      </p:sp>
      <p:sp>
        <p:nvSpPr>
          <p:cNvPr id="119" name="テキスト ボックス 118">
            <a:extLst>
              <a:ext uri="{FF2B5EF4-FFF2-40B4-BE49-F238E27FC236}">
                <a16:creationId xmlns:a16="http://schemas.microsoft.com/office/drawing/2014/main" id="{722C5EFB-176B-4781-B4E1-79C69F2893B6}"/>
              </a:ext>
            </a:extLst>
          </p:cNvPr>
          <p:cNvSpPr txBox="1"/>
          <p:nvPr/>
        </p:nvSpPr>
        <p:spPr>
          <a:xfrm>
            <a:off x="3071084" y="6234189"/>
            <a:ext cx="2058095" cy="230832"/>
          </a:xfrm>
          <a:prstGeom prst="rect">
            <a:avLst/>
          </a:prstGeom>
          <a:noFill/>
        </p:spPr>
        <p:txBody>
          <a:bodyPr wrap="square" rtlCol="0">
            <a:spAutoFit/>
          </a:bodyPr>
          <a:lstStyle/>
          <a:p>
            <a:r>
              <a:rPr kumimoji="1" lang="ja-JP" altLang="en-US" sz="900" b="1" dirty="0">
                <a:solidFill>
                  <a:schemeClr val="bg1"/>
                </a:solidFill>
              </a:rPr>
              <a:t>せんしゅうがっこういっぱんかてい</a:t>
            </a:r>
          </a:p>
        </p:txBody>
      </p:sp>
      <p:sp>
        <p:nvSpPr>
          <p:cNvPr id="120" name="テキスト ボックス 119">
            <a:extLst>
              <a:ext uri="{FF2B5EF4-FFF2-40B4-BE49-F238E27FC236}">
                <a16:creationId xmlns:a16="http://schemas.microsoft.com/office/drawing/2014/main" id="{F620360C-A2CB-4F59-AE31-39C12AAB52AC}"/>
              </a:ext>
            </a:extLst>
          </p:cNvPr>
          <p:cNvSpPr txBox="1"/>
          <p:nvPr/>
        </p:nvSpPr>
        <p:spPr>
          <a:xfrm>
            <a:off x="7550675" y="2383524"/>
            <a:ext cx="1102257" cy="230832"/>
          </a:xfrm>
          <a:prstGeom prst="rect">
            <a:avLst/>
          </a:prstGeom>
          <a:noFill/>
        </p:spPr>
        <p:txBody>
          <a:bodyPr wrap="square" rtlCol="0">
            <a:spAutoFit/>
          </a:bodyPr>
          <a:lstStyle/>
          <a:p>
            <a:r>
              <a:rPr kumimoji="1" lang="ja-JP" altLang="en-US" sz="900" b="1" dirty="0"/>
              <a:t>がくぶ　　ねん</a:t>
            </a:r>
          </a:p>
        </p:txBody>
      </p:sp>
      <p:sp>
        <p:nvSpPr>
          <p:cNvPr id="121" name="テキスト ボックス 120">
            <a:extLst>
              <a:ext uri="{FF2B5EF4-FFF2-40B4-BE49-F238E27FC236}">
                <a16:creationId xmlns:a16="http://schemas.microsoft.com/office/drawing/2014/main" id="{D2D6452B-96C7-4C28-8807-0D1B41F9C0D6}"/>
              </a:ext>
            </a:extLst>
          </p:cNvPr>
          <p:cNvSpPr txBox="1"/>
          <p:nvPr/>
        </p:nvSpPr>
        <p:spPr>
          <a:xfrm>
            <a:off x="2155916" y="1616391"/>
            <a:ext cx="439779" cy="230832"/>
          </a:xfrm>
          <a:prstGeom prst="rect">
            <a:avLst/>
          </a:prstGeom>
          <a:noFill/>
        </p:spPr>
        <p:txBody>
          <a:bodyPr wrap="square" rtlCol="0">
            <a:spAutoFit/>
          </a:bodyPr>
          <a:lstStyle/>
          <a:p>
            <a:r>
              <a:rPr kumimoji="1" lang="ja-JP" altLang="en-US" sz="900" b="1" dirty="0"/>
              <a:t>ねん</a:t>
            </a:r>
            <a:endParaRPr kumimoji="1" lang="ja-JP" altLang="en-US" sz="800" b="1" dirty="0"/>
          </a:p>
        </p:txBody>
      </p:sp>
      <p:sp>
        <p:nvSpPr>
          <p:cNvPr id="122" name="テキスト ボックス 121">
            <a:extLst>
              <a:ext uri="{FF2B5EF4-FFF2-40B4-BE49-F238E27FC236}">
                <a16:creationId xmlns:a16="http://schemas.microsoft.com/office/drawing/2014/main" id="{24D1FBEB-6123-4342-A907-653B24E11121}"/>
              </a:ext>
            </a:extLst>
          </p:cNvPr>
          <p:cNvSpPr txBox="1"/>
          <p:nvPr/>
        </p:nvSpPr>
        <p:spPr>
          <a:xfrm>
            <a:off x="3850661" y="1622883"/>
            <a:ext cx="439779" cy="230832"/>
          </a:xfrm>
          <a:prstGeom prst="rect">
            <a:avLst/>
          </a:prstGeom>
          <a:noFill/>
        </p:spPr>
        <p:txBody>
          <a:bodyPr wrap="square" rtlCol="0">
            <a:spAutoFit/>
          </a:bodyPr>
          <a:lstStyle/>
          <a:p>
            <a:r>
              <a:rPr kumimoji="1" lang="ja-JP" altLang="en-US" sz="900" b="1" dirty="0"/>
              <a:t>ねん</a:t>
            </a:r>
            <a:endParaRPr kumimoji="1" lang="ja-JP" altLang="en-US" sz="800" b="1" dirty="0"/>
          </a:p>
        </p:txBody>
      </p:sp>
      <p:sp>
        <p:nvSpPr>
          <p:cNvPr id="123" name="テキスト ボックス 122">
            <a:extLst>
              <a:ext uri="{FF2B5EF4-FFF2-40B4-BE49-F238E27FC236}">
                <a16:creationId xmlns:a16="http://schemas.microsoft.com/office/drawing/2014/main" id="{B9DFA9B5-6DAB-4D92-81D5-AC6ECD53F782}"/>
              </a:ext>
            </a:extLst>
          </p:cNvPr>
          <p:cNvSpPr txBox="1"/>
          <p:nvPr/>
        </p:nvSpPr>
        <p:spPr>
          <a:xfrm>
            <a:off x="3807115" y="2152918"/>
            <a:ext cx="439779" cy="230832"/>
          </a:xfrm>
          <a:prstGeom prst="rect">
            <a:avLst/>
          </a:prstGeom>
          <a:noFill/>
        </p:spPr>
        <p:txBody>
          <a:bodyPr wrap="square" rtlCol="0">
            <a:spAutoFit/>
          </a:bodyPr>
          <a:lstStyle/>
          <a:p>
            <a:r>
              <a:rPr kumimoji="1" lang="ja-JP" altLang="en-US" sz="900" b="1" dirty="0"/>
              <a:t>ねん</a:t>
            </a:r>
            <a:endParaRPr kumimoji="1" lang="ja-JP" altLang="en-US" sz="800" b="1" dirty="0"/>
          </a:p>
        </p:txBody>
      </p:sp>
      <p:sp>
        <p:nvSpPr>
          <p:cNvPr id="124" name="テキスト ボックス 123">
            <a:extLst>
              <a:ext uri="{FF2B5EF4-FFF2-40B4-BE49-F238E27FC236}">
                <a16:creationId xmlns:a16="http://schemas.microsoft.com/office/drawing/2014/main" id="{DD9E0CC4-2912-4E2B-8AA6-ACD2A0350834}"/>
              </a:ext>
            </a:extLst>
          </p:cNvPr>
          <p:cNvSpPr txBox="1"/>
          <p:nvPr/>
        </p:nvSpPr>
        <p:spPr>
          <a:xfrm>
            <a:off x="2205945" y="2159006"/>
            <a:ext cx="439779" cy="230832"/>
          </a:xfrm>
          <a:prstGeom prst="rect">
            <a:avLst/>
          </a:prstGeom>
          <a:noFill/>
        </p:spPr>
        <p:txBody>
          <a:bodyPr wrap="square" rtlCol="0">
            <a:spAutoFit/>
          </a:bodyPr>
          <a:lstStyle/>
          <a:p>
            <a:r>
              <a:rPr kumimoji="1" lang="ja-JP" altLang="en-US" sz="900" b="1" dirty="0"/>
              <a:t>ねん</a:t>
            </a:r>
            <a:endParaRPr kumimoji="1" lang="ja-JP" altLang="en-US" sz="800" b="1" dirty="0"/>
          </a:p>
        </p:txBody>
      </p:sp>
      <p:sp>
        <p:nvSpPr>
          <p:cNvPr id="125" name="テキスト ボックス 124">
            <a:extLst>
              <a:ext uri="{FF2B5EF4-FFF2-40B4-BE49-F238E27FC236}">
                <a16:creationId xmlns:a16="http://schemas.microsoft.com/office/drawing/2014/main" id="{A1E27EE1-D49F-4D1D-AB1F-A7B68AEA0DF5}"/>
              </a:ext>
            </a:extLst>
          </p:cNvPr>
          <p:cNvSpPr txBox="1"/>
          <p:nvPr/>
        </p:nvSpPr>
        <p:spPr>
          <a:xfrm>
            <a:off x="5147602" y="2486600"/>
            <a:ext cx="812702" cy="294953"/>
          </a:xfrm>
          <a:prstGeom prst="rect">
            <a:avLst/>
          </a:prstGeom>
          <a:noFill/>
          <a:ln>
            <a:noFill/>
          </a:ln>
          <a:effectLst/>
        </p:spPr>
        <p:txBody>
          <a:bodyPr wrap="square" rtlCol="0">
            <a:spAutoFit/>
          </a:bodyPr>
          <a:lstStyle/>
          <a:p>
            <a:pPr>
              <a:lnSpc>
                <a:spcPts val="1800"/>
              </a:lnSpc>
            </a:pPr>
            <a:r>
              <a:rPr kumimoji="1" lang="ja-JP" altLang="en-US" sz="700" dirty="0">
                <a:solidFill>
                  <a:srgbClr val="0000FF"/>
                </a:solidFill>
                <a:latin typeface="UD デジタル 教科書体 NP-B" panose="02020700000000000000" pitchFamily="18" charset="-128"/>
                <a:ea typeface="UD デジタル 教科書体 NP-B" panose="02020700000000000000" pitchFamily="18" charset="-128"/>
              </a:rPr>
              <a:t>ふれきしぶる</a:t>
            </a:r>
            <a:endParaRPr kumimoji="1" lang="en-US" altLang="ja-JP" sz="700" dirty="0">
              <a:solidFill>
                <a:srgbClr val="0000FF"/>
              </a:solidFill>
              <a:latin typeface="UD デジタル 教科書体 NP-B" panose="02020700000000000000" pitchFamily="18" charset="-128"/>
              <a:ea typeface="UD デジタル 教科書体 NP-B" panose="02020700000000000000" pitchFamily="18" charset="-128"/>
            </a:endParaRPr>
          </a:p>
        </p:txBody>
      </p:sp>
      <p:sp>
        <p:nvSpPr>
          <p:cNvPr id="126" name="テキスト ボックス 125">
            <a:extLst>
              <a:ext uri="{FF2B5EF4-FFF2-40B4-BE49-F238E27FC236}">
                <a16:creationId xmlns:a16="http://schemas.microsoft.com/office/drawing/2014/main" id="{720AE303-BAB1-4BC4-AFC0-2353AB74306C}"/>
              </a:ext>
            </a:extLst>
          </p:cNvPr>
          <p:cNvSpPr txBox="1"/>
          <p:nvPr/>
        </p:nvSpPr>
        <p:spPr>
          <a:xfrm>
            <a:off x="5170276" y="2720192"/>
            <a:ext cx="812702" cy="294953"/>
          </a:xfrm>
          <a:prstGeom prst="rect">
            <a:avLst/>
          </a:prstGeom>
          <a:noFill/>
          <a:ln>
            <a:noFill/>
          </a:ln>
          <a:effectLst/>
        </p:spPr>
        <p:txBody>
          <a:bodyPr wrap="square" rtlCol="0">
            <a:spAutoFit/>
          </a:bodyPr>
          <a:lstStyle/>
          <a:p>
            <a:pPr>
              <a:lnSpc>
                <a:spcPts val="1800"/>
              </a:lnSpc>
            </a:pPr>
            <a:r>
              <a:rPr kumimoji="1" lang="ja-JP" altLang="en-US" sz="700" dirty="0">
                <a:solidFill>
                  <a:srgbClr val="0000FF"/>
                </a:solidFill>
                <a:latin typeface="UD デジタル 教科書体 NP-B" panose="02020700000000000000" pitchFamily="18" charset="-128"/>
                <a:ea typeface="UD デジタル 教科書体 NP-B" panose="02020700000000000000" pitchFamily="18" charset="-128"/>
              </a:rPr>
              <a:t>はいすくーる</a:t>
            </a:r>
            <a:endParaRPr kumimoji="1" lang="en-US" altLang="ja-JP" sz="700" dirty="0">
              <a:solidFill>
                <a:srgbClr val="0000FF"/>
              </a:solidFill>
              <a:latin typeface="UD デジタル 教科書体 NP-B" panose="02020700000000000000" pitchFamily="18" charset="-128"/>
              <a:ea typeface="UD デジタル 教科書体 NP-B" panose="02020700000000000000" pitchFamily="18" charset="-128"/>
            </a:endParaRPr>
          </a:p>
        </p:txBody>
      </p:sp>
      <p:sp>
        <p:nvSpPr>
          <p:cNvPr id="127" name="テキスト ボックス 126">
            <a:extLst>
              <a:ext uri="{FF2B5EF4-FFF2-40B4-BE49-F238E27FC236}">
                <a16:creationId xmlns:a16="http://schemas.microsoft.com/office/drawing/2014/main" id="{D78EDB46-0595-4900-B0D6-02610AB86D04}"/>
              </a:ext>
            </a:extLst>
          </p:cNvPr>
          <p:cNvSpPr txBox="1"/>
          <p:nvPr/>
        </p:nvSpPr>
        <p:spPr>
          <a:xfrm>
            <a:off x="4072961" y="3334432"/>
            <a:ext cx="439779" cy="230832"/>
          </a:xfrm>
          <a:prstGeom prst="rect">
            <a:avLst/>
          </a:prstGeom>
          <a:noFill/>
        </p:spPr>
        <p:txBody>
          <a:bodyPr wrap="square" rtlCol="0">
            <a:spAutoFit/>
          </a:bodyPr>
          <a:lstStyle/>
          <a:p>
            <a:r>
              <a:rPr kumimoji="1" lang="ja-JP" altLang="en-US" sz="900" b="1" dirty="0"/>
              <a:t>ねん</a:t>
            </a:r>
            <a:endParaRPr kumimoji="1" lang="ja-JP" altLang="en-US" sz="800" b="1" dirty="0"/>
          </a:p>
        </p:txBody>
      </p:sp>
      <p:sp>
        <p:nvSpPr>
          <p:cNvPr id="128" name="テキスト ボックス 127">
            <a:extLst>
              <a:ext uri="{FF2B5EF4-FFF2-40B4-BE49-F238E27FC236}">
                <a16:creationId xmlns:a16="http://schemas.microsoft.com/office/drawing/2014/main" id="{D1458500-D3FE-4FE5-A9A1-ADE87DFADC2C}"/>
              </a:ext>
            </a:extLst>
          </p:cNvPr>
          <p:cNvSpPr txBox="1"/>
          <p:nvPr/>
        </p:nvSpPr>
        <p:spPr>
          <a:xfrm>
            <a:off x="4068451" y="4027947"/>
            <a:ext cx="884172" cy="230832"/>
          </a:xfrm>
          <a:prstGeom prst="rect">
            <a:avLst/>
          </a:prstGeom>
          <a:noFill/>
        </p:spPr>
        <p:txBody>
          <a:bodyPr wrap="square" rtlCol="0">
            <a:spAutoFit/>
          </a:bodyPr>
          <a:lstStyle/>
          <a:p>
            <a:r>
              <a:rPr kumimoji="1" lang="ja-JP" altLang="en-US" sz="900" b="1" dirty="0"/>
              <a:t>ねんいじょう</a:t>
            </a:r>
            <a:endParaRPr kumimoji="1" lang="ja-JP" altLang="en-US" sz="800" b="1" dirty="0"/>
          </a:p>
        </p:txBody>
      </p:sp>
      <p:sp>
        <p:nvSpPr>
          <p:cNvPr id="129" name="テキスト ボックス 128">
            <a:extLst>
              <a:ext uri="{FF2B5EF4-FFF2-40B4-BE49-F238E27FC236}">
                <a16:creationId xmlns:a16="http://schemas.microsoft.com/office/drawing/2014/main" id="{24A70803-6962-47EE-ACD8-FC221DB324F1}"/>
              </a:ext>
            </a:extLst>
          </p:cNvPr>
          <p:cNvSpPr txBox="1"/>
          <p:nvPr/>
        </p:nvSpPr>
        <p:spPr>
          <a:xfrm>
            <a:off x="5014472" y="6294155"/>
            <a:ext cx="888359" cy="215444"/>
          </a:xfrm>
          <a:prstGeom prst="rect">
            <a:avLst/>
          </a:prstGeom>
          <a:noFill/>
        </p:spPr>
        <p:txBody>
          <a:bodyPr wrap="square" rtlCol="0">
            <a:spAutoFit/>
          </a:bodyPr>
          <a:lstStyle/>
          <a:p>
            <a:r>
              <a:rPr kumimoji="1" lang="ja-JP" altLang="en-US" sz="800" b="1" dirty="0">
                <a:solidFill>
                  <a:schemeClr val="bg1"/>
                </a:solidFill>
              </a:rPr>
              <a:t>ねんいじょう</a:t>
            </a:r>
            <a:endParaRPr kumimoji="1" lang="ja-JP" altLang="en-US" sz="700" b="1" dirty="0">
              <a:solidFill>
                <a:schemeClr val="bg1"/>
              </a:solidFill>
            </a:endParaRPr>
          </a:p>
        </p:txBody>
      </p:sp>
    </p:spTree>
    <p:extLst>
      <p:ext uri="{BB962C8B-B14F-4D97-AF65-F5344CB8AC3E}">
        <p14:creationId xmlns:p14="http://schemas.microsoft.com/office/powerpoint/2010/main" val="1409303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735B675-0515-6D4B-B927-8FE084CF4A8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99887" y="379766"/>
            <a:ext cx="9390741" cy="782387"/>
          </a:xfrm>
          <a:prstGeom prst="rect">
            <a:avLst/>
          </a:prstGeom>
        </p:spPr>
      </p:pic>
      <p:sp>
        <p:nvSpPr>
          <p:cNvPr id="8" name="テキスト ボックス 7">
            <a:extLst>
              <a:ext uri="{FF2B5EF4-FFF2-40B4-BE49-F238E27FC236}">
                <a16:creationId xmlns:a16="http://schemas.microsoft.com/office/drawing/2014/main" id="{FCBFA516-9D02-8546-9E0C-4C8AF1FBECD8}"/>
              </a:ext>
            </a:extLst>
          </p:cNvPr>
          <p:cNvSpPr txBox="1"/>
          <p:nvPr/>
        </p:nvSpPr>
        <p:spPr>
          <a:xfrm>
            <a:off x="899887" y="579545"/>
            <a:ext cx="7984806" cy="584775"/>
          </a:xfrm>
          <a:prstGeom prst="rect">
            <a:avLst/>
          </a:prstGeom>
          <a:noFill/>
        </p:spPr>
        <p:txBody>
          <a:bodyPr wrap="square" rtlCol="0">
            <a:spAutoFit/>
          </a:bodyPr>
          <a:lstStyle/>
          <a:p>
            <a:r>
              <a:rPr kumimoji="1" lang="en-US" altLang="ja-JP" sz="3200" b="1" dirty="0">
                <a:solidFill>
                  <a:schemeClr val="bg1"/>
                </a:solidFill>
                <a:latin typeface="UD デジタル 教科書体 NP-B" panose="02020700000000000000" pitchFamily="18" charset="-128"/>
                <a:ea typeface="UD デジタル 教科書体 NP-B" panose="02020700000000000000" pitchFamily="18" charset="-128"/>
              </a:rPr>
              <a:t>6</a:t>
            </a:r>
            <a:r>
              <a:rPr kumimoji="1" lang="ja-JP" altLang="en-US" sz="3200" b="1" dirty="0">
                <a:solidFill>
                  <a:schemeClr val="bg1"/>
                </a:solidFill>
                <a:latin typeface="UD デジタル 教科書体 NP-B" panose="02020700000000000000" pitchFamily="18" charset="-128"/>
                <a:ea typeface="UD デジタル 教科書体 NP-B" panose="02020700000000000000" pitchFamily="18" charset="-128"/>
              </a:rPr>
              <a:t>．専修学校、高等技術専門校について</a:t>
            </a:r>
          </a:p>
        </p:txBody>
      </p:sp>
      <p:sp>
        <p:nvSpPr>
          <p:cNvPr id="12" name="角丸四角形 11">
            <a:extLst>
              <a:ext uri="{FF2B5EF4-FFF2-40B4-BE49-F238E27FC236}">
                <a16:creationId xmlns:a16="http://schemas.microsoft.com/office/drawing/2014/main" id="{BAF52851-B397-2E4F-A709-1112EF08E326}"/>
              </a:ext>
            </a:extLst>
          </p:cNvPr>
          <p:cNvSpPr/>
          <p:nvPr/>
        </p:nvSpPr>
        <p:spPr>
          <a:xfrm>
            <a:off x="899887" y="1327575"/>
            <a:ext cx="9390742" cy="5769912"/>
          </a:xfrm>
          <a:prstGeom prst="roundRect">
            <a:avLst>
              <a:gd name="adj" fmla="val 5664"/>
            </a:avLst>
          </a:prstGeom>
          <a:solidFill>
            <a:schemeClr val="bg1"/>
          </a:solidFill>
          <a:ln w="25400">
            <a:solidFill>
              <a:srgbClr val="F9B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pic>
        <p:nvPicPr>
          <p:cNvPr id="40" name="図 39">
            <a:extLst>
              <a:ext uri="{FF2B5EF4-FFF2-40B4-BE49-F238E27FC236}">
                <a16:creationId xmlns:a16="http://schemas.microsoft.com/office/drawing/2014/main" id="{4C0BD1C6-1049-314C-99A1-4DEDAFB60F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10857" y="348504"/>
            <a:ext cx="1232426" cy="795572"/>
          </a:xfrm>
          <a:prstGeom prst="rect">
            <a:avLst/>
          </a:prstGeom>
        </p:spPr>
      </p:pic>
      <p:graphicFrame>
        <p:nvGraphicFramePr>
          <p:cNvPr id="3" name="図表 2"/>
          <p:cNvGraphicFramePr/>
          <p:nvPr>
            <p:extLst>
              <p:ext uri="{D42A27DB-BD31-4B8C-83A1-F6EECF244321}">
                <p14:modId xmlns:p14="http://schemas.microsoft.com/office/powerpoint/2010/main" val="4166490855"/>
              </p:ext>
            </p:extLst>
          </p:nvPr>
        </p:nvGraphicFramePr>
        <p:xfrm>
          <a:off x="1213834" y="2215979"/>
          <a:ext cx="8728452" cy="451864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テキスト ボックス 8">
            <a:extLst>
              <a:ext uri="{FF2B5EF4-FFF2-40B4-BE49-F238E27FC236}">
                <a16:creationId xmlns:a16="http://schemas.microsoft.com/office/drawing/2014/main" id="{FCBFA516-9D02-8546-9E0C-4C8AF1FBECD8}"/>
              </a:ext>
            </a:extLst>
          </p:cNvPr>
          <p:cNvSpPr txBox="1"/>
          <p:nvPr/>
        </p:nvSpPr>
        <p:spPr>
          <a:xfrm>
            <a:off x="1039663" y="1631205"/>
            <a:ext cx="6691306" cy="584775"/>
          </a:xfrm>
          <a:prstGeom prst="rect">
            <a:avLst/>
          </a:prstGeom>
          <a:noFill/>
        </p:spPr>
        <p:txBody>
          <a:bodyPr wrap="square" rtlCol="0">
            <a:spAutoFit/>
          </a:bodyPr>
          <a:lstStyle/>
          <a:p>
            <a:r>
              <a:rPr kumimoji="1" lang="en-US" altLang="ja-JP" sz="3200" b="1" dirty="0">
                <a:solidFill>
                  <a:srgbClr val="FF0000"/>
                </a:solidFill>
                <a:latin typeface="UD デジタル 教科書体 NP-B" panose="02020700000000000000" pitchFamily="18" charset="-128"/>
                <a:ea typeface="UD デジタル 教科書体 NP-B" panose="02020700000000000000" pitchFamily="18" charset="-128"/>
              </a:rPr>
              <a:t>〈</a:t>
            </a:r>
            <a:r>
              <a:rPr kumimoji="1" lang="ja-JP" altLang="en-US" sz="3200" b="1" dirty="0">
                <a:solidFill>
                  <a:srgbClr val="FF0000"/>
                </a:solidFill>
                <a:latin typeface="UD デジタル 教科書体 NP-B" panose="02020700000000000000" pitchFamily="18" charset="-128"/>
                <a:ea typeface="UD デジタル 教科書体 NP-B" panose="02020700000000000000" pitchFamily="18" charset="-128"/>
              </a:rPr>
              <a:t>専修学校</a:t>
            </a:r>
            <a:r>
              <a:rPr kumimoji="1" lang="en-US" altLang="ja-JP" sz="3200" b="1" dirty="0">
                <a:solidFill>
                  <a:srgbClr val="FF0000"/>
                </a:solidFill>
                <a:latin typeface="UD デジタル 教科書体 NP-B" panose="02020700000000000000" pitchFamily="18" charset="-128"/>
                <a:ea typeface="UD デジタル 教科書体 NP-B" panose="02020700000000000000" pitchFamily="18" charset="-128"/>
              </a:rPr>
              <a:t>〉</a:t>
            </a:r>
            <a:endParaRPr kumimoji="1" lang="ja-JP" altLang="en-US" sz="3200" b="1" dirty="0">
              <a:solidFill>
                <a:srgbClr val="FF0000"/>
              </a:solidFill>
              <a:latin typeface="UD デジタル 教科書体 NP-B" panose="02020700000000000000" pitchFamily="18" charset="-128"/>
              <a:ea typeface="UD デジタル 教科書体 NP-B" panose="02020700000000000000" pitchFamily="18" charset="-128"/>
            </a:endParaRPr>
          </a:p>
        </p:txBody>
      </p:sp>
      <p:sp>
        <p:nvSpPr>
          <p:cNvPr id="10" name="テキスト ボックス 9">
            <a:extLst>
              <a:ext uri="{FF2B5EF4-FFF2-40B4-BE49-F238E27FC236}">
                <a16:creationId xmlns:a16="http://schemas.microsoft.com/office/drawing/2014/main" id="{BBC0C83D-AE56-494A-B7C4-39418126E389}"/>
              </a:ext>
            </a:extLst>
          </p:cNvPr>
          <p:cNvSpPr txBox="1"/>
          <p:nvPr/>
        </p:nvSpPr>
        <p:spPr>
          <a:xfrm>
            <a:off x="1666595" y="328802"/>
            <a:ext cx="7618773" cy="386260"/>
          </a:xfrm>
          <a:prstGeom prst="rect">
            <a:avLst/>
          </a:prstGeom>
          <a:noFill/>
        </p:spPr>
        <p:txBody>
          <a:bodyPr wrap="square" rtlCol="0" anchor="ctr">
            <a:spAutoFit/>
          </a:bodyPr>
          <a:lstStyle/>
          <a:p>
            <a:pPr>
              <a:lnSpc>
                <a:spcPct val="150000"/>
              </a:lnSpc>
            </a:pPr>
            <a:r>
              <a:rPr kumimoji="1" lang="ja-JP" altLang="en-US" sz="1400" b="1" dirty="0">
                <a:solidFill>
                  <a:schemeClr val="bg1"/>
                </a:solidFill>
                <a:latin typeface="UD デジタル 教科書体 NP-B" panose="02020700000000000000" pitchFamily="18" charset="-128"/>
                <a:ea typeface="UD デジタル 教科書体 NP-B" panose="02020700000000000000" pitchFamily="18" charset="-128"/>
              </a:rPr>
              <a:t>せんしゅうがっこう　    こうとうぎじゅつ     せんもんこう</a:t>
            </a:r>
          </a:p>
        </p:txBody>
      </p:sp>
      <p:sp>
        <p:nvSpPr>
          <p:cNvPr id="11" name="テキスト ボックス 10">
            <a:extLst>
              <a:ext uri="{FF2B5EF4-FFF2-40B4-BE49-F238E27FC236}">
                <a16:creationId xmlns:a16="http://schemas.microsoft.com/office/drawing/2014/main" id="{BBC0C83D-AE56-494A-B7C4-39418126E389}"/>
              </a:ext>
            </a:extLst>
          </p:cNvPr>
          <p:cNvSpPr txBox="1"/>
          <p:nvPr/>
        </p:nvSpPr>
        <p:spPr>
          <a:xfrm>
            <a:off x="1391215" y="1343518"/>
            <a:ext cx="2106729" cy="428259"/>
          </a:xfrm>
          <a:prstGeom prst="rect">
            <a:avLst/>
          </a:prstGeom>
          <a:noFill/>
        </p:spPr>
        <p:txBody>
          <a:bodyPr wrap="square" rtlCol="0" anchor="ctr">
            <a:spAutoFit/>
          </a:bodyPr>
          <a:lstStyle/>
          <a:p>
            <a:pPr>
              <a:lnSpc>
                <a:spcPct val="150000"/>
              </a:lnSpc>
            </a:pPr>
            <a:r>
              <a:rPr kumimoji="1" lang="ja-JP" altLang="en-US" sz="1600" b="1" dirty="0">
                <a:solidFill>
                  <a:srgbClr val="FF0000"/>
                </a:solidFill>
                <a:latin typeface="UD デジタル 教科書体 NP-B" panose="02020700000000000000" pitchFamily="18" charset="-128"/>
                <a:ea typeface="UD デジタル 教科書体 NP-B" panose="02020700000000000000" pitchFamily="18" charset="-128"/>
              </a:rPr>
              <a:t>せんしゅうがっこう　　</a:t>
            </a:r>
          </a:p>
        </p:txBody>
      </p:sp>
      <p:sp>
        <p:nvSpPr>
          <p:cNvPr id="13" name="テキスト ボックス 12">
            <a:extLst>
              <a:ext uri="{FF2B5EF4-FFF2-40B4-BE49-F238E27FC236}">
                <a16:creationId xmlns:a16="http://schemas.microsoft.com/office/drawing/2014/main" id="{BBC0C83D-AE56-494A-B7C4-39418126E389}"/>
              </a:ext>
            </a:extLst>
          </p:cNvPr>
          <p:cNvSpPr txBox="1"/>
          <p:nvPr/>
        </p:nvSpPr>
        <p:spPr>
          <a:xfrm>
            <a:off x="1752142" y="2284551"/>
            <a:ext cx="1012714" cy="344261"/>
          </a:xfrm>
          <a:prstGeom prst="rect">
            <a:avLst/>
          </a:prstGeom>
          <a:noFill/>
        </p:spPr>
        <p:txBody>
          <a:bodyPr wrap="square" rtlCol="0" anchor="ctr">
            <a:spAutoFit/>
          </a:bodyPr>
          <a:lstStyle/>
          <a:p>
            <a:pPr>
              <a:lnSpc>
                <a:spcPct val="150000"/>
              </a:lnSpc>
            </a:pPr>
            <a:r>
              <a:rPr kumimoji="1" lang="ja-JP" altLang="en-US" sz="1200" b="1" dirty="0">
                <a:solidFill>
                  <a:schemeClr val="bg1"/>
                </a:solidFill>
                <a:latin typeface="UD デジタル 教科書体 NP-B" panose="02020700000000000000" pitchFamily="18" charset="-128"/>
                <a:ea typeface="UD デジタル 教科書体 NP-B" panose="02020700000000000000" pitchFamily="18" charset="-128"/>
              </a:rPr>
              <a:t>もくてき</a:t>
            </a:r>
          </a:p>
        </p:txBody>
      </p:sp>
      <p:sp>
        <p:nvSpPr>
          <p:cNvPr id="14" name="テキスト ボックス 13">
            <a:extLst>
              <a:ext uri="{FF2B5EF4-FFF2-40B4-BE49-F238E27FC236}">
                <a16:creationId xmlns:a16="http://schemas.microsoft.com/office/drawing/2014/main" id="{BBC0C83D-AE56-494A-B7C4-39418126E389}"/>
              </a:ext>
            </a:extLst>
          </p:cNvPr>
          <p:cNvSpPr txBox="1"/>
          <p:nvPr/>
        </p:nvSpPr>
        <p:spPr>
          <a:xfrm>
            <a:off x="1797574" y="3427523"/>
            <a:ext cx="757884" cy="344261"/>
          </a:xfrm>
          <a:prstGeom prst="rect">
            <a:avLst/>
          </a:prstGeom>
          <a:noFill/>
        </p:spPr>
        <p:txBody>
          <a:bodyPr wrap="square" rtlCol="0" anchor="ctr">
            <a:spAutoFit/>
          </a:bodyPr>
          <a:lstStyle/>
          <a:p>
            <a:pPr>
              <a:lnSpc>
                <a:spcPct val="150000"/>
              </a:lnSpc>
            </a:pPr>
            <a:r>
              <a:rPr kumimoji="1" lang="ja-JP" altLang="en-US" sz="1200" b="1" dirty="0">
                <a:solidFill>
                  <a:schemeClr val="bg1"/>
                </a:solidFill>
                <a:latin typeface="UD デジタル 教科書体 NP-B" panose="02020700000000000000" pitchFamily="18" charset="-128"/>
                <a:ea typeface="UD デジタル 教科書体 NP-B" panose="02020700000000000000" pitchFamily="18" charset="-128"/>
              </a:rPr>
              <a:t>がっ か</a:t>
            </a:r>
          </a:p>
        </p:txBody>
      </p:sp>
      <p:sp>
        <p:nvSpPr>
          <p:cNvPr id="15" name="テキスト ボックス 14">
            <a:extLst>
              <a:ext uri="{FF2B5EF4-FFF2-40B4-BE49-F238E27FC236}">
                <a16:creationId xmlns:a16="http://schemas.microsoft.com/office/drawing/2014/main" id="{BBC0C83D-AE56-494A-B7C4-39418126E389}"/>
              </a:ext>
            </a:extLst>
          </p:cNvPr>
          <p:cNvSpPr txBox="1"/>
          <p:nvPr/>
        </p:nvSpPr>
        <p:spPr>
          <a:xfrm>
            <a:off x="1570915" y="4670053"/>
            <a:ext cx="1145886" cy="344261"/>
          </a:xfrm>
          <a:prstGeom prst="rect">
            <a:avLst/>
          </a:prstGeom>
          <a:noFill/>
        </p:spPr>
        <p:txBody>
          <a:bodyPr wrap="square" rtlCol="0" anchor="ctr">
            <a:spAutoFit/>
          </a:bodyPr>
          <a:lstStyle/>
          <a:p>
            <a:pPr>
              <a:lnSpc>
                <a:spcPct val="150000"/>
              </a:lnSpc>
            </a:pPr>
            <a:r>
              <a:rPr kumimoji="1" lang="ja-JP" altLang="en-US" sz="1200" b="1" dirty="0">
                <a:solidFill>
                  <a:schemeClr val="bg1"/>
                </a:solidFill>
                <a:latin typeface="UD デジタル 教科書体 NP-B" panose="02020700000000000000" pitchFamily="18" charset="-128"/>
                <a:ea typeface="UD デジタル 教科書体 NP-B" panose="02020700000000000000" pitchFamily="18" charset="-128"/>
              </a:rPr>
              <a:t>とくちょう</a:t>
            </a:r>
          </a:p>
        </p:txBody>
      </p:sp>
      <p:sp>
        <p:nvSpPr>
          <p:cNvPr id="16" name="テキスト ボックス 15">
            <a:extLst>
              <a:ext uri="{FF2B5EF4-FFF2-40B4-BE49-F238E27FC236}">
                <a16:creationId xmlns:a16="http://schemas.microsoft.com/office/drawing/2014/main" id="{BBC0C83D-AE56-494A-B7C4-39418126E389}"/>
              </a:ext>
            </a:extLst>
          </p:cNvPr>
          <p:cNvSpPr txBox="1"/>
          <p:nvPr/>
        </p:nvSpPr>
        <p:spPr>
          <a:xfrm>
            <a:off x="1570915" y="5809890"/>
            <a:ext cx="1145886" cy="344261"/>
          </a:xfrm>
          <a:prstGeom prst="rect">
            <a:avLst/>
          </a:prstGeom>
          <a:noFill/>
        </p:spPr>
        <p:txBody>
          <a:bodyPr wrap="square" rtlCol="0" anchor="ctr">
            <a:spAutoFit/>
          </a:bodyPr>
          <a:lstStyle/>
          <a:p>
            <a:pPr>
              <a:lnSpc>
                <a:spcPct val="150000"/>
              </a:lnSpc>
            </a:pPr>
            <a:r>
              <a:rPr kumimoji="1" lang="ja-JP" altLang="en-US" sz="1200" b="1" dirty="0">
                <a:solidFill>
                  <a:schemeClr val="bg1"/>
                </a:solidFill>
                <a:latin typeface="UD デジタル 教科書体 NP-B" panose="02020700000000000000" pitchFamily="18" charset="-128"/>
                <a:ea typeface="UD デジタル 教科書体 NP-B" panose="02020700000000000000" pitchFamily="18" charset="-128"/>
              </a:rPr>
              <a:t>とくちょう</a:t>
            </a:r>
          </a:p>
        </p:txBody>
      </p:sp>
      <p:sp>
        <p:nvSpPr>
          <p:cNvPr id="17" name="テキスト ボックス 16">
            <a:extLst>
              <a:ext uri="{FF2B5EF4-FFF2-40B4-BE49-F238E27FC236}">
                <a16:creationId xmlns:a16="http://schemas.microsoft.com/office/drawing/2014/main" id="{BBC0C83D-AE56-494A-B7C4-39418126E389}"/>
              </a:ext>
            </a:extLst>
          </p:cNvPr>
          <p:cNvSpPr txBox="1"/>
          <p:nvPr/>
        </p:nvSpPr>
        <p:spPr>
          <a:xfrm>
            <a:off x="3226460" y="2353538"/>
            <a:ext cx="4238892" cy="302327"/>
          </a:xfrm>
          <a:prstGeom prst="rect">
            <a:avLst/>
          </a:prstGeom>
          <a:noFill/>
        </p:spPr>
        <p:txBody>
          <a:bodyPr wrap="square" rtlCol="0" anchor="ctr">
            <a:spAutoFit/>
          </a:bodyPr>
          <a:lstStyle/>
          <a:p>
            <a:pPr>
              <a:lnSpc>
                <a:spcPct val="150000"/>
              </a:lnSpc>
            </a:pPr>
            <a:r>
              <a:rPr kumimoji="1" lang="ja-JP" altLang="en-US" sz="1000" spc="-100" dirty="0">
                <a:latin typeface="UD デジタル 教科書体 NP-B" panose="02020700000000000000" pitchFamily="18" charset="-128"/>
                <a:ea typeface="UD デジタル 教科書体 NP-B" panose="02020700000000000000" pitchFamily="18" charset="-128"/>
              </a:rPr>
              <a:t>しょくぎょう        じっせいかつ            ひつよう　     のうりょく         いくせい</a:t>
            </a:r>
            <a:endParaRPr kumimoji="1" lang="ja-JP" altLang="en-US" sz="1200" b="1" spc="-100" dirty="0">
              <a:solidFill>
                <a:schemeClr val="bg1"/>
              </a:solidFill>
              <a:latin typeface="UD デジタル 教科書体 NP-B" panose="02020700000000000000" pitchFamily="18" charset="-128"/>
              <a:ea typeface="UD デジタル 教科書体 NP-B" panose="02020700000000000000" pitchFamily="18" charset="-128"/>
            </a:endParaRPr>
          </a:p>
        </p:txBody>
      </p:sp>
      <p:sp>
        <p:nvSpPr>
          <p:cNvPr id="18" name="テキスト ボックス 17">
            <a:extLst>
              <a:ext uri="{FF2B5EF4-FFF2-40B4-BE49-F238E27FC236}">
                <a16:creationId xmlns:a16="http://schemas.microsoft.com/office/drawing/2014/main" id="{BBC0C83D-AE56-494A-B7C4-39418126E389}"/>
              </a:ext>
            </a:extLst>
          </p:cNvPr>
          <p:cNvSpPr txBox="1"/>
          <p:nvPr/>
        </p:nvSpPr>
        <p:spPr>
          <a:xfrm>
            <a:off x="3342291" y="3377523"/>
            <a:ext cx="6062757" cy="225383"/>
          </a:xfrm>
          <a:prstGeom prst="rect">
            <a:avLst/>
          </a:prstGeom>
          <a:noFill/>
        </p:spPr>
        <p:txBody>
          <a:bodyPr wrap="square" rtlCol="0" anchor="ctr">
            <a:spAutoFit/>
          </a:bodyPr>
          <a:lstStyle/>
          <a:p>
            <a:pPr marL="36000">
              <a:lnSpc>
                <a:spcPts val="1000"/>
              </a:lnSpc>
            </a:pPr>
            <a:r>
              <a:rPr kumimoji="1" lang="ja-JP" altLang="en-US" sz="1000" spc="-100" dirty="0">
                <a:latin typeface="UD デジタル 教科書体 NP-B" panose="02020700000000000000" pitchFamily="18" charset="-128"/>
                <a:ea typeface="UD デジタル 教科書体 NP-B" panose="02020700000000000000" pitchFamily="18" charset="-128"/>
              </a:rPr>
              <a:t>か せい　　    ふく し　　　   ふ    ぁ     っ      し    ょ     ん　　    こうぎょうかんけい            び   よう   し</a:t>
            </a:r>
            <a:endParaRPr kumimoji="1" lang="ja-JP" altLang="en-US" sz="1200" b="1" spc="-100" dirty="0">
              <a:solidFill>
                <a:schemeClr val="bg1"/>
              </a:solidFill>
              <a:latin typeface="UD デジタル 教科書体 NP-B" panose="02020700000000000000" pitchFamily="18" charset="-128"/>
              <a:ea typeface="UD デジタル 教科書体 NP-B" panose="02020700000000000000" pitchFamily="18" charset="-128"/>
            </a:endParaRPr>
          </a:p>
        </p:txBody>
      </p:sp>
      <p:sp>
        <p:nvSpPr>
          <p:cNvPr id="19" name="テキスト ボックス 18">
            <a:extLst>
              <a:ext uri="{FF2B5EF4-FFF2-40B4-BE49-F238E27FC236}">
                <a16:creationId xmlns:a16="http://schemas.microsoft.com/office/drawing/2014/main" id="{BBC0C83D-AE56-494A-B7C4-39418126E389}"/>
              </a:ext>
            </a:extLst>
          </p:cNvPr>
          <p:cNvSpPr txBox="1"/>
          <p:nvPr/>
        </p:nvSpPr>
        <p:spPr>
          <a:xfrm>
            <a:off x="3208305" y="3748365"/>
            <a:ext cx="6048487" cy="302327"/>
          </a:xfrm>
          <a:prstGeom prst="rect">
            <a:avLst/>
          </a:prstGeom>
          <a:noFill/>
        </p:spPr>
        <p:txBody>
          <a:bodyPr wrap="square" rtlCol="0" anchor="ctr">
            <a:spAutoFit/>
          </a:bodyPr>
          <a:lstStyle/>
          <a:p>
            <a:pPr>
              <a:lnSpc>
                <a:spcPct val="150000"/>
              </a:lnSpc>
            </a:pPr>
            <a:r>
              <a:rPr kumimoji="1" lang="ja-JP" altLang="en-US" sz="1000" spc="-100" dirty="0">
                <a:latin typeface="UD デジタル 教科書体 NP-B" panose="02020700000000000000" pitchFamily="18" charset="-128"/>
                <a:ea typeface="UD デジタル 教科書体 NP-B" panose="02020700000000000000" pitchFamily="18" charset="-128"/>
              </a:rPr>
              <a:t> ちょう  り   し          しょうぎょうかんけい　      こ     ん     ぴ  ゅ       ー  　た      ー　  で    ざ    い    ん</a:t>
            </a:r>
            <a:endParaRPr kumimoji="1" lang="ja-JP" altLang="en-US" sz="1200" b="1" spc="-100" dirty="0">
              <a:solidFill>
                <a:schemeClr val="bg1"/>
              </a:solidFill>
              <a:latin typeface="UD デジタル 教科書体 NP-B" panose="02020700000000000000" pitchFamily="18" charset="-128"/>
              <a:ea typeface="UD デジタル 教科書体 NP-B" panose="02020700000000000000" pitchFamily="18" charset="-128"/>
            </a:endParaRPr>
          </a:p>
        </p:txBody>
      </p:sp>
      <p:sp>
        <p:nvSpPr>
          <p:cNvPr id="20" name="テキスト ボックス 19">
            <a:extLst>
              <a:ext uri="{FF2B5EF4-FFF2-40B4-BE49-F238E27FC236}">
                <a16:creationId xmlns:a16="http://schemas.microsoft.com/office/drawing/2014/main" id="{BBC0C83D-AE56-494A-B7C4-39418126E389}"/>
              </a:ext>
            </a:extLst>
          </p:cNvPr>
          <p:cNvSpPr txBox="1"/>
          <p:nvPr/>
        </p:nvSpPr>
        <p:spPr>
          <a:xfrm>
            <a:off x="3293617" y="4539856"/>
            <a:ext cx="6510239" cy="302327"/>
          </a:xfrm>
          <a:prstGeom prst="rect">
            <a:avLst/>
          </a:prstGeom>
          <a:noFill/>
        </p:spPr>
        <p:txBody>
          <a:bodyPr wrap="square" rtlCol="0" anchor="ctr">
            <a:spAutoFit/>
          </a:bodyPr>
          <a:lstStyle/>
          <a:p>
            <a:pPr>
              <a:lnSpc>
                <a:spcPct val="150000"/>
              </a:lnSpc>
            </a:pPr>
            <a:r>
              <a:rPr kumimoji="1" lang="ja-JP" altLang="en-US" sz="1000" spc="-100" dirty="0">
                <a:latin typeface="UD デジタル 教科書体 NP-B" panose="02020700000000000000" pitchFamily="18" charset="-128"/>
                <a:ea typeface="UD デジタル 教科書体 NP-B" panose="02020700000000000000" pitchFamily="18" charset="-128"/>
              </a:rPr>
              <a:t>さまざま　　     し  かく　　    こっ  か  し けん　　       じゅけん   し   かく　　  しゅとく　         ほ    ー     む </a:t>
            </a:r>
            <a:endParaRPr kumimoji="1" lang="ja-JP" altLang="en-US" sz="1200" b="1" spc="-100" dirty="0">
              <a:solidFill>
                <a:schemeClr val="bg1"/>
              </a:solidFill>
              <a:latin typeface="UD デジタル 教科書体 NP-B" panose="02020700000000000000" pitchFamily="18" charset="-128"/>
              <a:ea typeface="UD デジタル 教科書体 NP-B" panose="02020700000000000000" pitchFamily="18" charset="-128"/>
            </a:endParaRPr>
          </a:p>
        </p:txBody>
      </p:sp>
      <p:sp>
        <p:nvSpPr>
          <p:cNvPr id="21" name="テキスト ボックス 20">
            <a:extLst>
              <a:ext uri="{FF2B5EF4-FFF2-40B4-BE49-F238E27FC236}">
                <a16:creationId xmlns:a16="http://schemas.microsoft.com/office/drawing/2014/main" id="{BBC0C83D-AE56-494A-B7C4-39418126E389}"/>
              </a:ext>
            </a:extLst>
          </p:cNvPr>
          <p:cNvSpPr txBox="1"/>
          <p:nvPr/>
        </p:nvSpPr>
        <p:spPr>
          <a:xfrm>
            <a:off x="3322192" y="5001690"/>
            <a:ext cx="6367472" cy="302327"/>
          </a:xfrm>
          <a:prstGeom prst="rect">
            <a:avLst/>
          </a:prstGeom>
          <a:noFill/>
        </p:spPr>
        <p:txBody>
          <a:bodyPr wrap="square" rtlCol="0" anchor="ctr">
            <a:spAutoFit/>
          </a:bodyPr>
          <a:lstStyle/>
          <a:p>
            <a:pPr>
              <a:lnSpc>
                <a:spcPct val="150000"/>
              </a:lnSpc>
            </a:pPr>
            <a:r>
              <a:rPr kumimoji="1" lang="ja-JP" altLang="en-US" sz="1000" spc="-100" dirty="0">
                <a:latin typeface="UD デジタル 教科書体 NP-B" panose="02020700000000000000" pitchFamily="18" charset="-128"/>
                <a:ea typeface="UD デジタル 教科書体 NP-B" panose="02020700000000000000" pitchFamily="18" charset="-128"/>
              </a:rPr>
              <a:t>へ    る    ぱ     ー                  き けんぶつとりあつかいしゃ        でん き    こう   じ    し　　     ちょう り  し      めんきょ</a:t>
            </a:r>
            <a:endParaRPr kumimoji="1" lang="ja-JP" altLang="en-US" sz="1200" b="1" spc="-100" dirty="0">
              <a:solidFill>
                <a:schemeClr val="bg1"/>
              </a:solidFill>
              <a:latin typeface="UD デジタル 教科書体 NP-B" panose="02020700000000000000" pitchFamily="18" charset="-128"/>
              <a:ea typeface="UD デジタル 教科書体 NP-B" panose="02020700000000000000" pitchFamily="18" charset="-128"/>
            </a:endParaRPr>
          </a:p>
        </p:txBody>
      </p:sp>
      <p:sp>
        <p:nvSpPr>
          <p:cNvPr id="22" name="テキスト ボックス 21">
            <a:extLst>
              <a:ext uri="{FF2B5EF4-FFF2-40B4-BE49-F238E27FC236}">
                <a16:creationId xmlns:a16="http://schemas.microsoft.com/office/drawing/2014/main" id="{BBC0C83D-AE56-494A-B7C4-39418126E389}"/>
              </a:ext>
            </a:extLst>
          </p:cNvPr>
          <p:cNvSpPr txBox="1"/>
          <p:nvPr/>
        </p:nvSpPr>
        <p:spPr>
          <a:xfrm>
            <a:off x="3265175" y="5890094"/>
            <a:ext cx="6424489" cy="302327"/>
          </a:xfrm>
          <a:prstGeom prst="rect">
            <a:avLst/>
          </a:prstGeom>
          <a:noFill/>
        </p:spPr>
        <p:txBody>
          <a:bodyPr wrap="square" rtlCol="0" anchor="ctr">
            <a:spAutoFit/>
          </a:bodyPr>
          <a:lstStyle/>
          <a:p>
            <a:pPr>
              <a:lnSpc>
                <a:spcPct val="150000"/>
              </a:lnSpc>
            </a:pPr>
            <a:r>
              <a:rPr kumimoji="1" lang="ja-JP" altLang="en-US" sz="1000" spc="-100" dirty="0">
                <a:latin typeface="UD デジタル 教科書体 NP-B" panose="02020700000000000000" pitchFamily="18" charset="-128"/>
                <a:ea typeface="UD デジタル 教科書体 NP-B" panose="02020700000000000000" pitchFamily="18" charset="-128"/>
              </a:rPr>
              <a:t>こうとう  がっこう　      そつぎょう しかく　           え　</a:t>
            </a:r>
            <a:endParaRPr kumimoji="1" lang="ja-JP" altLang="en-US" sz="1200" b="1" spc="-100" dirty="0">
              <a:solidFill>
                <a:schemeClr val="bg1"/>
              </a:solidFill>
              <a:latin typeface="UD デジタル 教科書体 NP-B" panose="02020700000000000000" pitchFamily="18" charset="-128"/>
              <a:ea typeface="UD デジタル 教科書体 NP-B" panose="02020700000000000000" pitchFamily="18" charset="-128"/>
            </a:endParaRPr>
          </a:p>
        </p:txBody>
      </p:sp>
      <p:sp>
        <p:nvSpPr>
          <p:cNvPr id="24" name="スライド番号プレースホルダー 3"/>
          <p:cNvSpPr>
            <a:spLocks noGrp="1"/>
          </p:cNvSpPr>
          <p:nvPr>
            <p:ph type="sldNum" sz="quarter" idx="4"/>
          </p:nvPr>
        </p:nvSpPr>
        <p:spPr>
          <a:xfrm>
            <a:off x="4143079" y="7244577"/>
            <a:ext cx="2405658" cy="276999"/>
          </a:xfrm>
          <a:prstGeom prst="rect">
            <a:avLst/>
          </a:prstGeom>
        </p:spPr>
        <p:txBody>
          <a:bodyPr/>
          <a:lstStyle/>
          <a:p>
            <a:pPr algn="ctr"/>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fld id="{DFE08C22-053B-3C49-B8BB-21FC17935DB3}" type="slidenum">
              <a:rPr lang="en-US" altLang="ja-JP" sz="1200" smtClean="0">
                <a:solidFill>
                  <a:schemeClr val="tx1"/>
                </a:solidFill>
                <a:latin typeface="UD デジタル 教科書体 NP-B" panose="02020700000000000000" pitchFamily="18" charset="-128"/>
                <a:ea typeface="UD デジタル 教科書体 NP-B" panose="02020700000000000000" pitchFamily="18" charset="-128"/>
              </a:rPr>
              <a:pPr algn="ctr"/>
              <a:t>29</a:t>
            </a:fld>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p>
        </p:txBody>
      </p:sp>
    </p:spTree>
    <p:extLst>
      <p:ext uri="{BB962C8B-B14F-4D97-AF65-F5344CB8AC3E}">
        <p14:creationId xmlns:p14="http://schemas.microsoft.com/office/powerpoint/2010/main" val="3400867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a:extLst>
              <a:ext uri="{FF2B5EF4-FFF2-40B4-BE49-F238E27FC236}">
                <a16:creationId xmlns:a16="http://schemas.microsoft.com/office/drawing/2014/main" id="{688677BC-461E-2D45-86A5-FB4582DE0B7D}"/>
              </a:ext>
            </a:extLst>
          </p:cNvPr>
          <p:cNvSpPr/>
          <p:nvPr/>
        </p:nvSpPr>
        <p:spPr>
          <a:xfrm>
            <a:off x="1424339" y="706569"/>
            <a:ext cx="8301482" cy="6110645"/>
          </a:xfrm>
          <a:prstGeom prst="roundRect">
            <a:avLst>
              <a:gd name="adj" fmla="val 2401"/>
            </a:avLst>
          </a:prstGeom>
          <a:solidFill>
            <a:schemeClr val="bg1"/>
          </a:solidFill>
          <a:ln w="25400">
            <a:solidFill>
              <a:srgbClr val="F9B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latin typeface="UD デジタル 教科書体 NP-B" panose="02020700000000000000" pitchFamily="18" charset="-128"/>
                <a:ea typeface="UD デジタル 教科書体 NP-B" panose="02020700000000000000" pitchFamily="18" charset="-128"/>
              </a:rPr>
              <a:t>)</a:t>
            </a:r>
            <a:endParaRPr lang="en-US" altLang="ja-JP" dirty="0">
              <a:solidFill>
                <a:srgbClr val="000000"/>
              </a:solidFill>
              <a:latin typeface="UD デジタル 教科書体 NP-B" panose="02020700000000000000" pitchFamily="18" charset="-128"/>
              <a:ea typeface="UD デジタル 教科書体 NP-B" panose="02020700000000000000" pitchFamily="18" charset="-128"/>
            </a:endParaRPr>
          </a:p>
          <a:p>
            <a:pPr algn="ctr"/>
            <a:endParaRPr lang="en-US" altLang="ja-JP" b="0" i="0" dirty="0">
              <a:solidFill>
                <a:srgbClr val="000000"/>
              </a:solidFill>
              <a:effectLst/>
              <a:latin typeface="UD デジタル 教科書体 NP-B" panose="02020700000000000000" pitchFamily="18" charset="-128"/>
              <a:ea typeface="UD デジタル 教科書体 NP-B" panose="02020700000000000000" pitchFamily="18" charset="-128"/>
            </a:endParaRPr>
          </a:p>
          <a:p>
            <a:endParaRPr lang="en-US" altLang="ja-JP" dirty="0">
              <a:solidFill>
                <a:srgbClr val="000000"/>
              </a:solidFill>
              <a:latin typeface="UD デジタル 教科書体 NP-B" panose="02020700000000000000" pitchFamily="18" charset="-128"/>
              <a:ea typeface="UD デジタル 教科書体 NP-B" panose="02020700000000000000" pitchFamily="18" charset="-128"/>
            </a:endParaRPr>
          </a:p>
          <a:p>
            <a:r>
              <a:rPr lang="ja-JP" altLang="en-US" dirty="0">
                <a:latin typeface="UD デジタル 教科書体 NP-B" panose="02020700000000000000" pitchFamily="18" charset="-128"/>
                <a:ea typeface="UD デジタル 教科書体 NP-B" panose="02020700000000000000" pitchFamily="18" charset="-128"/>
              </a:rPr>
              <a:t>豊田西高校</a:t>
            </a:r>
            <a:endParaRPr kumimoji="1" lang="ja-JP" altLang="en-US" dirty="0">
              <a:latin typeface="UD デジタル 教科書体 NP-B" panose="02020700000000000000" pitchFamily="18" charset="-128"/>
              <a:ea typeface="UD デジタル 教科書体 NP-B" panose="02020700000000000000" pitchFamily="18" charset="-128"/>
            </a:endParaRPr>
          </a:p>
        </p:txBody>
      </p:sp>
      <p:sp>
        <p:nvSpPr>
          <p:cNvPr id="11" name="四角形 81"/>
          <p:cNvSpPr txBox="1">
            <a:spLocks/>
          </p:cNvSpPr>
          <p:nvPr/>
        </p:nvSpPr>
        <p:spPr>
          <a:xfrm>
            <a:off x="1733318" y="3793005"/>
            <a:ext cx="7683524" cy="3468909"/>
          </a:xfrm>
          <a:prstGeom prst="rect">
            <a:avLst/>
          </a:prstGeom>
        </p:spPr>
        <p:txBody>
          <a:bodyPr>
            <a:normAutofit/>
          </a:bodyPr>
          <a:lst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nSpc>
                <a:spcPct val="100000"/>
              </a:lnSpc>
            </a:pPr>
            <a:endParaRPr lang="ja-JP" altLang="en-US" sz="2400" b="1" dirty="0">
              <a:solidFill>
                <a:srgbClr val="FF0000"/>
              </a:solidFill>
              <a:latin typeface="UD デジタル 教科書体 NP-B" panose="02020700000000000000" pitchFamily="18" charset="-128"/>
              <a:ea typeface="UD デジタル 教科書体 NP-B" panose="02020700000000000000" pitchFamily="18" charset="-128"/>
            </a:endParaRPr>
          </a:p>
        </p:txBody>
      </p:sp>
      <p:sp>
        <p:nvSpPr>
          <p:cNvPr id="17" name="テキスト ボックス 16">
            <a:extLst>
              <a:ext uri="{FF2B5EF4-FFF2-40B4-BE49-F238E27FC236}">
                <a16:creationId xmlns:a16="http://schemas.microsoft.com/office/drawing/2014/main" id="{BBC0C83D-AE56-494A-B7C4-39418126E389}"/>
              </a:ext>
            </a:extLst>
          </p:cNvPr>
          <p:cNvSpPr txBox="1"/>
          <p:nvPr/>
        </p:nvSpPr>
        <p:spPr>
          <a:xfrm>
            <a:off x="2024441" y="4931223"/>
            <a:ext cx="6645856" cy="344261"/>
          </a:xfrm>
          <a:prstGeom prst="rect">
            <a:avLst/>
          </a:prstGeom>
          <a:noFill/>
        </p:spPr>
        <p:txBody>
          <a:bodyPr wrap="square" rtlCol="0" anchor="ctr">
            <a:spAutoFit/>
          </a:bodyPr>
          <a:lstStyle/>
          <a:p>
            <a:pPr>
              <a:lnSpc>
                <a:spcPct val="150000"/>
              </a:lnSpc>
            </a:pPr>
            <a:r>
              <a:rPr kumimoji="1" lang="ja-JP" altLang="en-US" sz="1200" dirty="0">
                <a:latin typeface="UD デジタル 教科書体 NP-B" panose="02020700000000000000" pitchFamily="18" charset="-128"/>
                <a:ea typeface="UD デジタル 教科書体 NP-B" panose="02020700000000000000" pitchFamily="18" charset="-128"/>
              </a:rPr>
              <a:t> </a:t>
            </a:r>
            <a:endParaRPr kumimoji="1" lang="ja-JP" altLang="en-US" sz="1600" b="1" dirty="0">
              <a:solidFill>
                <a:schemeClr val="bg1"/>
              </a:solidFill>
              <a:latin typeface="UD デジタル 教科書体 NP-B" panose="02020700000000000000" pitchFamily="18" charset="-128"/>
              <a:ea typeface="UD デジタル 教科書体 NP-B" panose="02020700000000000000" pitchFamily="18" charset="-128"/>
            </a:endParaRPr>
          </a:p>
        </p:txBody>
      </p:sp>
      <p:sp>
        <p:nvSpPr>
          <p:cNvPr id="21" name="スライド番号プレースホルダー 3"/>
          <p:cNvSpPr>
            <a:spLocks noGrp="1"/>
          </p:cNvSpPr>
          <p:nvPr>
            <p:ph type="sldNum" sz="quarter" idx="4294967295"/>
          </p:nvPr>
        </p:nvSpPr>
        <p:spPr>
          <a:xfrm>
            <a:off x="4143079" y="7227490"/>
            <a:ext cx="2405658" cy="276999"/>
          </a:xfrm>
          <a:prstGeom prst="rect">
            <a:avLst/>
          </a:prstGeom>
        </p:spPr>
        <p:txBody>
          <a:bodyPr/>
          <a:lstStyle/>
          <a:p>
            <a:pPr algn="ctr"/>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fld id="{DFE08C22-053B-3C49-B8BB-21FC17935DB3}" type="slidenum">
              <a:rPr lang="en-US" altLang="ja-JP" sz="1200" smtClean="0">
                <a:solidFill>
                  <a:schemeClr val="tx1"/>
                </a:solidFill>
                <a:latin typeface="UD デジタル 教科書体 NP-B" panose="02020700000000000000" pitchFamily="18" charset="-128"/>
                <a:ea typeface="UD デジタル 教科書体 NP-B" panose="02020700000000000000" pitchFamily="18" charset="-128"/>
              </a:rPr>
              <a:pPr algn="ctr"/>
              <a:t>30</a:t>
            </a:fld>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p>
        </p:txBody>
      </p:sp>
      <p:sp>
        <p:nvSpPr>
          <p:cNvPr id="10" name="テキスト ボックス 9">
            <a:extLst>
              <a:ext uri="{FF2B5EF4-FFF2-40B4-BE49-F238E27FC236}">
                <a16:creationId xmlns:a16="http://schemas.microsoft.com/office/drawing/2014/main" id="{FB95A905-4BF6-4CF1-AC2D-003DC08F9E29}"/>
              </a:ext>
            </a:extLst>
          </p:cNvPr>
          <p:cNvSpPr txBox="1"/>
          <p:nvPr/>
        </p:nvSpPr>
        <p:spPr>
          <a:xfrm>
            <a:off x="1836584" y="4589695"/>
            <a:ext cx="6691638" cy="461665"/>
          </a:xfrm>
          <a:prstGeom prst="rect">
            <a:avLst/>
          </a:prstGeom>
          <a:noFill/>
        </p:spPr>
        <p:txBody>
          <a:bodyPr wrap="square" rtlCol="0">
            <a:spAutoFit/>
          </a:bodyPr>
          <a:lstStyle/>
          <a:p>
            <a:r>
              <a:rPr kumimoji="1" lang="ja-JP" altLang="en-US" sz="2400" b="1" dirty="0">
                <a:latin typeface="UD デジタル 教科書体 NP-B" panose="02020700000000000000" pitchFamily="18" charset="-128"/>
                <a:ea typeface="UD デジタル 教科書体 NP-B" panose="02020700000000000000" pitchFamily="18" charset="-128"/>
              </a:rPr>
              <a:t>・体験入学ができる学校が紹介されています。</a:t>
            </a:r>
          </a:p>
        </p:txBody>
      </p:sp>
      <p:sp>
        <p:nvSpPr>
          <p:cNvPr id="27" name="テキスト ボックス 26">
            <a:extLst>
              <a:ext uri="{FF2B5EF4-FFF2-40B4-BE49-F238E27FC236}">
                <a16:creationId xmlns:a16="http://schemas.microsoft.com/office/drawing/2014/main" id="{1AB40F52-0774-4F6A-B0B6-EE3B65AFFA06}"/>
              </a:ext>
            </a:extLst>
          </p:cNvPr>
          <p:cNvSpPr txBox="1"/>
          <p:nvPr/>
        </p:nvSpPr>
        <p:spPr>
          <a:xfrm>
            <a:off x="1836584" y="3254392"/>
            <a:ext cx="8030570" cy="1150251"/>
          </a:xfrm>
          <a:prstGeom prst="rect">
            <a:avLst/>
          </a:prstGeom>
          <a:noFill/>
        </p:spPr>
        <p:txBody>
          <a:bodyPr wrap="square" rtlCol="0">
            <a:spAutoFit/>
          </a:bodyPr>
          <a:lstStyle/>
          <a:p>
            <a:pPr marL="271463" indent="-271463">
              <a:lnSpc>
                <a:spcPct val="150000"/>
              </a:lnSpc>
            </a:pPr>
            <a:r>
              <a:rPr kumimoji="1" lang="ja-JP" altLang="en-US" sz="2400" b="1" dirty="0">
                <a:latin typeface="UD デジタル 教科書体 NP-B" panose="02020700000000000000" pitchFamily="18" charset="-128"/>
                <a:ea typeface="UD デジタル 教科書体 NP-B" panose="02020700000000000000" pitchFamily="18" charset="-128"/>
              </a:rPr>
              <a:t>・愛知県内の専修学校を勉強したい分野や学校の名前で検索することができます。</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26" name="テキスト ボックス 25">
            <a:extLst>
              <a:ext uri="{FF2B5EF4-FFF2-40B4-BE49-F238E27FC236}">
                <a16:creationId xmlns:a16="http://schemas.microsoft.com/office/drawing/2014/main" id="{0B678105-7AC2-473C-8EB0-544FD7D8111E}"/>
              </a:ext>
            </a:extLst>
          </p:cNvPr>
          <p:cNvSpPr txBox="1"/>
          <p:nvPr/>
        </p:nvSpPr>
        <p:spPr>
          <a:xfrm>
            <a:off x="1929529" y="1013532"/>
            <a:ext cx="5612317" cy="523220"/>
          </a:xfrm>
          <a:prstGeom prst="rect">
            <a:avLst/>
          </a:prstGeom>
          <a:noFill/>
        </p:spPr>
        <p:txBody>
          <a:bodyPr wrap="square" rtlCol="0">
            <a:spAutoFit/>
          </a:bodyPr>
          <a:lstStyle/>
          <a:p>
            <a:r>
              <a:rPr kumimoji="1" lang="ja-JP" altLang="en-US" sz="2800" b="1" dirty="0">
                <a:solidFill>
                  <a:srgbClr val="F39800"/>
                </a:solidFill>
                <a:latin typeface="UD デジタル 教科書体 NP-B" panose="02020700000000000000" pitchFamily="18" charset="-128"/>
                <a:ea typeface="UD デジタル 教科書体 NP-B" panose="02020700000000000000" pitchFamily="18" charset="-128"/>
              </a:rPr>
              <a:t>専修学校を調べてみよう！</a:t>
            </a:r>
          </a:p>
        </p:txBody>
      </p:sp>
      <p:sp>
        <p:nvSpPr>
          <p:cNvPr id="33" name="テキスト ボックス 32">
            <a:extLst>
              <a:ext uri="{FF2B5EF4-FFF2-40B4-BE49-F238E27FC236}">
                <a16:creationId xmlns:a16="http://schemas.microsoft.com/office/drawing/2014/main" id="{E05CAAEA-9C5D-4C42-8507-015B21896DB5}"/>
              </a:ext>
            </a:extLst>
          </p:cNvPr>
          <p:cNvSpPr txBox="1"/>
          <p:nvPr/>
        </p:nvSpPr>
        <p:spPr>
          <a:xfrm>
            <a:off x="1836584" y="5215896"/>
            <a:ext cx="7529240" cy="1148584"/>
          </a:xfrm>
          <a:prstGeom prst="rect">
            <a:avLst/>
          </a:prstGeom>
          <a:noFill/>
        </p:spPr>
        <p:txBody>
          <a:bodyPr wrap="square" rtlCol="0">
            <a:spAutoFit/>
          </a:bodyPr>
          <a:lstStyle/>
          <a:p>
            <a:pPr marL="271463" indent="-271463">
              <a:lnSpc>
                <a:spcPct val="150000"/>
              </a:lnSpc>
            </a:pPr>
            <a:r>
              <a:rPr kumimoji="1" lang="ja-JP" altLang="en-US" sz="2400" b="1" dirty="0">
                <a:latin typeface="UD デジタル 教科書体 NP-B" panose="02020700000000000000" pitchFamily="18" charset="-128"/>
                <a:ea typeface="UD デジタル 教科書体 NP-B" panose="02020700000000000000" pitchFamily="18" charset="-128"/>
              </a:rPr>
              <a:t>・募集要項（試験の内容や試験日など）を見ることができます。</a:t>
            </a: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34" name="テキスト ボックス 33">
            <a:extLst>
              <a:ext uri="{FF2B5EF4-FFF2-40B4-BE49-F238E27FC236}">
                <a16:creationId xmlns:a16="http://schemas.microsoft.com/office/drawing/2014/main" id="{9287C3CE-06E4-4E40-BE4A-1F715A0DFC3E}"/>
              </a:ext>
            </a:extLst>
          </p:cNvPr>
          <p:cNvSpPr txBox="1"/>
          <p:nvPr/>
        </p:nvSpPr>
        <p:spPr>
          <a:xfrm>
            <a:off x="1981465" y="722080"/>
            <a:ext cx="2974301" cy="386260"/>
          </a:xfrm>
          <a:prstGeom prst="rect">
            <a:avLst/>
          </a:prstGeom>
          <a:noFill/>
        </p:spPr>
        <p:txBody>
          <a:bodyPr wrap="square" rtlCol="0" anchor="ctr">
            <a:spAutoFit/>
          </a:bodyPr>
          <a:lstStyle/>
          <a:p>
            <a:pPr>
              <a:lnSpc>
                <a:spcPct val="150000"/>
              </a:lnSpc>
            </a:pPr>
            <a:r>
              <a:rPr kumimoji="1" lang="ja-JP" altLang="en-US" sz="1400" b="1" dirty="0">
                <a:solidFill>
                  <a:srgbClr val="F39800"/>
                </a:solidFill>
                <a:latin typeface="UD デジタル 教科書体 NP-B" panose="02020700000000000000" pitchFamily="18" charset="-128"/>
                <a:ea typeface="UD デジタル 教科書体 NP-B" panose="02020700000000000000" pitchFamily="18" charset="-128"/>
              </a:rPr>
              <a:t>せんしゅう</a:t>
            </a:r>
            <a:r>
              <a:rPr kumimoji="1" lang="ja-JP" altLang="en-US" sz="1400" b="1" dirty="0">
                <a:solidFill>
                  <a:schemeClr val="accent2"/>
                </a:solidFill>
                <a:latin typeface="UD デジタル 教科書体 NP-B" panose="02020700000000000000" pitchFamily="18" charset="-128"/>
                <a:ea typeface="UD デジタル 教科書体 NP-B" panose="02020700000000000000" pitchFamily="18" charset="-128"/>
              </a:rPr>
              <a:t>がっ</a:t>
            </a:r>
            <a:r>
              <a:rPr kumimoji="1" lang="ja-JP" altLang="en-US" sz="1400" b="1" dirty="0">
                <a:solidFill>
                  <a:srgbClr val="F39800"/>
                </a:solidFill>
                <a:latin typeface="UD デジタル 教科書体 NP-B" panose="02020700000000000000" pitchFamily="18" charset="-128"/>
                <a:ea typeface="UD デジタル 教科書体 NP-B" panose="02020700000000000000" pitchFamily="18" charset="-128"/>
              </a:rPr>
              <a:t>こう</a:t>
            </a:r>
            <a:r>
              <a:rPr kumimoji="1" lang="ja-JP" altLang="en-US" sz="1400" b="1" dirty="0">
                <a:solidFill>
                  <a:schemeClr val="accent2"/>
                </a:solidFill>
                <a:latin typeface="UD デジタル 教科書体 NP-B" panose="02020700000000000000" pitchFamily="18" charset="-128"/>
                <a:ea typeface="UD デジタル 教科書体 NP-B" panose="02020700000000000000" pitchFamily="18" charset="-128"/>
              </a:rPr>
              <a:t>　しら</a:t>
            </a:r>
            <a:endParaRPr kumimoji="1" lang="ja-JP" altLang="en-US" sz="1400" b="1" dirty="0">
              <a:solidFill>
                <a:schemeClr val="bg1"/>
              </a:solidFill>
              <a:latin typeface="UD デジタル 教科書体 NP-B" panose="02020700000000000000" pitchFamily="18" charset="-128"/>
              <a:ea typeface="UD デジタル 教科書体 NP-B" panose="02020700000000000000" pitchFamily="18" charset="-128"/>
            </a:endParaRPr>
          </a:p>
        </p:txBody>
      </p:sp>
      <p:sp>
        <p:nvSpPr>
          <p:cNvPr id="38" name="テキスト ボックス 37">
            <a:extLst>
              <a:ext uri="{FF2B5EF4-FFF2-40B4-BE49-F238E27FC236}">
                <a16:creationId xmlns:a16="http://schemas.microsoft.com/office/drawing/2014/main" id="{7F70685A-641B-4633-AEE2-F382E75E0FCA}"/>
              </a:ext>
            </a:extLst>
          </p:cNvPr>
          <p:cNvSpPr txBox="1"/>
          <p:nvPr/>
        </p:nvSpPr>
        <p:spPr>
          <a:xfrm>
            <a:off x="2206839" y="3141256"/>
            <a:ext cx="7735772" cy="344261"/>
          </a:xfrm>
          <a:prstGeom prst="rect">
            <a:avLst/>
          </a:prstGeom>
          <a:noFill/>
        </p:spPr>
        <p:txBody>
          <a:bodyPr wrap="square" rtlCol="0" anchor="ctr">
            <a:spAutoFit/>
          </a:bodyPr>
          <a:lstStyle/>
          <a:p>
            <a:pPr>
              <a:lnSpc>
                <a:spcPct val="150000"/>
              </a:lnSpc>
            </a:pPr>
            <a:r>
              <a:rPr kumimoji="1" lang="ja-JP" altLang="en-US" sz="1200" b="1" dirty="0">
                <a:latin typeface="UD デジタル 教科書体 NP-B" panose="02020700000000000000" pitchFamily="18" charset="-128"/>
                <a:ea typeface="UD デジタル 教科書体 NP-B" panose="02020700000000000000" pitchFamily="18" charset="-128"/>
              </a:rPr>
              <a:t>あい ち  けんない     せんしゅうがっこう   べんきょう　　　　      ぶんや　　  がっこう 　  な  まえ</a:t>
            </a:r>
          </a:p>
        </p:txBody>
      </p:sp>
      <p:sp>
        <p:nvSpPr>
          <p:cNvPr id="40" name="テキスト ボックス 39">
            <a:extLst>
              <a:ext uri="{FF2B5EF4-FFF2-40B4-BE49-F238E27FC236}">
                <a16:creationId xmlns:a16="http://schemas.microsoft.com/office/drawing/2014/main" id="{3377D963-36A3-4C2A-9D51-A2FD5C216DD9}"/>
              </a:ext>
            </a:extLst>
          </p:cNvPr>
          <p:cNvSpPr txBox="1"/>
          <p:nvPr/>
        </p:nvSpPr>
        <p:spPr>
          <a:xfrm>
            <a:off x="2136274" y="5079466"/>
            <a:ext cx="7337945" cy="344261"/>
          </a:xfrm>
          <a:prstGeom prst="rect">
            <a:avLst/>
          </a:prstGeom>
          <a:noFill/>
        </p:spPr>
        <p:txBody>
          <a:bodyPr wrap="square" rtlCol="0" anchor="ctr">
            <a:spAutoFit/>
          </a:bodyPr>
          <a:lstStyle/>
          <a:p>
            <a:pPr>
              <a:lnSpc>
                <a:spcPct val="150000"/>
              </a:lnSpc>
            </a:pPr>
            <a:r>
              <a:rPr kumimoji="1" lang="ja-JP" altLang="en-US" sz="1200" b="1" dirty="0">
                <a:latin typeface="UD デジタル 教科書体 NP-B" panose="02020700000000000000" pitchFamily="18" charset="-128"/>
                <a:ea typeface="UD デジタル 教科書体 NP-B" panose="02020700000000000000" pitchFamily="18" charset="-128"/>
              </a:rPr>
              <a:t>ぼしゅうようこう       しけん　     ないよう         し けん び                             み　　</a:t>
            </a:r>
          </a:p>
        </p:txBody>
      </p:sp>
      <p:pic>
        <p:nvPicPr>
          <p:cNvPr id="32" name="図 168">
            <a:extLst>
              <a:ext uri="{FF2B5EF4-FFF2-40B4-BE49-F238E27FC236}">
                <a16:creationId xmlns:a16="http://schemas.microsoft.com/office/drawing/2014/main" id="{1BCB4B6C-7509-417B-BA2B-5A1E9DE3830C}"/>
              </a:ext>
            </a:extLst>
          </p:cNvPr>
          <p:cNvPicPr>
            <a:picLocks noChangeAspect="1"/>
          </p:cNvPicPr>
          <p:nvPr/>
        </p:nvPicPr>
        <p:blipFill>
          <a:blip r:embed="rId2"/>
          <a:stretch>
            <a:fillRect/>
          </a:stretch>
        </p:blipFill>
        <p:spPr>
          <a:xfrm>
            <a:off x="8288377" y="5731744"/>
            <a:ext cx="1656916" cy="1656917"/>
          </a:xfrm>
          <a:prstGeom prst="rect">
            <a:avLst/>
          </a:prstGeom>
        </p:spPr>
      </p:pic>
      <p:sp>
        <p:nvSpPr>
          <p:cNvPr id="41" name="テキスト ボックス 40">
            <a:extLst>
              <a:ext uri="{FF2B5EF4-FFF2-40B4-BE49-F238E27FC236}">
                <a16:creationId xmlns:a16="http://schemas.microsoft.com/office/drawing/2014/main" id="{BC23AC41-C85F-4F5E-A985-A9517F1B80B5}"/>
              </a:ext>
            </a:extLst>
          </p:cNvPr>
          <p:cNvSpPr txBox="1"/>
          <p:nvPr/>
        </p:nvSpPr>
        <p:spPr>
          <a:xfrm>
            <a:off x="2127182" y="3726218"/>
            <a:ext cx="1446281" cy="344261"/>
          </a:xfrm>
          <a:prstGeom prst="rect">
            <a:avLst/>
          </a:prstGeom>
          <a:noFill/>
        </p:spPr>
        <p:txBody>
          <a:bodyPr wrap="square" rtlCol="0" anchor="ctr">
            <a:spAutoFit/>
          </a:bodyPr>
          <a:lstStyle/>
          <a:p>
            <a:pPr>
              <a:lnSpc>
                <a:spcPct val="150000"/>
              </a:lnSpc>
            </a:pPr>
            <a:r>
              <a:rPr kumimoji="1" lang="ja-JP" altLang="en-US" sz="1200" b="1" dirty="0">
                <a:latin typeface="UD デジタル 教科書体 NP-B" panose="02020700000000000000" pitchFamily="18" charset="-128"/>
                <a:ea typeface="UD デジタル 教科書体 NP-B" panose="02020700000000000000" pitchFamily="18" charset="-128"/>
              </a:rPr>
              <a:t>けんさく</a:t>
            </a:r>
          </a:p>
        </p:txBody>
      </p:sp>
      <p:sp>
        <p:nvSpPr>
          <p:cNvPr id="42" name="テキスト ボックス 41">
            <a:extLst>
              <a:ext uri="{FF2B5EF4-FFF2-40B4-BE49-F238E27FC236}">
                <a16:creationId xmlns:a16="http://schemas.microsoft.com/office/drawing/2014/main" id="{3E4EBE4B-1019-48D4-9B49-B15E8D68BA4A}"/>
              </a:ext>
            </a:extLst>
          </p:cNvPr>
          <p:cNvSpPr txBox="1"/>
          <p:nvPr/>
        </p:nvSpPr>
        <p:spPr>
          <a:xfrm>
            <a:off x="2091480" y="4353377"/>
            <a:ext cx="6141818" cy="344261"/>
          </a:xfrm>
          <a:prstGeom prst="rect">
            <a:avLst/>
          </a:prstGeom>
          <a:noFill/>
        </p:spPr>
        <p:txBody>
          <a:bodyPr wrap="square" rtlCol="0" anchor="ctr">
            <a:spAutoFit/>
          </a:bodyPr>
          <a:lstStyle/>
          <a:p>
            <a:pPr>
              <a:lnSpc>
                <a:spcPct val="150000"/>
              </a:lnSpc>
            </a:pPr>
            <a:r>
              <a:rPr kumimoji="1" lang="ja-JP" altLang="en-US" sz="1200" b="1" dirty="0">
                <a:latin typeface="UD デジタル 教科書体 NP-B" panose="02020700000000000000" pitchFamily="18" charset="-128"/>
                <a:ea typeface="UD デジタル 教科書体 NP-B" panose="02020700000000000000" pitchFamily="18" charset="-128"/>
              </a:rPr>
              <a:t>たいけんにゅうがく　　 　            がっこう　 しょうかい</a:t>
            </a:r>
          </a:p>
        </p:txBody>
      </p:sp>
      <p:sp>
        <p:nvSpPr>
          <p:cNvPr id="43" name="テキスト ボックス 42">
            <a:extLst>
              <a:ext uri="{FF2B5EF4-FFF2-40B4-BE49-F238E27FC236}">
                <a16:creationId xmlns:a16="http://schemas.microsoft.com/office/drawing/2014/main" id="{FDA2802C-789D-4446-8250-80F81B99EE1D}"/>
              </a:ext>
            </a:extLst>
          </p:cNvPr>
          <p:cNvSpPr txBox="1"/>
          <p:nvPr/>
        </p:nvSpPr>
        <p:spPr>
          <a:xfrm>
            <a:off x="1626875" y="1851974"/>
            <a:ext cx="8207341" cy="461665"/>
          </a:xfrm>
          <a:prstGeom prst="rect">
            <a:avLst/>
          </a:prstGeom>
          <a:noFill/>
        </p:spPr>
        <p:txBody>
          <a:bodyPr wrap="square" rtlCol="0">
            <a:spAutoFit/>
          </a:bodyPr>
          <a:lstStyle/>
          <a:p>
            <a:pPr marL="342900" indent="-342900">
              <a:spcBef>
                <a:spcPts val="1200"/>
              </a:spcBef>
              <a:buClr>
                <a:srgbClr val="FF3399"/>
              </a:buClr>
              <a:buFont typeface="Wingdings" panose="05000000000000000000" pitchFamily="2" charset="2"/>
              <a:buChar char="u"/>
            </a:pPr>
            <a:r>
              <a:rPr kumimoji="1" lang="ja-JP" altLang="en-US" sz="2400" b="1" dirty="0">
                <a:latin typeface="UD デジタル 教科書体 NP-B" panose="02020700000000000000" pitchFamily="18" charset="-128"/>
                <a:ea typeface="UD デジタル 教科書体 NP-B" panose="02020700000000000000" pitchFamily="18" charset="-128"/>
              </a:rPr>
              <a:t>愛知県内の専修学校を紹介しているホームページです。</a:t>
            </a:r>
            <a:endParaRPr kumimoji="1" lang="en-US" altLang="ja-JP" sz="2400" b="1" dirty="0">
              <a:latin typeface="UD デジタル 教科書体 NP-B" panose="02020700000000000000" pitchFamily="18" charset="-128"/>
              <a:ea typeface="UD デジタル 教科書体 NP-B" panose="02020700000000000000" pitchFamily="18" charset="-128"/>
            </a:endParaRPr>
          </a:p>
        </p:txBody>
      </p:sp>
      <p:sp>
        <p:nvSpPr>
          <p:cNvPr id="3" name="テキスト ボックス 2">
            <a:extLst>
              <a:ext uri="{FF2B5EF4-FFF2-40B4-BE49-F238E27FC236}">
                <a16:creationId xmlns:a16="http://schemas.microsoft.com/office/drawing/2014/main" id="{C516C455-E9AB-40A8-BC5B-64F5B3012BF3}"/>
              </a:ext>
            </a:extLst>
          </p:cNvPr>
          <p:cNvSpPr txBox="1"/>
          <p:nvPr/>
        </p:nvSpPr>
        <p:spPr>
          <a:xfrm>
            <a:off x="2200500" y="2405765"/>
            <a:ext cx="6616805" cy="369332"/>
          </a:xfrm>
          <a:prstGeom prst="rect">
            <a:avLst/>
          </a:prstGeom>
          <a:noFill/>
        </p:spPr>
        <p:txBody>
          <a:bodyPr wrap="square" rtlCol="0">
            <a:spAutoFit/>
          </a:bodyPr>
          <a:lstStyle/>
          <a:p>
            <a:r>
              <a:rPr kumimoji="1" lang="en-US" altLang="ja-JP" dirty="0">
                <a:latin typeface="UD デジタル 教科書体 NP-B" panose="02020700000000000000" pitchFamily="18" charset="-128"/>
                <a:ea typeface="UD デジタル 教科書体 NP-B" panose="02020700000000000000" pitchFamily="18" charset="-128"/>
              </a:rPr>
              <a:t>https://www.askr.or.jp/search/</a:t>
            </a:r>
            <a:endParaRPr kumimoji="1" lang="ja-JP" altLang="en-US" dirty="0">
              <a:latin typeface="UD デジタル 教科書体 NP-B" panose="02020700000000000000" pitchFamily="18" charset="-128"/>
              <a:ea typeface="UD デジタル 教科書体 NP-B" panose="02020700000000000000" pitchFamily="18" charset="-128"/>
            </a:endParaRPr>
          </a:p>
        </p:txBody>
      </p:sp>
      <p:sp>
        <p:nvSpPr>
          <p:cNvPr id="2" name="テキスト ボックス 1">
            <a:extLst>
              <a:ext uri="{FF2B5EF4-FFF2-40B4-BE49-F238E27FC236}">
                <a16:creationId xmlns:a16="http://schemas.microsoft.com/office/drawing/2014/main" id="{5E445B20-9BFE-B17F-371A-AF19439BCAF9}"/>
              </a:ext>
            </a:extLst>
          </p:cNvPr>
          <p:cNvSpPr txBox="1"/>
          <p:nvPr/>
        </p:nvSpPr>
        <p:spPr>
          <a:xfrm>
            <a:off x="2024441" y="1622903"/>
            <a:ext cx="7735772" cy="344261"/>
          </a:xfrm>
          <a:prstGeom prst="rect">
            <a:avLst/>
          </a:prstGeom>
          <a:noFill/>
        </p:spPr>
        <p:txBody>
          <a:bodyPr wrap="square" rtlCol="0" anchor="ctr">
            <a:spAutoFit/>
          </a:bodyPr>
          <a:lstStyle/>
          <a:p>
            <a:pPr>
              <a:lnSpc>
                <a:spcPct val="150000"/>
              </a:lnSpc>
            </a:pPr>
            <a:r>
              <a:rPr kumimoji="1" lang="ja-JP" altLang="en-US" sz="1200" b="1" dirty="0">
                <a:latin typeface="UD デジタル 教科書体 NP-B" panose="02020700000000000000" pitchFamily="18" charset="-128"/>
                <a:ea typeface="UD デジタル 教科書体 NP-B" panose="02020700000000000000" pitchFamily="18" charset="-128"/>
              </a:rPr>
              <a:t>あい ち  けんない     せんしゅうがっこう   しょうかい                         ほ  ー   む   ぺ   ー   じ</a:t>
            </a:r>
            <a:endParaRPr kumimoji="1" lang="en-US" altLang="ja-JP" sz="1200" b="1" dirty="0">
              <a:latin typeface="UD デジタル 教科書体 NP-B" panose="02020700000000000000" pitchFamily="18" charset="-128"/>
              <a:ea typeface="UD デジタル 教科書体 NP-B" panose="02020700000000000000" pitchFamily="18" charset="-128"/>
            </a:endParaRPr>
          </a:p>
        </p:txBody>
      </p:sp>
      <p:pic>
        <p:nvPicPr>
          <p:cNvPr id="6" name="図 5">
            <a:extLst>
              <a:ext uri="{FF2B5EF4-FFF2-40B4-BE49-F238E27FC236}">
                <a16:creationId xmlns:a16="http://schemas.microsoft.com/office/drawing/2014/main" id="{82CDE33C-15E5-258A-F8AA-301C327C1E80}"/>
              </a:ext>
            </a:extLst>
          </p:cNvPr>
          <p:cNvPicPr>
            <a:picLocks/>
          </p:cNvPicPr>
          <p:nvPr/>
        </p:nvPicPr>
        <p:blipFill rotWithShape="1">
          <a:blip r:embed="rId3" cstate="screen">
            <a:extLst>
              <a:ext uri="{28A0092B-C50C-407E-A947-70E740481C1C}">
                <a14:useLocalDpi xmlns:a14="http://schemas.microsoft.com/office/drawing/2010/main"/>
              </a:ext>
            </a:extLst>
          </a:blip>
          <a:srcRect r="16646" b="16645"/>
          <a:stretch/>
        </p:blipFill>
        <p:spPr>
          <a:xfrm>
            <a:off x="1836584" y="1529160"/>
            <a:ext cx="4981272" cy="54014"/>
          </a:xfrm>
          <a:prstGeom prst="rect">
            <a:avLst/>
          </a:prstGeom>
        </p:spPr>
      </p:pic>
      <p:pic>
        <p:nvPicPr>
          <p:cNvPr id="8" name="図 7">
            <a:extLst>
              <a:ext uri="{FF2B5EF4-FFF2-40B4-BE49-F238E27FC236}">
                <a16:creationId xmlns:a16="http://schemas.microsoft.com/office/drawing/2014/main" id="{0D0E89B6-FBC4-4F97-8829-9EDEF69B2528}"/>
              </a:ext>
            </a:extLst>
          </p:cNvPr>
          <p:cNvPicPr>
            <a:picLocks noChangeAspect="1"/>
          </p:cNvPicPr>
          <p:nvPr/>
        </p:nvPicPr>
        <p:blipFill>
          <a:blip r:embed="rId4"/>
          <a:stretch>
            <a:fillRect/>
          </a:stretch>
        </p:blipFill>
        <p:spPr>
          <a:xfrm>
            <a:off x="6367856" y="2241256"/>
            <a:ext cx="900000" cy="900000"/>
          </a:xfrm>
          <a:prstGeom prst="rect">
            <a:avLst/>
          </a:prstGeom>
        </p:spPr>
      </p:pic>
    </p:spTree>
    <p:extLst>
      <p:ext uri="{BB962C8B-B14F-4D97-AF65-F5344CB8AC3E}">
        <p14:creationId xmlns:p14="http://schemas.microsoft.com/office/powerpoint/2010/main" val="1809505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角丸四角形 11">
            <a:extLst>
              <a:ext uri="{FF2B5EF4-FFF2-40B4-BE49-F238E27FC236}">
                <a16:creationId xmlns:a16="http://schemas.microsoft.com/office/drawing/2014/main" id="{BAF52851-B397-2E4F-A709-1112EF08E326}"/>
              </a:ext>
            </a:extLst>
          </p:cNvPr>
          <p:cNvSpPr/>
          <p:nvPr/>
        </p:nvSpPr>
        <p:spPr>
          <a:xfrm>
            <a:off x="796398" y="464042"/>
            <a:ext cx="9780162" cy="6516774"/>
          </a:xfrm>
          <a:prstGeom prst="roundRect">
            <a:avLst>
              <a:gd name="adj" fmla="val 5664"/>
            </a:avLst>
          </a:prstGeom>
          <a:solidFill>
            <a:schemeClr val="bg1"/>
          </a:solidFill>
          <a:ln w="25400">
            <a:solidFill>
              <a:srgbClr val="F9B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9" name="テキスト ボックス 8">
            <a:extLst>
              <a:ext uri="{FF2B5EF4-FFF2-40B4-BE49-F238E27FC236}">
                <a16:creationId xmlns:a16="http://schemas.microsoft.com/office/drawing/2014/main" id="{FCBFA516-9D02-8546-9E0C-4C8AF1FBECD8}"/>
              </a:ext>
            </a:extLst>
          </p:cNvPr>
          <p:cNvSpPr txBox="1"/>
          <p:nvPr/>
        </p:nvSpPr>
        <p:spPr>
          <a:xfrm>
            <a:off x="838651" y="867463"/>
            <a:ext cx="3924223" cy="584775"/>
          </a:xfrm>
          <a:prstGeom prst="rect">
            <a:avLst/>
          </a:prstGeom>
          <a:noFill/>
        </p:spPr>
        <p:txBody>
          <a:bodyPr wrap="square" rtlCol="0">
            <a:spAutoFit/>
          </a:bodyPr>
          <a:lstStyle/>
          <a:p>
            <a:r>
              <a:rPr kumimoji="1" lang="en-US" altLang="ja-JP" sz="3200" b="1" dirty="0">
                <a:solidFill>
                  <a:srgbClr val="FF0000"/>
                </a:solidFill>
                <a:latin typeface="UD デジタル 教科書体 NP-B" panose="02020700000000000000" pitchFamily="18" charset="-128"/>
                <a:ea typeface="UD デジタル 教科書体 NP-B" panose="02020700000000000000" pitchFamily="18" charset="-128"/>
              </a:rPr>
              <a:t>〈</a:t>
            </a:r>
            <a:r>
              <a:rPr kumimoji="1" lang="ja-JP" altLang="en-US" sz="3200" b="1" dirty="0">
                <a:solidFill>
                  <a:srgbClr val="FF0000"/>
                </a:solidFill>
                <a:latin typeface="UD デジタル 教科書体 NP-B" panose="02020700000000000000" pitchFamily="18" charset="-128"/>
                <a:ea typeface="UD デジタル 教科書体 NP-B" panose="02020700000000000000" pitchFamily="18" charset="-128"/>
              </a:rPr>
              <a:t>高等技術専門校</a:t>
            </a:r>
            <a:r>
              <a:rPr kumimoji="1" lang="en-US" altLang="ja-JP" sz="3200" b="1" dirty="0">
                <a:solidFill>
                  <a:srgbClr val="FF0000"/>
                </a:solidFill>
                <a:latin typeface="UD デジタル 教科書体 NP-B" panose="02020700000000000000" pitchFamily="18" charset="-128"/>
                <a:ea typeface="UD デジタル 教科書体 NP-B" panose="02020700000000000000" pitchFamily="18" charset="-128"/>
              </a:rPr>
              <a:t>〉</a:t>
            </a:r>
            <a:endParaRPr kumimoji="1" lang="ja-JP" altLang="en-US" sz="3200" b="1" dirty="0">
              <a:solidFill>
                <a:srgbClr val="FF0000"/>
              </a:solidFill>
              <a:latin typeface="UD デジタル 教科書体 NP-B" panose="02020700000000000000" pitchFamily="18" charset="-128"/>
              <a:ea typeface="UD デジタル 教科書体 NP-B" panose="02020700000000000000" pitchFamily="18" charset="-128"/>
            </a:endParaRPr>
          </a:p>
        </p:txBody>
      </p:sp>
      <p:sp>
        <p:nvSpPr>
          <p:cNvPr id="24" name="テキスト ボックス 23">
            <a:extLst>
              <a:ext uri="{FF2B5EF4-FFF2-40B4-BE49-F238E27FC236}">
                <a16:creationId xmlns:a16="http://schemas.microsoft.com/office/drawing/2014/main" id="{BBC0C83D-AE56-494A-B7C4-39418126E389}"/>
              </a:ext>
            </a:extLst>
          </p:cNvPr>
          <p:cNvSpPr txBox="1"/>
          <p:nvPr/>
        </p:nvSpPr>
        <p:spPr>
          <a:xfrm>
            <a:off x="1236307" y="561258"/>
            <a:ext cx="3082395" cy="428259"/>
          </a:xfrm>
          <a:prstGeom prst="rect">
            <a:avLst/>
          </a:prstGeom>
          <a:noFill/>
        </p:spPr>
        <p:txBody>
          <a:bodyPr wrap="square" rtlCol="0" anchor="ctr">
            <a:spAutoFit/>
          </a:bodyPr>
          <a:lstStyle/>
          <a:p>
            <a:pPr>
              <a:lnSpc>
                <a:spcPct val="150000"/>
              </a:lnSpc>
            </a:pPr>
            <a:r>
              <a:rPr kumimoji="1" lang="ja-JP" altLang="en-US" sz="1600" b="1" dirty="0">
                <a:solidFill>
                  <a:srgbClr val="FF0000"/>
                </a:solidFill>
                <a:latin typeface="UD デジタル 教科書体 NP-B" panose="02020700000000000000" pitchFamily="18" charset="-128"/>
                <a:ea typeface="UD デジタル 教科書体 NP-B" panose="02020700000000000000" pitchFamily="18" charset="-128"/>
              </a:rPr>
              <a:t>こうとうぎじゅつせんもんこう　　</a:t>
            </a:r>
          </a:p>
        </p:txBody>
      </p:sp>
      <p:grpSp>
        <p:nvGrpSpPr>
          <p:cNvPr id="3" name="グループ化 2"/>
          <p:cNvGrpSpPr/>
          <p:nvPr/>
        </p:nvGrpSpPr>
        <p:grpSpPr>
          <a:xfrm>
            <a:off x="812798" y="1512194"/>
            <a:ext cx="9312293" cy="849680"/>
            <a:chOff x="1634749" y="1522381"/>
            <a:chExt cx="8118852" cy="849680"/>
          </a:xfrm>
        </p:grpSpPr>
        <p:sp>
          <p:nvSpPr>
            <p:cNvPr id="21" name="片側の 2 つの角を丸めた四角形 20"/>
            <p:cNvSpPr/>
            <p:nvPr/>
          </p:nvSpPr>
          <p:spPr>
            <a:xfrm rot="5400000">
              <a:off x="5352777" y="-2143979"/>
              <a:ext cx="682795" cy="8118852"/>
            </a:xfrm>
            <a:prstGeom prst="round2SameRect">
              <a:avLst/>
            </a:prstGeom>
          </p:spPr>
          <p:style>
            <a:lnRef idx="2">
              <a:schemeClr val="accent4">
                <a:tint val="40000"/>
                <a:alpha val="90000"/>
                <a:hueOff val="10861925"/>
                <a:satOff val="-51245"/>
                <a:lumOff val="-1851"/>
                <a:alphaOff val="0"/>
              </a:schemeClr>
            </a:lnRef>
            <a:fillRef idx="1">
              <a:schemeClr val="accent4">
                <a:tint val="40000"/>
                <a:alpha val="90000"/>
                <a:hueOff val="10861925"/>
                <a:satOff val="-51245"/>
                <a:lumOff val="-1851"/>
                <a:alphaOff val="0"/>
              </a:schemeClr>
            </a:fillRef>
            <a:effectRef idx="0">
              <a:schemeClr val="accent4">
                <a:tint val="40000"/>
                <a:alpha val="90000"/>
                <a:hueOff val="10861925"/>
                <a:satOff val="-51245"/>
                <a:lumOff val="-1851"/>
                <a:alphaOff val="0"/>
              </a:schemeClr>
            </a:effectRef>
            <a:fontRef idx="minor">
              <a:schemeClr val="dk1">
                <a:hueOff val="0"/>
                <a:satOff val="0"/>
                <a:lumOff val="0"/>
                <a:alphaOff val="0"/>
              </a:schemeClr>
            </a:fontRef>
          </p:style>
        </p:sp>
        <p:sp>
          <p:nvSpPr>
            <p:cNvPr id="22" name="片側の 2 つの角を丸めた四角形 4"/>
            <p:cNvSpPr txBox="1"/>
            <p:nvPr/>
          </p:nvSpPr>
          <p:spPr>
            <a:xfrm>
              <a:off x="1634749" y="1615005"/>
              <a:ext cx="8063830" cy="75705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0" lvl="1" defTabSz="800100">
                <a:lnSpc>
                  <a:spcPct val="90000"/>
                </a:lnSpc>
                <a:spcBef>
                  <a:spcPct val="0"/>
                </a:spcBef>
                <a:spcAft>
                  <a:spcPct val="15000"/>
                </a:spcAft>
              </a:pPr>
              <a:r>
                <a:rPr kumimoji="1" lang="ja-JP" altLang="en-US" sz="2400" dirty="0">
                  <a:latin typeface="UD デジタル 教科書体 NP-B" panose="02020700000000000000" pitchFamily="18" charset="-128"/>
                  <a:ea typeface="UD デジタル 教科書体 NP-B" panose="02020700000000000000" pitchFamily="18" charset="-128"/>
                </a:rPr>
                <a:t>・技術労働者の育成職業訓練を行う</a:t>
              </a:r>
            </a:p>
          </p:txBody>
        </p:sp>
        <p:sp>
          <p:nvSpPr>
            <p:cNvPr id="27" name="テキスト ボックス 26">
              <a:extLst>
                <a:ext uri="{FF2B5EF4-FFF2-40B4-BE49-F238E27FC236}">
                  <a16:creationId xmlns:a16="http://schemas.microsoft.com/office/drawing/2014/main" id="{BBC0C83D-AE56-494A-B7C4-39418126E389}"/>
                </a:ext>
              </a:extLst>
            </p:cNvPr>
            <p:cNvSpPr txBox="1"/>
            <p:nvPr/>
          </p:nvSpPr>
          <p:spPr>
            <a:xfrm>
              <a:off x="1984720" y="1522381"/>
              <a:ext cx="4411086" cy="302327"/>
            </a:xfrm>
            <a:prstGeom prst="rect">
              <a:avLst/>
            </a:prstGeom>
            <a:noFill/>
          </p:spPr>
          <p:txBody>
            <a:bodyPr wrap="square" rtlCol="0" anchor="ctr">
              <a:spAutoFit/>
            </a:bodyPr>
            <a:lstStyle/>
            <a:p>
              <a:pPr>
                <a:lnSpc>
                  <a:spcPct val="150000"/>
                </a:lnSpc>
              </a:pPr>
              <a:r>
                <a:rPr kumimoji="1" lang="ja-JP" altLang="en-US" sz="1000" dirty="0">
                  <a:latin typeface="UD デジタル 教科書体 NP-B" panose="02020700000000000000" pitchFamily="18" charset="-128"/>
                  <a:ea typeface="UD デジタル 教科書体 NP-B" panose="02020700000000000000" pitchFamily="18" charset="-128"/>
                </a:rPr>
                <a:t>  ぎ  じゅつ ろう  どう しゃ        いくせい しょくぎょうくんれん        おこな</a:t>
              </a:r>
              <a:endParaRPr kumimoji="1" lang="ja-JP" altLang="en-US" sz="1200" b="1" dirty="0">
                <a:solidFill>
                  <a:schemeClr val="bg1"/>
                </a:solidFill>
                <a:latin typeface="UD デジタル 教科書体 NP-B" panose="02020700000000000000" pitchFamily="18" charset="-128"/>
                <a:ea typeface="UD デジタル 教科書体 NP-B" panose="02020700000000000000" pitchFamily="18" charset="-128"/>
              </a:endParaRPr>
            </a:p>
          </p:txBody>
        </p:sp>
      </p:grpSp>
      <p:grpSp>
        <p:nvGrpSpPr>
          <p:cNvPr id="4" name="グループ化 3"/>
          <p:cNvGrpSpPr/>
          <p:nvPr/>
        </p:nvGrpSpPr>
        <p:grpSpPr>
          <a:xfrm>
            <a:off x="812799" y="2578909"/>
            <a:ext cx="9474201" cy="819305"/>
            <a:chOff x="1649391" y="2632069"/>
            <a:chExt cx="8245114" cy="819305"/>
          </a:xfrm>
        </p:grpSpPr>
        <p:sp>
          <p:nvSpPr>
            <p:cNvPr id="11" name="片側の 2 つの角を丸めた四角形 10"/>
            <p:cNvSpPr/>
            <p:nvPr/>
          </p:nvSpPr>
          <p:spPr>
            <a:xfrm rot="5400000">
              <a:off x="5360099" y="-1057344"/>
              <a:ext cx="682795" cy="8104210"/>
            </a:xfrm>
            <a:prstGeom prst="round2SameRect">
              <a:avLst/>
            </a:prstGeom>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sp>
        <p:sp>
          <p:nvSpPr>
            <p:cNvPr id="13" name="片側の 2 つの角を丸めた四角形 4"/>
            <p:cNvSpPr txBox="1"/>
            <p:nvPr/>
          </p:nvSpPr>
          <p:spPr>
            <a:xfrm>
              <a:off x="1649391" y="2694318"/>
              <a:ext cx="8245114" cy="75705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0" lvl="1" defTabSz="800100">
                <a:lnSpc>
                  <a:spcPct val="90000"/>
                </a:lnSpc>
                <a:spcBef>
                  <a:spcPct val="0"/>
                </a:spcBef>
                <a:spcAft>
                  <a:spcPct val="15000"/>
                </a:spcAft>
              </a:pPr>
              <a:r>
                <a:rPr kumimoji="1" lang="ja-JP" altLang="en-US" sz="2400" dirty="0">
                  <a:latin typeface="UD デジタル 教科書体 NP-B" panose="02020700000000000000" pitchFamily="18" charset="-128"/>
                  <a:ea typeface="UD デジタル 教科書体 NP-B" panose="02020700000000000000" pitchFamily="18" charset="-128"/>
                </a:rPr>
                <a:t>・将来、建築・造園・電気に関わる仕事をしたい人のための学校</a:t>
              </a:r>
            </a:p>
          </p:txBody>
        </p:sp>
        <p:sp>
          <p:nvSpPr>
            <p:cNvPr id="28" name="テキスト ボックス 27">
              <a:extLst>
                <a:ext uri="{FF2B5EF4-FFF2-40B4-BE49-F238E27FC236}">
                  <a16:creationId xmlns:a16="http://schemas.microsoft.com/office/drawing/2014/main" id="{BBC0C83D-AE56-494A-B7C4-39418126E389}"/>
                </a:ext>
              </a:extLst>
            </p:cNvPr>
            <p:cNvSpPr txBox="1"/>
            <p:nvPr/>
          </p:nvSpPr>
          <p:spPr>
            <a:xfrm>
              <a:off x="2056713" y="2632069"/>
              <a:ext cx="7641965" cy="302327"/>
            </a:xfrm>
            <a:prstGeom prst="rect">
              <a:avLst/>
            </a:prstGeom>
            <a:noFill/>
          </p:spPr>
          <p:txBody>
            <a:bodyPr wrap="square" rtlCol="0" anchor="ctr">
              <a:spAutoFit/>
            </a:bodyPr>
            <a:lstStyle/>
            <a:p>
              <a:pPr>
                <a:lnSpc>
                  <a:spcPct val="150000"/>
                </a:lnSpc>
              </a:pPr>
              <a:r>
                <a:rPr kumimoji="1" lang="ja-JP" altLang="en-US" sz="1000" dirty="0">
                  <a:latin typeface="UD デジタル 教科書体 NP-B" panose="02020700000000000000" pitchFamily="18" charset="-128"/>
                  <a:ea typeface="UD デジタル 教科書体 NP-B" panose="02020700000000000000" pitchFamily="18" charset="-128"/>
                </a:rPr>
                <a:t>しょうらい　    けん ちく　      ぞう  えん　      でん  き 　       かか　　　       し   ごと　　　 　　　    　　   ひと　　　　　　　　      がっこう</a:t>
              </a:r>
              <a:endParaRPr kumimoji="1" lang="ja-JP" altLang="en-US" sz="1200" b="1" dirty="0">
                <a:solidFill>
                  <a:schemeClr val="bg1"/>
                </a:solidFill>
                <a:latin typeface="UD デジタル 教科書体 NP-B" panose="02020700000000000000" pitchFamily="18" charset="-128"/>
                <a:ea typeface="UD デジタル 教科書体 NP-B" panose="02020700000000000000" pitchFamily="18" charset="-128"/>
              </a:endParaRPr>
            </a:p>
          </p:txBody>
        </p:sp>
      </p:grpSp>
      <p:grpSp>
        <p:nvGrpSpPr>
          <p:cNvPr id="5" name="グループ化 4"/>
          <p:cNvGrpSpPr/>
          <p:nvPr/>
        </p:nvGrpSpPr>
        <p:grpSpPr>
          <a:xfrm>
            <a:off x="812797" y="3634917"/>
            <a:ext cx="9312295" cy="831603"/>
            <a:chOff x="1639307" y="3725688"/>
            <a:chExt cx="8186863" cy="831603"/>
          </a:xfrm>
        </p:grpSpPr>
        <p:sp>
          <p:nvSpPr>
            <p:cNvPr id="15" name="片側の 2 つの角を丸めた四角形 14"/>
            <p:cNvSpPr/>
            <p:nvPr/>
          </p:nvSpPr>
          <p:spPr>
            <a:xfrm rot="5400000">
              <a:off x="5391340" y="7248"/>
              <a:ext cx="682797" cy="8186863"/>
            </a:xfrm>
            <a:prstGeom prst="round2SameRect">
              <a:avLst/>
            </a:prstGeom>
          </p:spPr>
          <p:style>
            <a:lnRef idx="2">
              <a:schemeClr val="accent4">
                <a:tint val="40000"/>
                <a:alpha val="90000"/>
                <a:hueOff val="7241284"/>
                <a:satOff val="-34163"/>
                <a:lumOff val="-1234"/>
                <a:alphaOff val="0"/>
              </a:schemeClr>
            </a:lnRef>
            <a:fillRef idx="1">
              <a:schemeClr val="accent4">
                <a:tint val="40000"/>
                <a:alpha val="90000"/>
                <a:hueOff val="7241284"/>
                <a:satOff val="-34163"/>
                <a:lumOff val="-1234"/>
                <a:alphaOff val="0"/>
              </a:schemeClr>
            </a:fillRef>
            <a:effectRef idx="0">
              <a:schemeClr val="accent4">
                <a:tint val="40000"/>
                <a:alpha val="90000"/>
                <a:hueOff val="7241284"/>
                <a:satOff val="-34163"/>
                <a:lumOff val="-1234"/>
                <a:alphaOff val="0"/>
              </a:schemeClr>
            </a:effectRef>
            <a:fontRef idx="minor">
              <a:schemeClr val="dk1">
                <a:hueOff val="0"/>
                <a:satOff val="0"/>
                <a:lumOff val="0"/>
                <a:alphaOff val="0"/>
              </a:schemeClr>
            </a:fontRef>
          </p:style>
        </p:sp>
        <p:sp>
          <p:nvSpPr>
            <p:cNvPr id="16" name="片側の 2 つの角を丸めた四角形 4"/>
            <p:cNvSpPr txBox="1"/>
            <p:nvPr/>
          </p:nvSpPr>
          <p:spPr>
            <a:xfrm>
              <a:off x="1639308" y="3800235"/>
              <a:ext cx="8131381" cy="75705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0" lvl="1" defTabSz="800100">
                <a:lnSpc>
                  <a:spcPct val="90000"/>
                </a:lnSpc>
                <a:spcBef>
                  <a:spcPct val="0"/>
                </a:spcBef>
                <a:spcAft>
                  <a:spcPct val="15000"/>
                </a:spcAft>
              </a:pPr>
              <a:r>
                <a:rPr kumimoji="1" lang="ja-JP" altLang="en-US" sz="2400" dirty="0">
                  <a:latin typeface="UD デジタル 教科書体 NP-B" panose="02020700000000000000" pitchFamily="18" charset="-128"/>
                  <a:ea typeface="UD デジタル 教科書体 NP-B" panose="02020700000000000000" pitchFamily="18" charset="-128"/>
                </a:rPr>
                <a:t>・</a:t>
              </a:r>
              <a:r>
                <a:rPr kumimoji="1" lang="zh-CN" altLang="en-US" sz="2400" dirty="0">
                  <a:latin typeface="UD デジタル 教科書体 NP-B" panose="02020700000000000000" pitchFamily="18" charset="-128"/>
                  <a:ea typeface="UD デジタル 教科書体 NP-B" panose="02020700000000000000" pitchFamily="18" charset="-128"/>
                </a:rPr>
                <a:t>試験科目：国語、数学、面接</a:t>
              </a:r>
              <a:endParaRPr kumimoji="1" lang="ja-JP" altLang="en-US" sz="2400" dirty="0">
                <a:latin typeface="UD デジタル 教科書体 NP-B" panose="02020700000000000000" pitchFamily="18" charset="-128"/>
                <a:ea typeface="UD デジタル 教科書体 NP-B" panose="02020700000000000000" pitchFamily="18" charset="-128"/>
              </a:endParaRPr>
            </a:p>
          </p:txBody>
        </p:sp>
        <p:sp>
          <p:nvSpPr>
            <p:cNvPr id="29" name="テキスト ボックス 28">
              <a:extLst>
                <a:ext uri="{FF2B5EF4-FFF2-40B4-BE49-F238E27FC236}">
                  <a16:creationId xmlns:a16="http://schemas.microsoft.com/office/drawing/2014/main" id="{BBC0C83D-AE56-494A-B7C4-39418126E389}"/>
                </a:ext>
              </a:extLst>
            </p:cNvPr>
            <p:cNvSpPr txBox="1"/>
            <p:nvPr/>
          </p:nvSpPr>
          <p:spPr>
            <a:xfrm>
              <a:off x="1992210" y="3725688"/>
              <a:ext cx="4099949" cy="302327"/>
            </a:xfrm>
            <a:prstGeom prst="rect">
              <a:avLst/>
            </a:prstGeom>
            <a:noFill/>
          </p:spPr>
          <p:txBody>
            <a:bodyPr wrap="square" rtlCol="0" anchor="ctr">
              <a:spAutoFit/>
            </a:bodyPr>
            <a:lstStyle/>
            <a:p>
              <a:pPr>
                <a:lnSpc>
                  <a:spcPct val="150000"/>
                </a:lnSpc>
              </a:pPr>
              <a:r>
                <a:rPr kumimoji="1" lang="ja-JP" altLang="en-US" sz="1000" dirty="0">
                  <a:latin typeface="UD デジタル 教科書体 NP-B" panose="02020700000000000000" pitchFamily="18" charset="-128"/>
                  <a:ea typeface="UD デジタル 教科書体 NP-B" panose="02020700000000000000" pitchFamily="18" charset="-128"/>
                </a:rPr>
                <a:t>  し    けん   か   もく　　    こく ご　　　  すう がく　   　めんせつ</a:t>
              </a:r>
              <a:endParaRPr kumimoji="1" lang="ja-JP" altLang="en-US" sz="1200" b="1" dirty="0">
                <a:solidFill>
                  <a:schemeClr val="bg1"/>
                </a:solidFill>
                <a:latin typeface="UD デジタル 教科書体 NP-B" panose="02020700000000000000" pitchFamily="18" charset="-128"/>
                <a:ea typeface="UD デジタル 教科書体 NP-B" panose="02020700000000000000" pitchFamily="18" charset="-128"/>
              </a:endParaRPr>
            </a:p>
          </p:txBody>
        </p:sp>
      </p:grpSp>
      <p:grpSp>
        <p:nvGrpSpPr>
          <p:cNvPr id="6" name="グループ化 5"/>
          <p:cNvGrpSpPr/>
          <p:nvPr/>
        </p:nvGrpSpPr>
        <p:grpSpPr>
          <a:xfrm>
            <a:off x="812797" y="4631612"/>
            <a:ext cx="9312295" cy="816105"/>
            <a:chOff x="1649391" y="4888060"/>
            <a:chExt cx="8176779" cy="816105"/>
          </a:xfrm>
        </p:grpSpPr>
        <p:sp>
          <p:nvSpPr>
            <p:cNvPr id="18" name="片側の 2 つの角を丸めた四角形 17"/>
            <p:cNvSpPr/>
            <p:nvPr/>
          </p:nvSpPr>
          <p:spPr>
            <a:xfrm rot="5400000">
              <a:off x="5396383" y="1159163"/>
              <a:ext cx="682795" cy="8176779"/>
            </a:xfrm>
            <a:prstGeom prst="round2SameRect">
              <a:avLst/>
            </a:prstGeom>
          </p:spPr>
          <p:style>
            <a:lnRef idx="2">
              <a:schemeClr val="accent4">
                <a:tint val="40000"/>
                <a:alpha val="90000"/>
                <a:hueOff val="3620642"/>
                <a:satOff val="-17082"/>
                <a:lumOff val="-617"/>
                <a:alphaOff val="0"/>
              </a:schemeClr>
            </a:lnRef>
            <a:fillRef idx="1">
              <a:schemeClr val="accent4">
                <a:tint val="40000"/>
                <a:alpha val="90000"/>
                <a:hueOff val="3620642"/>
                <a:satOff val="-17082"/>
                <a:lumOff val="-617"/>
                <a:alphaOff val="0"/>
              </a:schemeClr>
            </a:fillRef>
            <a:effectRef idx="0">
              <a:schemeClr val="accent4">
                <a:tint val="40000"/>
                <a:alpha val="90000"/>
                <a:hueOff val="3620642"/>
                <a:satOff val="-17082"/>
                <a:lumOff val="-617"/>
                <a:alphaOff val="0"/>
              </a:schemeClr>
            </a:effectRef>
            <a:fontRef idx="minor">
              <a:schemeClr val="dk1">
                <a:hueOff val="0"/>
                <a:satOff val="0"/>
                <a:lumOff val="0"/>
                <a:alphaOff val="0"/>
              </a:schemeClr>
            </a:fontRef>
          </p:style>
        </p:sp>
        <p:sp>
          <p:nvSpPr>
            <p:cNvPr id="19" name="片側の 2 つの角を丸めた四角形 4"/>
            <p:cNvSpPr txBox="1"/>
            <p:nvPr/>
          </p:nvSpPr>
          <p:spPr>
            <a:xfrm>
              <a:off x="1649392" y="4947109"/>
              <a:ext cx="8121365" cy="75705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0" lvl="1" defTabSz="800100">
                <a:lnSpc>
                  <a:spcPct val="90000"/>
                </a:lnSpc>
                <a:spcBef>
                  <a:spcPct val="0"/>
                </a:spcBef>
                <a:spcAft>
                  <a:spcPct val="15000"/>
                </a:spcAft>
              </a:pPr>
              <a:r>
                <a:rPr kumimoji="1" lang="ja-JP" altLang="en-US" sz="2400" dirty="0">
                  <a:latin typeface="UD デジタル 教科書体 NP-B" panose="02020700000000000000" pitchFamily="18" charset="-128"/>
                  <a:ea typeface="UD デジタル 教科書体 NP-B" panose="02020700000000000000" pitchFamily="18" charset="-128"/>
                </a:rPr>
                <a:t>・申込方法：職業安定所（ハローワーク）に書類を提出する</a:t>
              </a:r>
            </a:p>
          </p:txBody>
        </p:sp>
        <p:sp>
          <p:nvSpPr>
            <p:cNvPr id="30" name="テキスト ボックス 29">
              <a:extLst>
                <a:ext uri="{FF2B5EF4-FFF2-40B4-BE49-F238E27FC236}">
                  <a16:creationId xmlns:a16="http://schemas.microsoft.com/office/drawing/2014/main" id="{BBC0C83D-AE56-494A-B7C4-39418126E389}"/>
                </a:ext>
              </a:extLst>
            </p:cNvPr>
            <p:cNvSpPr txBox="1"/>
            <p:nvPr/>
          </p:nvSpPr>
          <p:spPr>
            <a:xfrm>
              <a:off x="2083550" y="4888060"/>
              <a:ext cx="7151789" cy="302327"/>
            </a:xfrm>
            <a:prstGeom prst="rect">
              <a:avLst/>
            </a:prstGeom>
            <a:noFill/>
          </p:spPr>
          <p:txBody>
            <a:bodyPr wrap="square" rtlCol="0" anchor="ctr">
              <a:spAutoFit/>
            </a:bodyPr>
            <a:lstStyle/>
            <a:p>
              <a:pPr>
                <a:lnSpc>
                  <a:spcPct val="150000"/>
                </a:lnSpc>
              </a:pPr>
              <a:r>
                <a:rPr kumimoji="1" lang="ja-JP" altLang="en-US" sz="1000" dirty="0">
                  <a:latin typeface="UD デジタル 教科書体 NP-B" panose="02020700000000000000" pitchFamily="18" charset="-128"/>
                  <a:ea typeface="UD デジタル 教科書体 NP-B" panose="02020700000000000000" pitchFamily="18" charset="-128"/>
                </a:rPr>
                <a:t>もうしこみほうほう　   しょくぎょう あんていじょ　        は    ろ     ー     わ    ー    く　               しょ るい　　  ていしゅつ</a:t>
              </a:r>
              <a:endParaRPr kumimoji="1" lang="ja-JP" altLang="en-US" sz="1200" b="1" dirty="0">
                <a:solidFill>
                  <a:schemeClr val="bg1"/>
                </a:solidFill>
                <a:latin typeface="UD デジタル 教科書体 NP-B" panose="02020700000000000000" pitchFamily="18" charset="-128"/>
                <a:ea typeface="UD デジタル 教科書体 NP-B" panose="02020700000000000000" pitchFamily="18" charset="-128"/>
              </a:endParaRPr>
            </a:p>
          </p:txBody>
        </p:sp>
      </p:grpSp>
      <p:pic>
        <p:nvPicPr>
          <p:cNvPr id="32" name="図 169"/>
          <p:cNvPicPr>
            <a:picLocks noChangeAspect="1"/>
          </p:cNvPicPr>
          <p:nvPr/>
        </p:nvPicPr>
        <p:blipFill>
          <a:blip r:embed="rId3"/>
          <a:stretch>
            <a:fillRect/>
          </a:stretch>
        </p:blipFill>
        <p:spPr>
          <a:xfrm>
            <a:off x="7492622" y="491204"/>
            <a:ext cx="1774646" cy="1774646"/>
          </a:xfrm>
          <a:prstGeom prst="rect">
            <a:avLst/>
          </a:prstGeom>
        </p:spPr>
      </p:pic>
      <p:sp>
        <p:nvSpPr>
          <p:cNvPr id="25" name="スライド番号プレースホルダー 3"/>
          <p:cNvSpPr>
            <a:spLocks noGrp="1"/>
          </p:cNvSpPr>
          <p:nvPr>
            <p:ph type="sldNum" sz="quarter" idx="4294967295"/>
          </p:nvPr>
        </p:nvSpPr>
        <p:spPr>
          <a:xfrm>
            <a:off x="4143079" y="7227490"/>
            <a:ext cx="2405658" cy="276999"/>
          </a:xfrm>
          <a:prstGeom prst="rect">
            <a:avLst/>
          </a:prstGeom>
        </p:spPr>
        <p:txBody>
          <a:bodyPr/>
          <a:lstStyle/>
          <a:p>
            <a:pPr algn="ctr"/>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fld id="{DFE08C22-053B-3C49-B8BB-21FC17935DB3}" type="slidenum">
              <a:rPr lang="en-US" altLang="ja-JP" sz="1200" smtClean="0">
                <a:solidFill>
                  <a:schemeClr val="tx1"/>
                </a:solidFill>
                <a:latin typeface="UD デジタル 教科書体 NP-B" panose="02020700000000000000" pitchFamily="18" charset="-128"/>
                <a:ea typeface="UD デジタル 教科書体 NP-B" panose="02020700000000000000" pitchFamily="18" charset="-128"/>
              </a:rPr>
              <a:pPr algn="ctr"/>
              <a:t>31</a:t>
            </a:fld>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p>
        </p:txBody>
      </p:sp>
      <p:grpSp>
        <p:nvGrpSpPr>
          <p:cNvPr id="37" name="グループ化 36">
            <a:extLst>
              <a:ext uri="{FF2B5EF4-FFF2-40B4-BE49-F238E27FC236}">
                <a16:creationId xmlns:a16="http://schemas.microsoft.com/office/drawing/2014/main" id="{86FD6890-8251-466F-98CB-A26CE6325039}"/>
              </a:ext>
            </a:extLst>
          </p:cNvPr>
          <p:cNvGrpSpPr/>
          <p:nvPr/>
        </p:nvGrpSpPr>
        <p:grpSpPr>
          <a:xfrm>
            <a:off x="812800" y="5661361"/>
            <a:ext cx="9312292" cy="821295"/>
            <a:chOff x="1649391" y="4813594"/>
            <a:chExt cx="8176779" cy="821295"/>
          </a:xfrm>
          <a:solidFill>
            <a:srgbClr val="FFCCFF"/>
          </a:solidFill>
        </p:grpSpPr>
        <p:sp>
          <p:nvSpPr>
            <p:cNvPr id="38" name="片側の 2 つの角を丸めた四角形 17">
              <a:extLst>
                <a:ext uri="{FF2B5EF4-FFF2-40B4-BE49-F238E27FC236}">
                  <a16:creationId xmlns:a16="http://schemas.microsoft.com/office/drawing/2014/main" id="{968F96D8-ED98-452C-A604-EAB513128917}"/>
                </a:ext>
              </a:extLst>
            </p:cNvPr>
            <p:cNvSpPr/>
            <p:nvPr/>
          </p:nvSpPr>
          <p:spPr>
            <a:xfrm rot="5400000">
              <a:off x="5396383" y="1159163"/>
              <a:ext cx="682795" cy="8176779"/>
            </a:xfrm>
            <a:prstGeom prst="round2SameRect">
              <a:avLst/>
            </a:prstGeom>
            <a:grpFill/>
          </p:spPr>
          <p:style>
            <a:lnRef idx="2">
              <a:schemeClr val="accent4">
                <a:tint val="40000"/>
                <a:alpha val="90000"/>
                <a:hueOff val="3620642"/>
                <a:satOff val="-17082"/>
                <a:lumOff val="-617"/>
                <a:alphaOff val="0"/>
              </a:schemeClr>
            </a:lnRef>
            <a:fillRef idx="1">
              <a:schemeClr val="accent4">
                <a:tint val="40000"/>
                <a:alpha val="90000"/>
                <a:hueOff val="3620642"/>
                <a:satOff val="-17082"/>
                <a:lumOff val="-617"/>
                <a:alphaOff val="0"/>
              </a:schemeClr>
            </a:fillRef>
            <a:effectRef idx="0">
              <a:schemeClr val="accent4">
                <a:tint val="40000"/>
                <a:alpha val="90000"/>
                <a:hueOff val="3620642"/>
                <a:satOff val="-17082"/>
                <a:lumOff val="-617"/>
                <a:alphaOff val="0"/>
              </a:schemeClr>
            </a:effectRef>
            <a:fontRef idx="minor">
              <a:schemeClr val="dk1">
                <a:hueOff val="0"/>
                <a:satOff val="0"/>
                <a:lumOff val="0"/>
                <a:alphaOff val="0"/>
              </a:schemeClr>
            </a:fontRef>
          </p:style>
        </p:sp>
        <p:sp>
          <p:nvSpPr>
            <p:cNvPr id="39" name="片側の 2 つの角を丸めた四角形 4">
              <a:extLst>
                <a:ext uri="{FF2B5EF4-FFF2-40B4-BE49-F238E27FC236}">
                  <a16:creationId xmlns:a16="http://schemas.microsoft.com/office/drawing/2014/main" id="{3EF45021-4075-4B37-9B8B-66422FFD1FA9}"/>
                </a:ext>
              </a:extLst>
            </p:cNvPr>
            <p:cNvSpPr txBox="1"/>
            <p:nvPr/>
          </p:nvSpPr>
          <p:spPr>
            <a:xfrm>
              <a:off x="1672090" y="4877833"/>
              <a:ext cx="8121365" cy="757056"/>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0" lvl="1" defTabSz="800100">
                <a:lnSpc>
                  <a:spcPct val="90000"/>
                </a:lnSpc>
                <a:spcBef>
                  <a:spcPct val="0"/>
                </a:spcBef>
                <a:spcAft>
                  <a:spcPct val="15000"/>
                </a:spcAft>
              </a:pPr>
              <a:r>
                <a:rPr kumimoji="1" lang="ja-JP" altLang="en-US" sz="2400" dirty="0">
                  <a:latin typeface="UD デジタル 教科書体 NP-B" panose="02020700000000000000" pitchFamily="18" charset="-128"/>
                  <a:ea typeface="UD デジタル 教科書体 NP-B" panose="02020700000000000000" pitchFamily="18" charset="-128"/>
                </a:rPr>
                <a:t>・注意：学校ではないので学歴にはならない</a:t>
              </a:r>
            </a:p>
          </p:txBody>
        </p:sp>
        <p:sp>
          <p:nvSpPr>
            <p:cNvPr id="40" name="テキスト ボックス 39">
              <a:extLst>
                <a:ext uri="{FF2B5EF4-FFF2-40B4-BE49-F238E27FC236}">
                  <a16:creationId xmlns:a16="http://schemas.microsoft.com/office/drawing/2014/main" id="{73562A20-D85E-4BA5-921E-6AAFBD38ACE6}"/>
                </a:ext>
              </a:extLst>
            </p:cNvPr>
            <p:cNvSpPr txBox="1"/>
            <p:nvPr/>
          </p:nvSpPr>
          <p:spPr>
            <a:xfrm>
              <a:off x="1967290" y="4813594"/>
              <a:ext cx="7151789" cy="302327"/>
            </a:xfrm>
            <a:prstGeom prst="rect">
              <a:avLst/>
            </a:prstGeom>
            <a:noFill/>
          </p:spPr>
          <p:txBody>
            <a:bodyPr wrap="square" rtlCol="0" anchor="ctr">
              <a:spAutoFit/>
            </a:bodyPr>
            <a:lstStyle/>
            <a:p>
              <a:pPr>
                <a:lnSpc>
                  <a:spcPct val="150000"/>
                </a:lnSpc>
              </a:pPr>
              <a:r>
                <a:rPr kumimoji="1" lang="ja-JP" altLang="en-US" sz="1000" b="1" dirty="0">
                  <a:latin typeface="UD デジタル 教科書体 NP-B" panose="02020700000000000000" pitchFamily="18" charset="-128"/>
                  <a:ea typeface="UD デジタル 教科書体 NP-B" panose="02020700000000000000" pitchFamily="18" charset="-128"/>
                </a:rPr>
                <a:t>　ちゅう い　　    がっこう　　　　　　　　　　　　 　      がくれき</a:t>
              </a:r>
              <a:endParaRPr kumimoji="1" lang="ja-JP" altLang="en-US" sz="1200" b="1" dirty="0">
                <a:latin typeface="UD デジタル 教科書体 NP-B" panose="02020700000000000000" pitchFamily="18" charset="-128"/>
                <a:ea typeface="UD デジタル 教科書体 NP-B" panose="02020700000000000000" pitchFamily="18" charset="-128"/>
              </a:endParaRPr>
            </a:p>
          </p:txBody>
        </p:sp>
      </p:grpSp>
    </p:spTree>
    <p:extLst>
      <p:ext uri="{BB962C8B-B14F-4D97-AF65-F5344CB8AC3E}">
        <p14:creationId xmlns:p14="http://schemas.microsoft.com/office/powerpoint/2010/main" val="735289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角丸四角形 11">
            <a:extLst>
              <a:ext uri="{FF2B5EF4-FFF2-40B4-BE49-F238E27FC236}">
                <a16:creationId xmlns:a16="http://schemas.microsoft.com/office/drawing/2014/main" id="{BAF52851-B397-2E4F-A709-1112EF08E326}"/>
              </a:ext>
            </a:extLst>
          </p:cNvPr>
          <p:cNvSpPr/>
          <p:nvPr/>
        </p:nvSpPr>
        <p:spPr>
          <a:xfrm>
            <a:off x="1056440" y="1723912"/>
            <a:ext cx="9068653" cy="5438968"/>
          </a:xfrm>
          <a:prstGeom prst="roundRect">
            <a:avLst>
              <a:gd name="adj" fmla="val 5664"/>
            </a:avLst>
          </a:prstGeom>
          <a:solidFill>
            <a:schemeClr val="bg1"/>
          </a:solidFill>
          <a:ln w="25400">
            <a:solidFill>
              <a:srgbClr val="F9B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2" name="スライド番号プレースホルダー 1"/>
          <p:cNvSpPr>
            <a:spLocks noGrp="1"/>
          </p:cNvSpPr>
          <p:nvPr>
            <p:ph type="sldNum" sz="quarter" idx="14"/>
          </p:nvPr>
        </p:nvSpPr>
        <p:spPr>
          <a:xfrm>
            <a:off x="4143079" y="7227490"/>
            <a:ext cx="2405658" cy="276999"/>
          </a:xfrm>
        </p:spPr>
        <p:txBody>
          <a:bodyPr/>
          <a:lstStyle/>
          <a:p>
            <a:pPr algn="ctr"/>
            <a:r>
              <a:rPr lang="en-US" altLang="ja-JP" sz="1200" b="0" dirty="0">
                <a:solidFill>
                  <a:schemeClr val="tx1"/>
                </a:solidFill>
                <a:latin typeface="UD デジタル 教科書体 NP-B" panose="02020700000000000000" pitchFamily="18" charset="-128"/>
                <a:ea typeface="UD デジタル 教科書体 NP-B" panose="02020700000000000000" pitchFamily="18" charset="-128"/>
              </a:rPr>
              <a:t>- </a:t>
            </a:r>
            <a:fld id="{DFE08C22-053B-3C49-B8BB-21FC17935DB3}" type="slidenum">
              <a:rPr sz="1200" b="0" smtClean="0">
                <a:solidFill>
                  <a:schemeClr val="tx1"/>
                </a:solidFill>
                <a:latin typeface="UD デジタル 教科書体 NP-B" panose="02020700000000000000" pitchFamily="18" charset="-128"/>
                <a:ea typeface="UD デジタル 教科書体 NP-B" panose="02020700000000000000" pitchFamily="18" charset="-128"/>
              </a:rPr>
              <a:pPr algn="ctr"/>
              <a:t>32</a:t>
            </a:fld>
            <a:r>
              <a:rPr lang="ja-JP" altLang="en-US" sz="1200" b="0" dirty="0">
                <a:solidFill>
                  <a:schemeClr val="tx1"/>
                </a:solidFill>
                <a:latin typeface="UD デジタル 教科書体 NP-B" panose="02020700000000000000" pitchFamily="18" charset="-128"/>
                <a:ea typeface="UD デジタル 教科書体 NP-B" panose="02020700000000000000" pitchFamily="18" charset="-128"/>
              </a:rPr>
              <a:t> </a:t>
            </a:r>
            <a:r>
              <a:rPr lang="en-US" altLang="ja-JP" sz="1200" b="0" dirty="0">
                <a:solidFill>
                  <a:schemeClr val="tx1"/>
                </a:solidFill>
                <a:latin typeface="UD デジタル 教科書体 NP-B" panose="02020700000000000000" pitchFamily="18" charset="-128"/>
                <a:ea typeface="UD デジタル 教科書体 NP-B" panose="02020700000000000000" pitchFamily="18" charset="-128"/>
              </a:rPr>
              <a:t>-</a:t>
            </a:r>
            <a:endParaRPr lang="ja-JP" altLang="en-US" sz="1200" b="0" dirty="0">
              <a:solidFill>
                <a:schemeClr val="tx1"/>
              </a:solidFill>
              <a:latin typeface="UD デジタル 教科書体 NP-B" panose="02020700000000000000" pitchFamily="18" charset="-128"/>
              <a:ea typeface="UD デジタル 教科書体 NP-B" panose="02020700000000000000" pitchFamily="18" charset="-128"/>
            </a:endParaRPr>
          </a:p>
        </p:txBody>
      </p:sp>
      <p:pic>
        <p:nvPicPr>
          <p:cNvPr id="34" name="図 60"/>
          <p:cNvPicPr>
            <a:picLocks noChangeAspect="1"/>
          </p:cNvPicPr>
          <p:nvPr/>
        </p:nvPicPr>
        <p:blipFill>
          <a:blip r:embed="rId3"/>
          <a:stretch>
            <a:fillRect/>
          </a:stretch>
        </p:blipFill>
        <p:spPr>
          <a:xfrm>
            <a:off x="6928405" y="4183062"/>
            <a:ext cx="3018430" cy="3018430"/>
          </a:xfrm>
          <a:prstGeom prst="rect">
            <a:avLst/>
          </a:prstGeom>
        </p:spPr>
      </p:pic>
      <p:sp>
        <p:nvSpPr>
          <p:cNvPr id="35" name="四角形 178"/>
          <p:cNvSpPr txBox="1">
            <a:spLocks/>
          </p:cNvSpPr>
          <p:nvPr/>
        </p:nvSpPr>
        <p:spPr>
          <a:xfrm>
            <a:off x="1581812" y="1836470"/>
            <a:ext cx="8487610" cy="4930107"/>
          </a:xfrm>
          <a:prstGeom prst="rect">
            <a:avLst/>
          </a:prstGeom>
        </p:spPr>
        <p:txBody>
          <a:bodyPr>
            <a:normAutofit/>
          </a:bodyPr>
          <a:lst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nSpc>
                <a:spcPts val="5500"/>
              </a:lnSpc>
              <a:spcBef>
                <a:spcPts val="0"/>
              </a:spcBef>
              <a:buFont typeface="Arial" panose="020B0604020202020204" pitchFamily="34" charset="0"/>
              <a:buNone/>
            </a:pPr>
            <a:r>
              <a:rPr lang="ja-JP" altLang="en-US" sz="2800" dirty="0">
                <a:solidFill>
                  <a:srgbClr val="FF0000"/>
                </a:solidFill>
                <a:latin typeface="UD デジタル 教科書体 NP-B" panose="02020700000000000000" pitchFamily="18" charset="-128"/>
                <a:ea typeface="UD デジタル 教科書体 NP-B" panose="02020700000000000000" pitchFamily="18" charset="-128"/>
              </a:rPr>
              <a:t>【</a:t>
            </a:r>
            <a:r>
              <a:rPr lang="ja-JP" altLang="en-US" sz="2800" b="1" dirty="0">
                <a:solidFill>
                  <a:srgbClr val="FF0000"/>
                </a:solidFill>
                <a:latin typeface="UD デジタル 教科書体 NP-B" panose="02020700000000000000" pitchFamily="18" charset="-128"/>
                <a:ea typeface="UD デジタル 教科書体 NP-B" panose="02020700000000000000" pitchFamily="18" charset="-128"/>
              </a:rPr>
              <a:t>中学１年生</a:t>
            </a:r>
            <a:r>
              <a:rPr lang="ja-JP" altLang="en-US" sz="2800" dirty="0">
                <a:solidFill>
                  <a:srgbClr val="FF0000"/>
                </a:solidFill>
                <a:latin typeface="UD デジタル 教科書体 NP-B" panose="02020700000000000000" pitchFamily="18" charset="-128"/>
                <a:ea typeface="UD デジタル 教科書体 NP-B" panose="02020700000000000000" pitchFamily="18" charset="-128"/>
              </a:rPr>
              <a:t>】</a:t>
            </a:r>
          </a:p>
          <a:p>
            <a:pPr marL="0" indent="0">
              <a:lnSpc>
                <a:spcPts val="5500"/>
              </a:lnSpc>
              <a:spcBef>
                <a:spcPts val="1200"/>
              </a:spcBef>
              <a:buNone/>
            </a:pPr>
            <a:r>
              <a:rPr lang="ja-JP" altLang="en-US" dirty="0">
                <a:solidFill>
                  <a:srgbClr val="FF0066"/>
                </a:solidFill>
                <a:latin typeface="UD デジタル 教科書体 NP-B" panose="02020700000000000000" pitchFamily="18" charset="-128"/>
                <a:ea typeface="UD デジタル 教科書体 NP-B" panose="02020700000000000000" pitchFamily="18" charset="-128"/>
              </a:rPr>
              <a:t>◆</a:t>
            </a:r>
            <a:r>
              <a:rPr lang="ja-JP" altLang="en-US" dirty="0">
                <a:latin typeface="UD デジタル 教科書体 NP-B" panose="02020700000000000000" pitchFamily="18" charset="-128"/>
                <a:ea typeface="UD デジタル 教科書体 NP-B" panose="02020700000000000000" pitchFamily="18" charset="-128"/>
              </a:rPr>
              <a:t> </a:t>
            </a:r>
            <a:r>
              <a:rPr lang="ja-JP" altLang="en-US" sz="2800" b="1" dirty="0">
                <a:latin typeface="UD デジタル 教科書体 NP-B" panose="02020700000000000000" pitchFamily="18" charset="-128"/>
                <a:ea typeface="UD デジタル 教科書体 NP-B" panose="02020700000000000000" pitchFamily="18" charset="-128"/>
              </a:rPr>
              <a:t>職業インタビュー・職業について学ぶ</a:t>
            </a:r>
          </a:p>
          <a:p>
            <a:pPr marL="361950" indent="0">
              <a:lnSpc>
                <a:spcPts val="5500"/>
              </a:lnSpc>
              <a:spcBef>
                <a:spcPts val="0"/>
              </a:spcBef>
              <a:buNone/>
            </a:pPr>
            <a:r>
              <a:rPr lang="ja-JP" altLang="en-US" sz="3600" dirty="0">
                <a:latin typeface="UD デジタル 教科書体 NP-B" panose="02020700000000000000" pitchFamily="18" charset="-128"/>
                <a:ea typeface="UD デジタル 教科書体 NP-B" panose="02020700000000000000" pitchFamily="18" charset="-128"/>
              </a:rPr>
              <a:t> </a:t>
            </a:r>
            <a:r>
              <a:rPr lang="ja-JP" altLang="en-US" sz="2800" dirty="0" err="1">
                <a:latin typeface="UD デジタル 教科書体 NP-B" panose="02020700000000000000" pitchFamily="18" charset="-128"/>
                <a:ea typeface="UD デジタル 教科書体 NP-B" panose="02020700000000000000" pitchFamily="18" charset="-128"/>
              </a:rPr>
              <a:t>身近な働いて</a:t>
            </a:r>
            <a:r>
              <a:rPr lang="ja-JP" altLang="en-US" sz="2800" dirty="0">
                <a:latin typeface="UD デジタル 教科書体 NP-B" panose="02020700000000000000" pitchFamily="18" charset="-128"/>
                <a:ea typeface="UD デジタル 教科書体 NP-B" panose="02020700000000000000" pitchFamily="18" charset="-128"/>
              </a:rPr>
              <a:t>いる人から、働く意義について</a:t>
            </a:r>
            <a:endParaRPr lang="en-US" altLang="ja-JP" sz="2800" dirty="0">
              <a:latin typeface="UD デジタル 教科書体 NP-B" panose="02020700000000000000" pitchFamily="18" charset="-128"/>
              <a:ea typeface="UD デジタル 教科書体 NP-B" panose="02020700000000000000" pitchFamily="18" charset="-128"/>
            </a:endParaRPr>
          </a:p>
          <a:p>
            <a:pPr marL="361950" indent="0">
              <a:lnSpc>
                <a:spcPts val="5500"/>
              </a:lnSpc>
              <a:spcBef>
                <a:spcPts val="0"/>
              </a:spcBef>
              <a:buNone/>
            </a:pPr>
            <a:r>
              <a:rPr lang="ja-JP" altLang="en-US" sz="2800" dirty="0">
                <a:latin typeface="UD デジタル 教科書体 NP-B" panose="02020700000000000000" pitchFamily="18" charset="-128"/>
                <a:ea typeface="UD デジタル 教科書体 NP-B" panose="02020700000000000000" pitchFamily="18" charset="-128"/>
              </a:rPr>
              <a:t> 学ぶ。</a:t>
            </a:r>
            <a:endParaRPr lang="en-US" altLang="ja-JP" sz="2800" dirty="0">
              <a:latin typeface="UD デジタル 教科書体 NP-B" panose="02020700000000000000" pitchFamily="18" charset="-128"/>
              <a:ea typeface="UD デジタル 教科書体 NP-B" panose="02020700000000000000" pitchFamily="18" charset="-128"/>
            </a:endParaRPr>
          </a:p>
          <a:p>
            <a:pPr marL="361950" indent="0">
              <a:lnSpc>
                <a:spcPts val="5500"/>
              </a:lnSpc>
              <a:spcBef>
                <a:spcPts val="0"/>
              </a:spcBef>
              <a:buNone/>
            </a:pPr>
            <a:r>
              <a:rPr lang="ja-JP" altLang="en-US" sz="2800" dirty="0">
                <a:latin typeface="UD デジタル 教科書体 NP-B" panose="02020700000000000000" pitchFamily="18" charset="-128"/>
                <a:ea typeface="UD デジタル 教科書体 NP-B" panose="02020700000000000000" pitchFamily="18" charset="-128"/>
              </a:rPr>
              <a:t> </a:t>
            </a:r>
            <a:r>
              <a:rPr lang="ja-JP" altLang="en-US" sz="2800" b="1" u="sng" dirty="0">
                <a:latin typeface="UD デジタル 教科書体 NP-B" panose="02020700000000000000" pitchFamily="18" charset="-128"/>
                <a:ea typeface="UD デジタル 教科書体 NP-B" panose="02020700000000000000" pitchFamily="18" charset="-128"/>
              </a:rPr>
              <a:t>⇒色々な仕事を知る</a:t>
            </a:r>
          </a:p>
        </p:txBody>
      </p:sp>
      <p:pic>
        <p:nvPicPr>
          <p:cNvPr id="7" name="図 6">
            <a:extLst>
              <a:ext uri="{FF2B5EF4-FFF2-40B4-BE49-F238E27FC236}">
                <a16:creationId xmlns:a16="http://schemas.microsoft.com/office/drawing/2014/main" id="{C735B675-0515-6D4B-B927-8FE084CF4A8C}"/>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231900" y="673437"/>
            <a:ext cx="8714936" cy="782735"/>
          </a:xfrm>
          <a:prstGeom prst="rect">
            <a:avLst/>
          </a:prstGeom>
        </p:spPr>
      </p:pic>
      <p:sp>
        <p:nvSpPr>
          <p:cNvPr id="8" name="テキスト ボックス 7">
            <a:extLst>
              <a:ext uri="{FF2B5EF4-FFF2-40B4-BE49-F238E27FC236}">
                <a16:creationId xmlns:a16="http://schemas.microsoft.com/office/drawing/2014/main" id="{FCBFA516-9D02-8546-9E0C-4C8AF1FBECD8}"/>
              </a:ext>
            </a:extLst>
          </p:cNvPr>
          <p:cNvSpPr txBox="1"/>
          <p:nvPr/>
        </p:nvSpPr>
        <p:spPr>
          <a:xfrm>
            <a:off x="1334814" y="864977"/>
            <a:ext cx="7360007" cy="584775"/>
          </a:xfrm>
          <a:prstGeom prst="rect">
            <a:avLst/>
          </a:prstGeom>
          <a:noFill/>
        </p:spPr>
        <p:txBody>
          <a:bodyPr wrap="square" rtlCol="0">
            <a:spAutoFit/>
          </a:bodyPr>
          <a:lstStyle/>
          <a:p>
            <a:r>
              <a:rPr kumimoji="1" lang="en-US" altLang="ja-JP" sz="3200" b="1" dirty="0">
                <a:solidFill>
                  <a:schemeClr val="bg1"/>
                </a:solidFill>
                <a:latin typeface="UD デジタル 教科書体 NP-B" panose="02020700000000000000" pitchFamily="18" charset="-128"/>
                <a:ea typeface="UD デジタル 教科書体 NP-B" panose="02020700000000000000" pitchFamily="18" charset="-128"/>
              </a:rPr>
              <a:t>7</a:t>
            </a:r>
            <a:r>
              <a:rPr kumimoji="1" lang="ja-JP" altLang="en-US" sz="3200" b="1" dirty="0">
                <a:solidFill>
                  <a:schemeClr val="bg1"/>
                </a:solidFill>
                <a:latin typeface="UD デジタル 教科書体 NP-B" panose="02020700000000000000" pitchFamily="18" charset="-128"/>
                <a:ea typeface="UD デジタル 教科書体 NP-B" panose="02020700000000000000" pitchFamily="18" charset="-128"/>
              </a:rPr>
              <a:t>．進路選択に向けての動きの一例</a:t>
            </a:r>
          </a:p>
        </p:txBody>
      </p:sp>
      <p:pic>
        <p:nvPicPr>
          <p:cNvPr id="9" name="図 8">
            <a:extLst>
              <a:ext uri="{FF2B5EF4-FFF2-40B4-BE49-F238E27FC236}">
                <a16:creationId xmlns:a16="http://schemas.microsoft.com/office/drawing/2014/main" id="{4C0BD1C6-1049-314C-99A1-4DEDAFB60F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37620" y="673437"/>
            <a:ext cx="1127695" cy="727964"/>
          </a:xfrm>
          <a:prstGeom prst="rect">
            <a:avLst/>
          </a:prstGeom>
        </p:spPr>
      </p:pic>
      <p:sp>
        <p:nvSpPr>
          <p:cNvPr id="10" name="テキスト ボックス 9">
            <a:extLst>
              <a:ext uri="{FF2B5EF4-FFF2-40B4-BE49-F238E27FC236}">
                <a16:creationId xmlns:a16="http://schemas.microsoft.com/office/drawing/2014/main" id="{BBC0C83D-AE56-494A-B7C4-39418126E389}"/>
              </a:ext>
            </a:extLst>
          </p:cNvPr>
          <p:cNvSpPr txBox="1"/>
          <p:nvPr/>
        </p:nvSpPr>
        <p:spPr>
          <a:xfrm>
            <a:off x="2070086" y="613654"/>
            <a:ext cx="7618773" cy="386260"/>
          </a:xfrm>
          <a:prstGeom prst="rect">
            <a:avLst/>
          </a:prstGeom>
          <a:noFill/>
        </p:spPr>
        <p:txBody>
          <a:bodyPr wrap="square" rtlCol="0" anchor="ctr">
            <a:spAutoFit/>
          </a:bodyPr>
          <a:lstStyle/>
          <a:p>
            <a:pPr>
              <a:lnSpc>
                <a:spcPct val="150000"/>
              </a:lnSpc>
            </a:pPr>
            <a:r>
              <a:rPr kumimoji="1" lang="ja-JP" altLang="en-US" sz="1400" b="1" dirty="0">
                <a:solidFill>
                  <a:schemeClr val="bg1"/>
                </a:solidFill>
                <a:latin typeface="UD デジタル 教科書体 NP-B" panose="02020700000000000000" pitchFamily="18" charset="-128"/>
                <a:ea typeface="UD デジタル 教科書体 NP-B" panose="02020700000000000000" pitchFamily="18" charset="-128"/>
              </a:rPr>
              <a:t>しん  ろ   せん たく         む                         うご               いちれい</a:t>
            </a:r>
          </a:p>
        </p:txBody>
      </p:sp>
      <p:sp>
        <p:nvSpPr>
          <p:cNvPr id="11" name="テキスト ボックス 10">
            <a:extLst>
              <a:ext uri="{FF2B5EF4-FFF2-40B4-BE49-F238E27FC236}">
                <a16:creationId xmlns:a16="http://schemas.microsoft.com/office/drawing/2014/main" id="{BBC0C83D-AE56-494A-B7C4-39418126E389}"/>
              </a:ext>
            </a:extLst>
          </p:cNvPr>
          <p:cNvSpPr txBox="1"/>
          <p:nvPr/>
        </p:nvSpPr>
        <p:spPr>
          <a:xfrm>
            <a:off x="1914581" y="1810393"/>
            <a:ext cx="3777960" cy="344261"/>
          </a:xfrm>
          <a:prstGeom prst="rect">
            <a:avLst/>
          </a:prstGeom>
          <a:noFill/>
        </p:spPr>
        <p:txBody>
          <a:bodyPr wrap="square" rtlCol="0" anchor="ctr">
            <a:spAutoFit/>
          </a:bodyPr>
          <a:lstStyle/>
          <a:p>
            <a:pPr>
              <a:lnSpc>
                <a:spcPct val="150000"/>
              </a:lnSpc>
            </a:pPr>
            <a:r>
              <a:rPr kumimoji="1" lang="ja-JP" altLang="en-US" sz="1200" b="1" dirty="0">
                <a:solidFill>
                  <a:srgbClr val="FF0000"/>
                </a:solidFill>
                <a:latin typeface="UD デジタル 教科書体 NP-B" panose="02020700000000000000" pitchFamily="18" charset="-128"/>
                <a:ea typeface="UD デジタル 教科書体 NP-B" panose="02020700000000000000" pitchFamily="18" charset="-128"/>
              </a:rPr>
              <a:t>ちゅうがく       ねんせい</a:t>
            </a:r>
          </a:p>
        </p:txBody>
      </p:sp>
      <p:sp>
        <p:nvSpPr>
          <p:cNvPr id="13" name="テキスト ボックス 12">
            <a:extLst>
              <a:ext uri="{FF2B5EF4-FFF2-40B4-BE49-F238E27FC236}">
                <a16:creationId xmlns:a16="http://schemas.microsoft.com/office/drawing/2014/main" id="{BBC0C83D-AE56-494A-B7C4-39418126E389}"/>
              </a:ext>
            </a:extLst>
          </p:cNvPr>
          <p:cNvSpPr txBox="1"/>
          <p:nvPr/>
        </p:nvSpPr>
        <p:spPr>
          <a:xfrm>
            <a:off x="2044407" y="2655868"/>
            <a:ext cx="6483497" cy="344261"/>
          </a:xfrm>
          <a:prstGeom prst="rect">
            <a:avLst/>
          </a:prstGeom>
          <a:noFill/>
        </p:spPr>
        <p:txBody>
          <a:bodyPr wrap="square" rtlCol="0" anchor="ctr">
            <a:spAutoFit/>
          </a:bodyPr>
          <a:lstStyle/>
          <a:p>
            <a:pPr>
              <a:lnSpc>
                <a:spcPct val="150000"/>
              </a:lnSpc>
            </a:pPr>
            <a:r>
              <a:rPr kumimoji="1" lang="ja-JP" altLang="en-US" sz="1200" spc="-100" dirty="0">
                <a:latin typeface="UD デジタル 教科書体 NP-B" panose="02020700000000000000" pitchFamily="18" charset="-128"/>
                <a:ea typeface="UD デジタル 教科書体 NP-B" panose="02020700000000000000" pitchFamily="18" charset="-128"/>
              </a:rPr>
              <a:t>しょくぎょう い     ん      た          びゅ       ー      　　しょくぎょう　      　　　　　　　  まな</a:t>
            </a:r>
            <a:endParaRPr kumimoji="1" lang="ja-JP" altLang="en-US" sz="1200" b="1" spc="-100" dirty="0">
              <a:solidFill>
                <a:schemeClr val="bg1"/>
              </a:solidFill>
              <a:latin typeface="UD デジタル 教科書体 NP-B" panose="02020700000000000000" pitchFamily="18" charset="-128"/>
              <a:ea typeface="UD デジタル 教科書体 NP-B" panose="02020700000000000000" pitchFamily="18" charset="-128"/>
            </a:endParaRPr>
          </a:p>
        </p:txBody>
      </p:sp>
      <p:sp>
        <p:nvSpPr>
          <p:cNvPr id="14" name="テキスト ボックス 13">
            <a:extLst>
              <a:ext uri="{FF2B5EF4-FFF2-40B4-BE49-F238E27FC236}">
                <a16:creationId xmlns:a16="http://schemas.microsoft.com/office/drawing/2014/main" id="{BBC0C83D-AE56-494A-B7C4-39418126E389}"/>
              </a:ext>
            </a:extLst>
          </p:cNvPr>
          <p:cNvSpPr txBox="1"/>
          <p:nvPr/>
        </p:nvSpPr>
        <p:spPr>
          <a:xfrm>
            <a:off x="2173361" y="3337571"/>
            <a:ext cx="7343568" cy="344261"/>
          </a:xfrm>
          <a:prstGeom prst="rect">
            <a:avLst/>
          </a:prstGeom>
          <a:noFill/>
        </p:spPr>
        <p:txBody>
          <a:bodyPr wrap="square" rtlCol="0" anchor="ctr">
            <a:spAutoFit/>
          </a:bodyPr>
          <a:lstStyle/>
          <a:p>
            <a:pPr>
              <a:lnSpc>
                <a:spcPct val="150000"/>
              </a:lnSpc>
            </a:pPr>
            <a:r>
              <a:rPr kumimoji="1" lang="ja-JP" altLang="en-US" sz="1200" spc="-100" dirty="0">
                <a:latin typeface="UD デジタル 教科書体 NP-B" panose="02020700000000000000" pitchFamily="18" charset="-128"/>
                <a:ea typeface="UD デジタル 教科書体 NP-B" panose="02020700000000000000" pitchFamily="18" charset="-128"/>
              </a:rPr>
              <a:t>み    じか          はたら　　　　　　　　          ひと                               はたら            い     ぎ</a:t>
            </a:r>
            <a:endParaRPr kumimoji="1" lang="ja-JP" altLang="en-US" sz="1200" b="1" spc="-100" dirty="0">
              <a:solidFill>
                <a:schemeClr val="bg1"/>
              </a:solidFill>
              <a:latin typeface="UD デジタル 教科書体 NP-B" panose="02020700000000000000" pitchFamily="18" charset="-128"/>
              <a:ea typeface="UD デジタル 教科書体 NP-B" panose="02020700000000000000" pitchFamily="18" charset="-128"/>
            </a:endParaRPr>
          </a:p>
        </p:txBody>
      </p:sp>
      <p:sp>
        <p:nvSpPr>
          <p:cNvPr id="15" name="テキスト ボックス 14">
            <a:extLst>
              <a:ext uri="{FF2B5EF4-FFF2-40B4-BE49-F238E27FC236}">
                <a16:creationId xmlns:a16="http://schemas.microsoft.com/office/drawing/2014/main" id="{BBC0C83D-AE56-494A-B7C4-39418126E389}"/>
              </a:ext>
            </a:extLst>
          </p:cNvPr>
          <p:cNvSpPr txBox="1"/>
          <p:nvPr/>
        </p:nvSpPr>
        <p:spPr>
          <a:xfrm>
            <a:off x="2070086" y="4061866"/>
            <a:ext cx="753271" cy="344261"/>
          </a:xfrm>
          <a:prstGeom prst="rect">
            <a:avLst/>
          </a:prstGeom>
          <a:noFill/>
        </p:spPr>
        <p:txBody>
          <a:bodyPr wrap="square" rtlCol="0" anchor="ctr">
            <a:spAutoFit/>
          </a:bodyPr>
          <a:lstStyle/>
          <a:p>
            <a:pPr>
              <a:lnSpc>
                <a:spcPct val="150000"/>
              </a:lnSpc>
            </a:pPr>
            <a:r>
              <a:rPr kumimoji="1" lang="ja-JP" altLang="en-US" sz="1200" spc="-100" dirty="0">
                <a:latin typeface="UD デジタル 教科書体 NP-B" panose="02020700000000000000" pitchFamily="18" charset="-128"/>
                <a:ea typeface="UD デジタル 教科書体 NP-B" panose="02020700000000000000" pitchFamily="18" charset="-128"/>
              </a:rPr>
              <a:t>まな</a:t>
            </a:r>
            <a:endParaRPr kumimoji="1" lang="ja-JP" altLang="en-US" sz="1200" b="1" spc="-100" dirty="0">
              <a:solidFill>
                <a:schemeClr val="bg1"/>
              </a:solidFill>
              <a:latin typeface="UD デジタル 教科書体 NP-B" panose="02020700000000000000" pitchFamily="18" charset="-128"/>
              <a:ea typeface="UD デジタル 教科書体 NP-B" panose="02020700000000000000" pitchFamily="18" charset="-128"/>
            </a:endParaRPr>
          </a:p>
        </p:txBody>
      </p:sp>
      <p:sp>
        <p:nvSpPr>
          <p:cNvPr id="16" name="テキスト ボックス 15">
            <a:extLst>
              <a:ext uri="{FF2B5EF4-FFF2-40B4-BE49-F238E27FC236}">
                <a16:creationId xmlns:a16="http://schemas.microsoft.com/office/drawing/2014/main" id="{BBC0C83D-AE56-494A-B7C4-39418126E389}"/>
              </a:ext>
            </a:extLst>
          </p:cNvPr>
          <p:cNvSpPr txBox="1"/>
          <p:nvPr/>
        </p:nvSpPr>
        <p:spPr>
          <a:xfrm>
            <a:off x="2151573" y="4741831"/>
            <a:ext cx="3134582" cy="344261"/>
          </a:xfrm>
          <a:prstGeom prst="rect">
            <a:avLst/>
          </a:prstGeom>
          <a:noFill/>
        </p:spPr>
        <p:txBody>
          <a:bodyPr wrap="square" rtlCol="0" anchor="ctr">
            <a:spAutoFit/>
          </a:bodyPr>
          <a:lstStyle/>
          <a:p>
            <a:pPr>
              <a:lnSpc>
                <a:spcPct val="150000"/>
              </a:lnSpc>
            </a:pPr>
            <a:r>
              <a:rPr kumimoji="1" lang="ja-JP" altLang="en-US" sz="1200" spc="-100" dirty="0">
                <a:latin typeface="UD デジタル 教科書体 NP-B" panose="02020700000000000000" pitchFamily="18" charset="-128"/>
                <a:ea typeface="UD デジタル 教科書体 NP-B" panose="02020700000000000000" pitchFamily="18" charset="-128"/>
              </a:rPr>
              <a:t>　　 いろいろ                し   ごと    　      し</a:t>
            </a:r>
            <a:endParaRPr kumimoji="1" lang="ja-JP" altLang="en-US" sz="1200" b="1" spc="-100" dirty="0">
              <a:solidFill>
                <a:schemeClr val="bg1"/>
              </a:solidFill>
              <a:latin typeface="UD デジタル 教科書体 NP-B" panose="02020700000000000000" pitchFamily="18" charset="-128"/>
              <a:ea typeface="UD デジタル 教科書体 NP-B" panose="02020700000000000000" pitchFamily="18" charset="-128"/>
            </a:endParaRPr>
          </a:p>
        </p:txBody>
      </p:sp>
    </p:spTree>
    <p:extLst>
      <p:ext uri="{BB962C8B-B14F-4D97-AF65-F5344CB8AC3E}">
        <p14:creationId xmlns:p14="http://schemas.microsoft.com/office/powerpoint/2010/main" val="3411183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角丸四角形 11">
            <a:extLst>
              <a:ext uri="{FF2B5EF4-FFF2-40B4-BE49-F238E27FC236}">
                <a16:creationId xmlns:a16="http://schemas.microsoft.com/office/drawing/2014/main" id="{BAF52851-B397-2E4F-A709-1112EF08E326}"/>
              </a:ext>
            </a:extLst>
          </p:cNvPr>
          <p:cNvSpPr/>
          <p:nvPr/>
        </p:nvSpPr>
        <p:spPr>
          <a:xfrm>
            <a:off x="1056440" y="355681"/>
            <a:ext cx="9068653" cy="6807199"/>
          </a:xfrm>
          <a:prstGeom prst="roundRect">
            <a:avLst>
              <a:gd name="adj" fmla="val 5664"/>
            </a:avLst>
          </a:prstGeom>
          <a:solidFill>
            <a:schemeClr val="bg1"/>
          </a:solidFill>
          <a:ln w="25400">
            <a:solidFill>
              <a:srgbClr val="F9B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sp>
        <p:nvSpPr>
          <p:cNvPr id="2" name="スライド番号プレースホルダー 1"/>
          <p:cNvSpPr>
            <a:spLocks noGrp="1"/>
          </p:cNvSpPr>
          <p:nvPr>
            <p:ph type="sldNum" sz="quarter" idx="14"/>
          </p:nvPr>
        </p:nvSpPr>
        <p:spPr>
          <a:xfrm>
            <a:off x="4143079" y="7227490"/>
            <a:ext cx="2405658" cy="276999"/>
          </a:xfrm>
        </p:spPr>
        <p:txBody>
          <a:bodyPr/>
          <a:lstStyle/>
          <a:p>
            <a:pPr algn="ctr"/>
            <a:r>
              <a:rPr lang="en-US" altLang="ja-JP" sz="1200" b="0" dirty="0">
                <a:solidFill>
                  <a:schemeClr val="tx1"/>
                </a:solidFill>
                <a:latin typeface="UD デジタル 教科書体 NP-B" panose="02020700000000000000" pitchFamily="18" charset="-128"/>
                <a:ea typeface="UD デジタル 教科書体 NP-B" panose="02020700000000000000" pitchFamily="18" charset="-128"/>
              </a:rPr>
              <a:t>- </a:t>
            </a:r>
            <a:fld id="{DFE08C22-053B-3C49-B8BB-21FC17935DB3}" type="slidenum">
              <a:rPr sz="1200" b="0" smtClean="0">
                <a:solidFill>
                  <a:schemeClr val="tx1"/>
                </a:solidFill>
                <a:latin typeface="UD デジタル 教科書体 NP-B" panose="02020700000000000000" pitchFamily="18" charset="-128"/>
                <a:ea typeface="UD デジタル 教科書体 NP-B" panose="02020700000000000000" pitchFamily="18" charset="-128"/>
              </a:rPr>
              <a:pPr algn="ctr"/>
              <a:t>33</a:t>
            </a:fld>
            <a:r>
              <a:rPr lang="ja-JP" altLang="en-US" sz="1200" b="0" dirty="0">
                <a:solidFill>
                  <a:schemeClr val="tx1"/>
                </a:solidFill>
                <a:latin typeface="UD デジタル 教科書体 NP-B" panose="02020700000000000000" pitchFamily="18" charset="-128"/>
                <a:ea typeface="UD デジタル 教科書体 NP-B" panose="02020700000000000000" pitchFamily="18" charset="-128"/>
              </a:rPr>
              <a:t> </a:t>
            </a:r>
            <a:r>
              <a:rPr lang="en-US" altLang="ja-JP" sz="1200" b="0" dirty="0">
                <a:solidFill>
                  <a:schemeClr val="tx1"/>
                </a:solidFill>
                <a:latin typeface="UD デジタル 教科書体 NP-B" panose="02020700000000000000" pitchFamily="18" charset="-128"/>
                <a:ea typeface="UD デジタル 教科書体 NP-B" panose="02020700000000000000" pitchFamily="18" charset="-128"/>
              </a:rPr>
              <a:t>-</a:t>
            </a:r>
            <a:endParaRPr lang="ja-JP" altLang="en-US" sz="1200" b="0" dirty="0">
              <a:solidFill>
                <a:schemeClr val="tx1"/>
              </a:solidFill>
              <a:latin typeface="UD デジタル 教科書体 NP-B" panose="02020700000000000000" pitchFamily="18" charset="-128"/>
              <a:ea typeface="UD デジタル 教科書体 NP-B" panose="02020700000000000000" pitchFamily="18" charset="-128"/>
            </a:endParaRPr>
          </a:p>
        </p:txBody>
      </p:sp>
      <p:sp>
        <p:nvSpPr>
          <p:cNvPr id="4" name="四角形 178"/>
          <p:cNvSpPr txBox="1">
            <a:spLocks/>
          </p:cNvSpPr>
          <p:nvPr/>
        </p:nvSpPr>
        <p:spPr>
          <a:xfrm>
            <a:off x="1399341" y="927287"/>
            <a:ext cx="8487610" cy="5984020"/>
          </a:xfrm>
          <a:prstGeom prst="rect">
            <a:avLst/>
          </a:prstGeom>
        </p:spPr>
        <p:txBody>
          <a:bodyPr>
            <a:normAutofit/>
          </a:bodyPr>
          <a:lst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nSpc>
                <a:spcPts val="5500"/>
              </a:lnSpc>
              <a:spcBef>
                <a:spcPts val="0"/>
              </a:spcBef>
              <a:buFont typeface="Arial" panose="020B0604020202020204" pitchFamily="34" charset="0"/>
              <a:buNone/>
            </a:pPr>
            <a:r>
              <a:rPr lang="ja-JP" altLang="en-US" sz="2800" b="1" dirty="0">
                <a:solidFill>
                  <a:srgbClr val="FF0000"/>
                </a:solidFill>
                <a:latin typeface="UD デジタル 教科書体 NP-B" panose="02020700000000000000" pitchFamily="18" charset="-128"/>
                <a:ea typeface="UD デジタル 教科書体 NP-B" panose="02020700000000000000" pitchFamily="18" charset="-128"/>
              </a:rPr>
              <a:t>【中学２年生】</a:t>
            </a:r>
          </a:p>
          <a:p>
            <a:pPr marL="0" indent="0">
              <a:lnSpc>
                <a:spcPts val="5500"/>
              </a:lnSpc>
              <a:spcBef>
                <a:spcPts val="1200"/>
              </a:spcBef>
              <a:buFont typeface="Arial" panose="020B0604020202020204" pitchFamily="34" charset="0"/>
              <a:buNone/>
            </a:pPr>
            <a:r>
              <a:rPr lang="ja-JP" altLang="en-US" sz="2800" dirty="0">
                <a:solidFill>
                  <a:srgbClr val="FF0066"/>
                </a:solidFill>
                <a:latin typeface="UD デジタル 教科書体 NP-B" panose="02020700000000000000" pitchFamily="18" charset="-128"/>
                <a:ea typeface="UD デジタル 教科書体 NP-B" panose="02020700000000000000" pitchFamily="18" charset="-128"/>
              </a:rPr>
              <a:t>◆</a:t>
            </a:r>
            <a:r>
              <a:rPr lang="ja-JP" altLang="en-US" sz="2800" dirty="0">
                <a:latin typeface="UD デジタル 教科書体 NP-B" panose="02020700000000000000" pitchFamily="18" charset="-128"/>
                <a:ea typeface="UD デジタル 教科書体 NP-B" panose="02020700000000000000" pitchFamily="18" charset="-128"/>
              </a:rPr>
              <a:t> </a:t>
            </a:r>
            <a:r>
              <a:rPr lang="ja-JP" altLang="en-US" sz="2800" b="1" dirty="0">
                <a:latin typeface="UD デジタル 教科書体 NP-B" panose="02020700000000000000" pitchFamily="18" charset="-128"/>
                <a:ea typeface="UD デジタル 教科書体 NP-B" panose="02020700000000000000" pitchFamily="18" charset="-128"/>
              </a:rPr>
              <a:t>職場体験活動</a:t>
            </a:r>
          </a:p>
          <a:p>
            <a:pPr marL="361950" indent="0">
              <a:lnSpc>
                <a:spcPts val="5500"/>
              </a:lnSpc>
              <a:spcBef>
                <a:spcPts val="0"/>
              </a:spcBef>
              <a:buFont typeface="Arial" panose="020B0604020202020204" pitchFamily="34" charset="0"/>
              <a:buNone/>
            </a:pPr>
            <a:r>
              <a:rPr lang="ja-JP" altLang="en-US" sz="2800" dirty="0">
                <a:latin typeface="UD デジタル 教科書体 NP-B" panose="02020700000000000000" pitchFamily="18" charset="-128"/>
                <a:ea typeface="UD デジタル 教科書体 NP-B" panose="02020700000000000000" pitchFamily="18" charset="-128"/>
              </a:rPr>
              <a:t> 地元の企業や病院、福祉施設などで</a:t>
            </a:r>
            <a:endParaRPr lang="en-US" altLang="ja-JP" sz="2800" dirty="0">
              <a:latin typeface="UD デジタル 教科書体 NP-B" panose="02020700000000000000" pitchFamily="18" charset="-128"/>
              <a:ea typeface="UD デジタル 教科書体 NP-B" panose="02020700000000000000" pitchFamily="18" charset="-128"/>
            </a:endParaRPr>
          </a:p>
          <a:p>
            <a:pPr marL="361950" indent="0">
              <a:lnSpc>
                <a:spcPts val="5500"/>
              </a:lnSpc>
              <a:spcBef>
                <a:spcPts val="0"/>
              </a:spcBef>
              <a:buFont typeface="Arial" panose="020B0604020202020204" pitchFamily="34" charset="0"/>
              <a:buNone/>
            </a:pPr>
            <a:r>
              <a:rPr lang="ja-JP" altLang="en-US" sz="2800" dirty="0">
                <a:latin typeface="UD デジタル 教科書体 NP-B" panose="02020700000000000000" pitchFamily="18" charset="-128"/>
                <a:ea typeface="UD デジタル 教科書体 NP-B" panose="02020700000000000000" pitchFamily="18" charset="-128"/>
              </a:rPr>
              <a:t> 実際に働く体験をさせていただく。</a:t>
            </a:r>
            <a:endParaRPr lang="en-US" altLang="ja-JP" sz="2800" dirty="0">
              <a:latin typeface="UD デジタル 教科書体 NP-B" panose="02020700000000000000" pitchFamily="18" charset="-128"/>
              <a:ea typeface="UD デジタル 教科書体 NP-B" panose="02020700000000000000" pitchFamily="18" charset="-128"/>
            </a:endParaRPr>
          </a:p>
          <a:p>
            <a:pPr marL="361950" indent="0">
              <a:lnSpc>
                <a:spcPts val="5500"/>
              </a:lnSpc>
              <a:spcBef>
                <a:spcPts val="0"/>
              </a:spcBef>
              <a:buFont typeface="Arial" panose="020B0604020202020204" pitchFamily="34" charset="0"/>
              <a:buNone/>
            </a:pPr>
            <a:r>
              <a:rPr lang="ja-JP" altLang="en-US" sz="2800" dirty="0">
                <a:latin typeface="UD デジタル 教科書体 NP-B" panose="02020700000000000000" pitchFamily="18" charset="-128"/>
                <a:ea typeface="UD デジタル 教科書体 NP-B" panose="02020700000000000000" pitchFamily="18" charset="-128"/>
              </a:rPr>
              <a:t> 人とのふれあいの中で働くことの</a:t>
            </a:r>
            <a:endParaRPr lang="en-US" altLang="ja-JP" sz="2800" dirty="0">
              <a:latin typeface="UD デジタル 教科書体 NP-B" panose="02020700000000000000" pitchFamily="18" charset="-128"/>
              <a:ea typeface="UD デジタル 教科書体 NP-B" panose="02020700000000000000" pitchFamily="18" charset="-128"/>
            </a:endParaRPr>
          </a:p>
          <a:p>
            <a:pPr marL="361950" indent="0">
              <a:lnSpc>
                <a:spcPts val="5500"/>
              </a:lnSpc>
              <a:spcBef>
                <a:spcPts val="0"/>
              </a:spcBef>
              <a:buFont typeface="Arial" panose="020B0604020202020204" pitchFamily="34" charset="0"/>
              <a:buNone/>
            </a:pPr>
            <a:r>
              <a:rPr lang="ja-JP" altLang="en-US" sz="2800" dirty="0">
                <a:latin typeface="UD デジタル 教科書体 NP-B" panose="02020700000000000000" pitchFamily="18" charset="-128"/>
                <a:ea typeface="UD デジタル 教科書体 NP-B" panose="02020700000000000000" pitchFamily="18" charset="-128"/>
              </a:rPr>
              <a:t> 楽しさを学ぶ。</a:t>
            </a:r>
            <a:endParaRPr lang="en-US" altLang="ja-JP" sz="2800" dirty="0">
              <a:latin typeface="UD デジタル 教科書体 NP-B" panose="02020700000000000000" pitchFamily="18" charset="-128"/>
              <a:ea typeface="UD デジタル 教科書体 NP-B" panose="02020700000000000000" pitchFamily="18" charset="-128"/>
            </a:endParaRPr>
          </a:p>
          <a:p>
            <a:pPr marL="361950" indent="0">
              <a:lnSpc>
                <a:spcPts val="5500"/>
              </a:lnSpc>
              <a:spcBef>
                <a:spcPts val="0"/>
              </a:spcBef>
              <a:buFont typeface="Arial" panose="020B0604020202020204" pitchFamily="34" charset="0"/>
              <a:buNone/>
            </a:pPr>
            <a:r>
              <a:rPr lang="ja-JP" altLang="en-US" sz="2800" b="1" dirty="0">
                <a:latin typeface="UD デジタル 教科書体 NP-B" panose="02020700000000000000" pitchFamily="18" charset="-128"/>
                <a:ea typeface="UD デジタル 教科書体 NP-B" panose="02020700000000000000" pitchFamily="18" charset="-128"/>
              </a:rPr>
              <a:t> </a:t>
            </a:r>
            <a:r>
              <a:rPr lang="ja-JP" altLang="en-US" sz="2800" b="1" u="sng" dirty="0">
                <a:latin typeface="UD デジタル 教科書体 NP-B" panose="02020700000000000000" pitchFamily="18" charset="-128"/>
                <a:ea typeface="UD デジタル 教科書体 NP-B" panose="02020700000000000000" pitchFamily="18" charset="-128"/>
              </a:rPr>
              <a:t>⇒ 進路選択のきっかけとなる</a:t>
            </a:r>
          </a:p>
        </p:txBody>
      </p:sp>
      <p:sp>
        <p:nvSpPr>
          <p:cNvPr id="7" name="テキスト ボックス 6">
            <a:extLst>
              <a:ext uri="{FF2B5EF4-FFF2-40B4-BE49-F238E27FC236}">
                <a16:creationId xmlns:a16="http://schemas.microsoft.com/office/drawing/2014/main" id="{BBC0C83D-AE56-494A-B7C4-39418126E389}"/>
              </a:ext>
            </a:extLst>
          </p:cNvPr>
          <p:cNvSpPr txBox="1"/>
          <p:nvPr/>
        </p:nvSpPr>
        <p:spPr>
          <a:xfrm>
            <a:off x="1790701" y="891472"/>
            <a:ext cx="2003378" cy="344261"/>
          </a:xfrm>
          <a:prstGeom prst="rect">
            <a:avLst/>
          </a:prstGeom>
          <a:noFill/>
        </p:spPr>
        <p:txBody>
          <a:bodyPr wrap="square" rtlCol="0" anchor="ctr">
            <a:spAutoFit/>
          </a:bodyPr>
          <a:lstStyle/>
          <a:p>
            <a:pPr>
              <a:lnSpc>
                <a:spcPct val="150000"/>
              </a:lnSpc>
            </a:pPr>
            <a:r>
              <a:rPr kumimoji="1" lang="ja-JP" altLang="en-US" sz="1200" b="1" dirty="0">
                <a:solidFill>
                  <a:srgbClr val="FF0000"/>
                </a:solidFill>
                <a:latin typeface="UD デジタル 教科書体 NP-B" panose="02020700000000000000" pitchFamily="18" charset="-128"/>
                <a:ea typeface="UD デジタル 教科書体 NP-B" panose="02020700000000000000" pitchFamily="18" charset="-128"/>
              </a:rPr>
              <a:t>ちゅうがく       ねんせい</a:t>
            </a:r>
          </a:p>
        </p:txBody>
      </p:sp>
      <p:sp>
        <p:nvSpPr>
          <p:cNvPr id="8" name="テキスト ボックス 7">
            <a:extLst>
              <a:ext uri="{FF2B5EF4-FFF2-40B4-BE49-F238E27FC236}">
                <a16:creationId xmlns:a16="http://schemas.microsoft.com/office/drawing/2014/main" id="{BBC0C83D-AE56-494A-B7C4-39418126E389}"/>
              </a:ext>
            </a:extLst>
          </p:cNvPr>
          <p:cNvSpPr txBox="1"/>
          <p:nvPr/>
        </p:nvSpPr>
        <p:spPr>
          <a:xfrm>
            <a:off x="1906669" y="1751266"/>
            <a:ext cx="4642068" cy="344261"/>
          </a:xfrm>
          <a:prstGeom prst="rect">
            <a:avLst/>
          </a:prstGeom>
          <a:noFill/>
        </p:spPr>
        <p:txBody>
          <a:bodyPr wrap="square" rtlCol="0" anchor="ctr">
            <a:spAutoFit/>
          </a:bodyPr>
          <a:lstStyle/>
          <a:p>
            <a:pPr>
              <a:lnSpc>
                <a:spcPct val="150000"/>
              </a:lnSpc>
            </a:pPr>
            <a:r>
              <a:rPr kumimoji="1" lang="ja-JP" altLang="en-US" sz="1200" dirty="0">
                <a:latin typeface="UD デジタル 教科書体 NP-B" panose="02020700000000000000" pitchFamily="18" charset="-128"/>
                <a:ea typeface="UD デジタル 教科書体 NP-B" panose="02020700000000000000" pitchFamily="18" charset="-128"/>
              </a:rPr>
              <a:t>しょくば たい けん  かつどう</a:t>
            </a:r>
            <a:endParaRPr kumimoji="1" lang="ja-JP" altLang="en-US" sz="1200" b="1" dirty="0">
              <a:solidFill>
                <a:schemeClr val="bg1"/>
              </a:solidFill>
              <a:latin typeface="UD デジタル 教科書体 NP-B" panose="02020700000000000000" pitchFamily="18" charset="-128"/>
              <a:ea typeface="UD デジタル 教科書体 NP-B" panose="02020700000000000000" pitchFamily="18" charset="-128"/>
            </a:endParaRPr>
          </a:p>
        </p:txBody>
      </p:sp>
      <p:sp>
        <p:nvSpPr>
          <p:cNvPr id="9" name="テキスト ボックス 8">
            <a:extLst>
              <a:ext uri="{FF2B5EF4-FFF2-40B4-BE49-F238E27FC236}">
                <a16:creationId xmlns:a16="http://schemas.microsoft.com/office/drawing/2014/main" id="{BBC0C83D-AE56-494A-B7C4-39418126E389}"/>
              </a:ext>
            </a:extLst>
          </p:cNvPr>
          <p:cNvSpPr txBox="1"/>
          <p:nvPr/>
        </p:nvSpPr>
        <p:spPr>
          <a:xfrm>
            <a:off x="1839255" y="2482641"/>
            <a:ext cx="8463874" cy="344261"/>
          </a:xfrm>
          <a:prstGeom prst="rect">
            <a:avLst/>
          </a:prstGeom>
          <a:noFill/>
        </p:spPr>
        <p:txBody>
          <a:bodyPr wrap="square" rtlCol="0" anchor="ctr">
            <a:spAutoFit/>
          </a:bodyPr>
          <a:lstStyle/>
          <a:p>
            <a:pPr>
              <a:lnSpc>
                <a:spcPct val="150000"/>
              </a:lnSpc>
            </a:pPr>
            <a:r>
              <a:rPr kumimoji="1" lang="ja-JP" altLang="en-US" sz="1200" dirty="0">
                <a:latin typeface="UD デジタル 教科書体 NP-B" panose="02020700000000000000" pitchFamily="18" charset="-128"/>
                <a:ea typeface="UD デジタル 教科書体 NP-B" panose="02020700000000000000" pitchFamily="18" charset="-128"/>
              </a:rPr>
              <a:t>  じ   もと          き  ぎょう     びょういん        ふく  し     し   せつ</a:t>
            </a:r>
            <a:endParaRPr kumimoji="1" lang="ja-JP" altLang="en-US" sz="1200" b="1" dirty="0">
              <a:solidFill>
                <a:schemeClr val="bg1"/>
              </a:solidFill>
              <a:latin typeface="UD デジタル 教科書体 NP-B" panose="02020700000000000000" pitchFamily="18" charset="-128"/>
              <a:ea typeface="UD デジタル 教科書体 NP-B" panose="02020700000000000000" pitchFamily="18" charset="-128"/>
            </a:endParaRPr>
          </a:p>
        </p:txBody>
      </p:sp>
      <p:sp>
        <p:nvSpPr>
          <p:cNvPr id="10" name="テキスト ボックス 9">
            <a:extLst>
              <a:ext uri="{FF2B5EF4-FFF2-40B4-BE49-F238E27FC236}">
                <a16:creationId xmlns:a16="http://schemas.microsoft.com/office/drawing/2014/main" id="{BBC0C83D-AE56-494A-B7C4-39418126E389}"/>
              </a:ext>
            </a:extLst>
          </p:cNvPr>
          <p:cNvSpPr txBox="1"/>
          <p:nvPr/>
        </p:nvSpPr>
        <p:spPr>
          <a:xfrm>
            <a:off x="1833966" y="3153561"/>
            <a:ext cx="6516000" cy="344261"/>
          </a:xfrm>
          <a:prstGeom prst="rect">
            <a:avLst/>
          </a:prstGeom>
          <a:noFill/>
        </p:spPr>
        <p:txBody>
          <a:bodyPr wrap="square" rtlCol="0" anchor="ctr">
            <a:spAutoFit/>
          </a:bodyPr>
          <a:lstStyle/>
          <a:p>
            <a:pPr>
              <a:lnSpc>
                <a:spcPct val="150000"/>
              </a:lnSpc>
            </a:pPr>
            <a:r>
              <a:rPr kumimoji="1" lang="ja-JP" altLang="en-US" sz="1200" dirty="0">
                <a:latin typeface="UD デジタル 教科書体 NP-B" panose="02020700000000000000" pitchFamily="18" charset="-128"/>
                <a:ea typeface="UD デジタル 教科書体 NP-B" panose="02020700000000000000" pitchFamily="18" charset="-128"/>
              </a:rPr>
              <a:t>  じっ さい       はたら       たいけん</a:t>
            </a:r>
            <a:endParaRPr kumimoji="1" lang="ja-JP" altLang="en-US" sz="1200" b="1" dirty="0">
              <a:solidFill>
                <a:schemeClr val="bg1"/>
              </a:solidFill>
              <a:latin typeface="UD デジタル 教科書体 NP-B" panose="02020700000000000000" pitchFamily="18" charset="-128"/>
              <a:ea typeface="UD デジタル 教科書体 NP-B" panose="02020700000000000000" pitchFamily="18" charset="-128"/>
            </a:endParaRPr>
          </a:p>
        </p:txBody>
      </p:sp>
      <p:sp>
        <p:nvSpPr>
          <p:cNvPr id="11" name="テキスト ボックス 10">
            <a:extLst>
              <a:ext uri="{FF2B5EF4-FFF2-40B4-BE49-F238E27FC236}">
                <a16:creationId xmlns:a16="http://schemas.microsoft.com/office/drawing/2014/main" id="{BBC0C83D-AE56-494A-B7C4-39418126E389}"/>
              </a:ext>
            </a:extLst>
          </p:cNvPr>
          <p:cNvSpPr txBox="1"/>
          <p:nvPr/>
        </p:nvSpPr>
        <p:spPr>
          <a:xfrm>
            <a:off x="1790701" y="3874823"/>
            <a:ext cx="8275887" cy="344261"/>
          </a:xfrm>
          <a:prstGeom prst="rect">
            <a:avLst/>
          </a:prstGeom>
          <a:noFill/>
        </p:spPr>
        <p:txBody>
          <a:bodyPr wrap="square" rtlCol="0" anchor="ctr">
            <a:spAutoFit/>
          </a:bodyPr>
          <a:lstStyle/>
          <a:p>
            <a:pPr>
              <a:lnSpc>
                <a:spcPct val="150000"/>
              </a:lnSpc>
            </a:pPr>
            <a:r>
              <a:rPr kumimoji="1" lang="ja-JP" altLang="en-US" sz="1200" dirty="0">
                <a:latin typeface="UD デジタル 教科書体 NP-B" panose="02020700000000000000" pitchFamily="18" charset="-128"/>
                <a:ea typeface="UD デジタル 教科書体 NP-B" panose="02020700000000000000" pitchFamily="18" charset="-128"/>
              </a:rPr>
              <a:t>   ひと                                                     なか       はたら</a:t>
            </a:r>
            <a:endParaRPr kumimoji="1" lang="ja-JP" altLang="en-US" sz="1200" b="1" dirty="0">
              <a:solidFill>
                <a:schemeClr val="bg1"/>
              </a:solidFill>
              <a:latin typeface="UD デジタル 教科書体 NP-B" panose="02020700000000000000" pitchFamily="18" charset="-128"/>
              <a:ea typeface="UD デジタル 教科書体 NP-B" panose="02020700000000000000" pitchFamily="18" charset="-128"/>
            </a:endParaRPr>
          </a:p>
        </p:txBody>
      </p:sp>
      <p:sp>
        <p:nvSpPr>
          <p:cNvPr id="13" name="テキスト ボックス 12">
            <a:extLst>
              <a:ext uri="{FF2B5EF4-FFF2-40B4-BE49-F238E27FC236}">
                <a16:creationId xmlns:a16="http://schemas.microsoft.com/office/drawing/2014/main" id="{BBC0C83D-AE56-494A-B7C4-39418126E389}"/>
              </a:ext>
            </a:extLst>
          </p:cNvPr>
          <p:cNvSpPr txBox="1"/>
          <p:nvPr/>
        </p:nvSpPr>
        <p:spPr>
          <a:xfrm>
            <a:off x="1839254" y="4560064"/>
            <a:ext cx="6516000" cy="344261"/>
          </a:xfrm>
          <a:prstGeom prst="rect">
            <a:avLst/>
          </a:prstGeom>
          <a:noFill/>
        </p:spPr>
        <p:txBody>
          <a:bodyPr wrap="square" rtlCol="0" anchor="ctr">
            <a:spAutoFit/>
          </a:bodyPr>
          <a:lstStyle/>
          <a:p>
            <a:pPr>
              <a:lnSpc>
                <a:spcPct val="150000"/>
              </a:lnSpc>
            </a:pPr>
            <a:r>
              <a:rPr kumimoji="1" lang="ja-JP" altLang="en-US" sz="1200" dirty="0">
                <a:latin typeface="UD デジタル 教科書体 NP-B" panose="02020700000000000000" pitchFamily="18" charset="-128"/>
                <a:ea typeface="UD デジタル 教科書体 NP-B" panose="02020700000000000000" pitchFamily="18" charset="-128"/>
              </a:rPr>
              <a:t> たの                        まな</a:t>
            </a:r>
            <a:endParaRPr kumimoji="1" lang="ja-JP" altLang="en-US" sz="1200" b="1" dirty="0">
              <a:solidFill>
                <a:schemeClr val="bg1"/>
              </a:solidFill>
              <a:latin typeface="UD デジタル 教科書体 NP-B" panose="02020700000000000000" pitchFamily="18" charset="-128"/>
              <a:ea typeface="UD デジタル 教科書体 NP-B" panose="02020700000000000000" pitchFamily="18" charset="-128"/>
            </a:endParaRPr>
          </a:p>
        </p:txBody>
      </p:sp>
      <p:sp>
        <p:nvSpPr>
          <p:cNvPr id="14" name="テキスト ボックス 13">
            <a:extLst>
              <a:ext uri="{FF2B5EF4-FFF2-40B4-BE49-F238E27FC236}">
                <a16:creationId xmlns:a16="http://schemas.microsoft.com/office/drawing/2014/main" id="{BBC0C83D-AE56-494A-B7C4-39418126E389}"/>
              </a:ext>
            </a:extLst>
          </p:cNvPr>
          <p:cNvSpPr txBox="1"/>
          <p:nvPr/>
        </p:nvSpPr>
        <p:spPr>
          <a:xfrm>
            <a:off x="2333298" y="5234712"/>
            <a:ext cx="2038884" cy="344261"/>
          </a:xfrm>
          <a:prstGeom prst="rect">
            <a:avLst/>
          </a:prstGeom>
          <a:noFill/>
        </p:spPr>
        <p:txBody>
          <a:bodyPr wrap="square" rtlCol="0" anchor="ctr">
            <a:spAutoFit/>
          </a:bodyPr>
          <a:lstStyle/>
          <a:p>
            <a:pPr>
              <a:lnSpc>
                <a:spcPct val="150000"/>
              </a:lnSpc>
            </a:pPr>
            <a:r>
              <a:rPr kumimoji="1" lang="ja-JP" altLang="en-US" sz="1200" b="1" dirty="0">
                <a:latin typeface="UD デジタル 教科書体 NP-B" panose="02020700000000000000" pitchFamily="18" charset="-128"/>
                <a:ea typeface="UD デジタル 教科書体 NP-B" panose="02020700000000000000" pitchFamily="18" charset="-128"/>
              </a:rPr>
              <a:t> しん  ろ   せん  たく </a:t>
            </a:r>
            <a:endParaRPr kumimoji="1" lang="ja-JP" altLang="en-US" sz="1200" b="1" dirty="0">
              <a:solidFill>
                <a:schemeClr val="bg1"/>
              </a:solidFill>
              <a:latin typeface="UD デジタル 教科書体 NP-B" panose="02020700000000000000" pitchFamily="18" charset="-128"/>
              <a:ea typeface="UD デジタル 教科書体 NP-B" panose="02020700000000000000" pitchFamily="18" charset="-128"/>
            </a:endParaRPr>
          </a:p>
        </p:txBody>
      </p:sp>
      <p:pic>
        <p:nvPicPr>
          <p:cNvPr id="15" name="Picture 2" descr="https://1.bp.blogspot.com/-KkNOYjo526k/XT_LhfX877I/AAAAAAABT6Y/1RYPpW9dx_4VJpxqdNvMjndZPlUdIwSrwCLcBGAs/s800/job_syokugyou_taiken_kangoshi_bo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1382" y="4296230"/>
            <a:ext cx="2622985" cy="2866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279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角丸四角形 11">
            <a:extLst>
              <a:ext uri="{FF2B5EF4-FFF2-40B4-BE49-F238E27FC236}">
                <a16:creationId xmlns:a16="http://schemas.microsoft.com/office/drawing/2014/main" id="{BAF52851-B397-2E4F-A709-1112EF08E326}"/>
              </a:ext>
            </a:extLst>
          </p:cNvPr>
          <p:cNvSpPr/>
          <p:nvPr/>
        </p:nvSpPr>
        <p:spPr>
          <a:xfrm>
            <a:off x="1056440" y="355681"/>
            <a:ext cx="9068653" cy="6807199"/>
          </a:xfrm>
          <a:prstGeom prst="roundRect">
            <a:avLst>
              <a:gd name="adj" fmla="val 5664"/>
            </a:avLst>
          </a:prstGeom>
          <a:solidFill>
            <a:schemeClr val="bg1"/>
          </a:solidFill>
          <a:ln w="25400">
            <a:solidFill>
              <a:srgbClr val="F9B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sp>
        <p:nvSpPr>
          <p:cNvPr id="2" name="スライド番号プレースホルダー 1"/>
          <p:cNvSpPr>
            <a:spLocks noGrp="1"/>
          </p:cNvSpPr>
          <p:nvPr>
            <p:ph type="sldNum" sz="quarter" idx="14"/>
          </p:nvPr>
        </p:nvSpPr>
        <p:spPr>
          <a:xfrm>
            <a:off x="4143079" y="7227490"/>
            <a:ext cx="2405658" cy="276999"/>
          </a:xfrm>
        </p:spPr>
        <p:txBody>
          <a:bodyPr/>
          <a:lstStyle/>
          <a:p>
            <a:pPr algn="ctr"/>
            <a:r>
              <a:rPr lang="en-US" altLang="ja-JP" sz="1200" b="0">
                <a:solidFill>
                  <a:schemeClr val="tx1"/>
                </a:solidFill>
                <a:latin typeface="UD デジタル 教科書体 NP-B" panose="02020700000000000000" pitchFamily="18" charset="-128"/>
                <a:ea typeface="UD デジタル 教科書体 NP-B" panose="02020700000000000000" pitchFamily="18" charset="-128"/>
              </a:rPr>
              <a:t>- </a:t>
            </a:r>
            <a:fld id="{DFE08C22-053B-3C49-B8BB-21FC17935DB3}" type="slidenum">
              <a:rPr sz="1200" b="0" smtClean="0">
                <a:solidFill>
                  <a:schemeClr val="tx1"/>
                </a:solidFill>
                <a:latin typeface="UD デジタル 教科書体 NP-B" panose="02020700000000000000" pitchFamily="18" charset="-128"/>
                <a:ea typeface="UD デジタル 教科書体 NP-B" panose="02020700000000000000" pitchFamily="18" charset="-128"/>
              </a:rPr>
              <a:pPr algn="ctr"/>
              <a:t>34</a:t>
            </a:fld>
            <a:r>
              <a:rPr lang="ja-JP" altLang="en-US" sz="1200" b="0">
                <a:solidFill>
                  <a:schemeClr val="tx1"/>
                </a:solidFill>
                <a:latin typeface="UD デジタル 教科書体 NP-B" panose="02020700000000000000" pitchFamily="18" charset="-128"/>
                <a:ea typeface="UD デジタル 教科書体 NP-B" panose="02020700000000000000" pitchFamily="18" charset="-128"/>
              </a:rPr>
              <a:t> </a:t>
            </a:r>
            <a:r>
              <a:rPr lang="en-US" altLang="ja-JP" sz="1200" b="0">
                <a:solidFill>
                  <a:schemeClr val="tx1"/>
                </a:solidFill>
                <a:latin typeface="UD デジタル 教科書体 NP-B" panose="02020700000000000000" pitchFamily="18" charset="-128"/>
                <a:ea typeface="UD デジタル 教科書体 NP-B" panose="02020700000000000000" pitchFamily="18" charset="-128"/>
              </a:rPr>
              <a:t>-</a:t>
            </a:r>
            <a:endParaRPr lang="ja-JP" altLang="en-US" sz="1200" b="0" dirty="0">
              <a:solidFill>
                <a:schemeClr val="tx1"/>
              </a:solidFill>
              <a:latin typeface="UD デジタル 教科書体 NP-B" panose="02020700000000000000" pitchFamily="18" charset="-128"/>
              <a:ea typeface="UD デジタル 教科書体 NP-B" panose="02020700000000000000" pitchFamily="18" charset="-128"/>
            </a:endParaRPr>
          </a:p>
        </p:txBody>
      </p:sp>
      <p:sp>
        <p:nvSpPr>
          <p:cNvPr id="4" name="四角形 178"/>
          <p:cNvSpPr txBox="1">
            <a:spLocks/>
          </p:cNvSpPr>
          <p:nvPr/>
        </p:nvSpPr>
        <p:spPr>
          <a:xfrm>
            <a:off x="1399341" y="927287"/>
            <a:ext cx="8487610" cy="5984020"/>
          </a:xfrm>
          <a:prstGeom prst="rect">
            <a:avLst/>
          </a:prstGeom>
        </p:spPr>
        <p:txBody>
          <a:bodyPr>
            <a:normAutofit/>
          </a:bodyPr>
          <a:lst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nSpc>
                <a:spcPts val="5500"/>
              </a:lnSpc>
              <a:spcBef>
                <a:spcPts val="0"/>
              </a:spcBef>
              <a:buFont typeface="Arial" panose="020B0604020202020204" pitchFamily="34" charset="0"/>
              <a:buNone/>
            </a:pPr>
            <a:r>
              <a:rPr lang="ja-JP" altLang="en-US" sz="2800" b="1" dirty="0">
                <a:solidFill>
                  <a:srgbClr val="FF0000"/>
                </a:solidFill>
                <a:latin typeface="UD デジタル 教科書体 NP-B" panose="02020700000000000000" pitchFamily="18" charset="-128"/>
                <a:ea typeface="UD デジタル 教科書体 NP-B" panose="02020700000000000000" pitchFamily="18" charset="-128"/>
              </a:rPr>
              <a:t>【中学３年生】</a:t>
            </a:r>
          </a:p>
          <a:p>
            <a:pPr marL="0" indent="0">
              <a:lnSpc>
                <a:spcPts val="5500"/>
              </a:lnSpc>
              <a:spcBef>
                <a:spcPts val="1200"/>
              </a:spcBef>
              <a:buFont typeface="Arial" panose="020B0604020202020204" pitchFamily="34" charset="0"/>
              <a:buNone/>
            </a:pPr>
            <a:r>
              <a:rPr lang="ja-JP" altLang="en-US" sz="2800" dirty="0">
                <a:solidFill>
                  <a:srgbClr val="FF0066"/>
                </a:solidFill>
                <a:latin typeface="UD デジタル 教科書体 NP-B" panose="02020700000000000000" pitchFamily="18" charset="-128"/>
                <a:ea typeface="UD デジタル 教科書体 NP-B" panose="02020700000000000000" pitchFamily="18" charset="-128"/>
              </a:rPr>
              <a:t> ◆</a:t>
            </a:r>
            <a:r>
              <a:rPr lang="ja-JP" altLang="en-US" sz="2800" dirty="0">
                <a:latin typeface="UD デジタル 教科書体 NP-B" panose="02020700000000000000" pitchFamily="18" charset="-128"/>
                <a:ea typeface="UD デジタル 教科書体 NP-B" panose="02020700000000000000" pitchFamily="18" charset="-128"/>
              </a:rPr>
              <a:t> 修学旅行における</a:t>
            </a:r>
            <a:r>
              <a:rPr lang="ja-JP" altLang="en-US" sz="2800" b="1" dirty="0">
                <a:latin typeface="UD デジタル 教科書体 NP-B" panose="02020700000000000000" pitchFamily="18" charset="-128"/>
                <a:ea typeface="UD デジタル 教科書体 NP-B" panose="02020700000000000000" pitchFamily="18" charset="-128"/>
              </a:rPr>
              <a:t>職場体験活動</a:t>
            </a:r>
          </a:p>
          <a:p>
            <a:pPr marL="361950" indent="0">
              <a:lnSpc>
                <a:spcPts val="5500"/>
              </a:lnSpc>
              <a:spcBef>
                <a:spcPts val="0"/>
              </a:spcBef>
              <a:buFont typeface="Arial" panose="020B0604020202020204" pitchFamily="34" charset="0"/>
              <a:buNone/>
            </a:pPr>
            <a:r>
              <a:rPr lang="ja-JP" altLang="en-US" sz="2800" dirty="0">
                <a:latin typeface="UD デジタル 教科書体 NP-B" panose="02020700000000000000" pitchFamily="18" charset="-128"/>
                <a:ea typeface="UD デジタル 教科書体 NP-B" panose="02020700000000000000" pitchFamily="18" charset="-128"/>
              </a:rPr>
              <a:t>  日本の首都東京で働く場所を見学したり、</a:t>
            </a:r>
            <a:endParaRPr lang="en-US" altLang="ja-JP" sz="2800" dirty="0">
              <a:latin typeface="UD デジタル 教科書体 NP-B" panose="02020700000000000000" pitchFamily="18" charset="-128"/>
              <a:ea typeface="UD デジタル 教科書体 NP-B" panose="02020700000000000000" pitchFamily="18" charset="-128"/>
            </a:endParaRPr>
          </a:p>
          <a:p>
            <a:pPr marL="361950" indent="0">
              <a:lnSpc>
                <a:spcPts val="5500"/>
              </a:lnSpc>
              <a:spcBef>
                <a:spcPts val="0"/>
              </a:spcBef>
              <a:buFont typeface="Arial" panose="020B0604020202020204" pitchFamily="34" charset="0"/>
              <a:buNone/>
            </a:pPr>
            <a:r>
              <a:rPr lang="en-US" altLang="ja-JP" sz="2800" dirty="0">
                <a:latin typeface="UD デジタル 教科書体 NP-B" panose="02020700000000000000" pitchFamily="18" charset="-128"/>
                <a:ea typeface="UD デジタル 教科書体 NP-B" panose="02020700000000000000" pitchFamily="18" charset="-128"/>
              </a:rPr>
              <a:t>  </a:t>
            </a:r>
            <a:r>
              <a:rPr lang="ja-JP" altLang="en-US" sz="2800" dirty="0">
                <a:latin typeface="UD デジタル 教科書体 NP-B" panose="02020700000000000000" pitchFamily="18" charset="-128"/>
                <a:ea typeface="UD デジタル 教科書体 NP-B" panose="02020700000000000000" pitchFamily="18" charset="-128"/>
              </a:rPr>
              <a:t>働いている方にインタビューしたりする。</a:t>
            </a:r>
            <a:endParaRPr lang="en-US" altLang="ja-JP" sz="2800" dirty="0">
              <a:latin typeface="UD デジタル 教科書体 NP-B" panose="02020700000000000000" pitchFamily="18" charset="-128"/>
              <a:ea typeface="UD デジタル 教科書体 NP-B" panose="02020700000000000000" pitchFamily="18" charset="-128"/>
            </a:endParaRPr>
          </a:p>
          <a:p>
            <a:pPr marL="180975" indent="0">
              <a:lnSpc>
                <a:spcPts val="5500"/>
              </a:lnSpc>
              <a:spcBef>
                <a:spcPts val="0"/>
              </a:spcBef>
              <a:buFont typeface="Arial" panose="020B0604020202020204" pitchFamily="34" charset="0"/>
              <a:buNone/>
            </a:pPr>
            <a:r>
              <a:rPr lang="ja-JP" altLang="en-US" sz="2800" dirty="0">
                <a:solidFill>
                  <a:srgbClr val="FF0066"/>
                </a:solidFill>
                <a:latin typeface="UD デジタル 教科書体 NP-B" panose="02020700000000000000" pitchFamily="18" charset="-128"/>
                <a:ea typeface="UD デジタル 教科書体 NP-B" panose="02020700000000000000" pitchFamily="18" charset="-128"/>
              </a:rPr>
              <a:t>◆</a:t>
            </a:r>
            <a:r>
              <a:rPr lang="ja-JP" altLang="en-US" sz="2800" dirty="0">
                <a:latin typeface="UD デジタル 教科書体 NP-B" panose="02020700000000000000" pitchFamily="18" charset="-128"/>
                <a:ea typeface="UD デジタル 教科書体 NP-B" panose="02020700000000000000" pitchFamily="18" charset="-128"/>
              </a:rPr>
              <a:t> 卒業後の進路調べ</a:t>
            </a:r>
            <a:endParaRPr lang="en-US" altLang="ja-JP" sz="2800" dirty="0">
              <a:latin typeface="UD デジタル 教科書体 NP-B" panose="02020700000000000000" pitchFamily="18" charset="-128"/>
              <a:ea typeface="UD デジタル 教科書体 NP-B" panose="02020700000000000000" pitchFamily="18" charset="-128"/>
            </a:endParaRPr>
          </a:p>
          <a:p>
            <a:pPr marL="361950" indent="0">
              <a:lnSpc>
                <a:spcPts val="5500"/>
              </a:lnSpc>
              <a:spcBef>
                <a:spcPts val="0"/>
              </a:spcBef>
              <a:buFont typeface="Arial" panose="020B0604020202020204" pitchFamily="34" charset="0"/>
              <a:buNone/>
            </a:pPr>
            <a:r>
              <a:rPr lang="ja-JP" altLang="en-US" sz="2800" b="1" dirty="0">
                <a:latin typeface="UD デジタル 教科書体 NP-B" panose="02020700000000000000" pitchFamily="18" charset="-128"/>
                <a:ea typeface="UD デジタル 教科書体 NP-B" panose="02020700000000000000" pitchFamily="18" charset="-128"/>
              </a:rPr>
              <a:t>  進路決定に向けて、将来の生活に対する</a:t>
            </a:r>
            <a:endParaRPr lang="en-US" altLang="ja-JP" sz="2800" b="1" dirty="0">
              <a:latin typeface="UD デジタル 教科書体 NP-B" panose="02020700000000000000" pitchFamily="18" charset="-128"/>
              <a:ea typeface="UD デジタル 教科書体 NP-B" panose="02020700000000000000" pitchFamily="18" charset="-128"/>
            </a:endParaRPr>
          </a:p>
          <a:p>
            <a:pPr marL="361950" indent="0">
              <a:lnSpc>
                <a:spcPts val="5500"/>
              </a:lnSpc>
              <a:spcBef>
                <a:spcPts val="0"/>
              </a:spcBef>
              <a:buFont typeface="Arial" panose="020B0604020202020204" pitchFamily="34" charset="0"/>
              <a:buNone/>
            </a:pPr>
            <a:r>
              <a:rPr lang="ja-JP" altLang="en-US" sz="2800" b="1" dirty="0">
                <a:latin typeface="UD デジタル 教科書体 NP-B" panose="02020700000000000000" pitchFamily="18" charset="-128"/>
                <a:ea typeface="UD デジタル 教科書体 NP-B" panose="02020700000000000000" pitchFamily="18" charset="-128"/>
              </a:rPr>
              <a:t>  希望や生き方を考える</a:t>
            </a:r>
          </a:p>
          <a:p>
            <a:pPr marL="361950" indent="0">
              <a:lnSpc>
                <a:spcPts val="5500"/>
              </a:lnSpc>
              <a:spcBef>
                <a:spcPts val="0"/>
              </a:spcBef>
              <a:buFont typeface="Arial" panose="020B0604020202020204" pitchFamily="34" charset="0"/>
              <a:buNone/>
            </a:pPr>
            <a:r>
              <a:rPr lang="ja-JP" altLang="en-US" sz="2800" b="1" dirty="0">
                <a:latin typeface="UD デジタル 教科書体 NP-B" panose="02020700000000000000" pitchFamily="18" charset="-128"/>
                <a:ea typeface="UD デジタル 教科書体 NP-B" panose="02020700000000000000" pitchFamily="18" charset="-128"/>
              </a:rPr>
              <a:t>  </a:t>
            </a:r>
            <a:r>
              <a:rPr lang="ja-JP" altLang="en-US" sz="2800" b="1" u="sng" dirty="0">
                <a:latin typeface="UD デジタル 教科書体 NP-B" panose="02020700000000000000" pitchFamily="18" charset="-128"/>
                <a:ea typeface="UD デジタル 教科書体 NP-B" panose="02020700000000000000" pitchFamily="18" charset="-128"/>
              </a:rPr>
              <a:t>⇒ 自己実現を目指す</a:t>
            </a:r>
          </a:p>
        </p:txBody>
      </p:sp>
      <p:sp>
        <p:nvSpPr>
          <p:cNvPr id="7" name="テキスト ボックス 6">
            <a:extLst>
              <a:ext uri="{FF2B5EF4-FFF2-40B4-BE49-F238E27FC236}">
                <a16:creationId xmlns:a16="http://schemas.microsoft.com/office/drawing/2014/main" id="{BBC0C83D-AE56-494A-B7C4-39418126E389}"/>
              </a:ext>
            </a:extLst>
          </p:cNvPr>
          <p:cNvSpPr txBox="1"/>
          <p:nvPr/>
        </p:nvSpPr>
        <p:spPr>
          <a:xfrm>
            <a:off x="1723697" y="891472"/>
            <a:ext cx="2070382" cy="344261"/>
          </a:xfrm>
          <a:prstGeom prst="rect">
            <a:avLst/>
          </a:prstGeom>
          <a:noFill/>
        </p:spPr>
        <p:txBody>
          <a:bodyPr wrap="square" rtlCol="0" anchor="ctr">
            <a:spAutoFit/>
          </a:bodyPr>
          <a:lstStyle/>
          <a:p>
            <a:pPr>
              <a:lnSpc>
                <a:spcPct val="150000"/>
              </a:lnSpc>
            </a:pPr>
            <a:r>
              <a:rPr kumimoji="1" lang="ja-JP" altLang="en-US" sz="1200" b="1" dirty="0">
                <a:solidFill>
                  <a:srgbClr val="FF0000"/>
                </a:solidFill>
                <a:latin typeface="UD デジタル 教科書体 NP-B" panose="02020700000000000000" pitchFamily="18" charset="-128"/>
                <a:ea typeface="UD デジタル 教科書体 NP-B" panose="02020700000000000000" pitchFamily="18" charset="-128"/>
              </a:rPr>
              <a:t>ちゅうがく        ねんせい</a:t>
            </a:r>
          </a:p>
        </p:txBody>
      </p:sp>
      <p:sp>
        <p:nvSpPr>
          <p:cNvPr id="8" name="テキスト ボックス 7">
            <a:extLst>
              <a:ext uri="{FF2B5EF4-FFF2-40B4-BE49-F238E27FC236}">
                <a16:creationId xmlns:a16="http://schemas.microsoft.com/office/drawing/2014/main" id="{BBC0C83D-AE56-494A-B7C4-39418126E389}"/>
              </a:ext>
            </a:extLst>
          </p:cNvPr>
          <p:cNvSpPr txBox="1"/>
          <p:nvPr/>
        </p:nvSpPr>
        <p:spPr>
          <a:xfrm>
            <a:off x="1981106" y="1758659"/>
            <a:ext cx="5616000" cy="344261"/>
          </a:xfrm>
          <a:prstGeom prst="rect">
            <a:avLst/>
          </a:prstGeom>
          <a:noFill/>
        </p:spPr>
        <p:txBody>
          <a:bodyPr wrap="square" rtlCol="0" anchor="ctr">
            <a:spAutoFit/>
          </a:bodyPr>
          <a:lstStyle/>
          <a:p>
            <a:pPr>
              <a:lnSpc>
                <a:spcPct val="150000"/>
              </a:lnSpc>
            </a:pPr>
            <a:r>
              <a:rPr kumimoji="1" lang="ja-JP" altLang="en-US" sz="1200" dirty="0">
                <a:latin typeface="UD デジタル 教科書体 NP-B" panose="02020700000000000000" pitchFamily="18" charset="-128"/>
                <a:ea typeface="UD デジタル 教科書体 NP-B" panose="02020700000000000000" pitchFamily="18" charset="-128"/>
              </a:rPr>
              <a:t>しゅうがくりょこう　　　　   　　    　  しょくば  たい けん  かつどう</a:t>
            </a:r>
            <a:endParaRPr kumimoji="1" lang="ja-JP" altLang="en-US" sz="1200" b="1" dirty="0">
              <a:solidFill>
                <a:schemeClr val="bg1"/>
              </a:solidFill>
              <a:latin typeface="UD デジタル 教科書体 NP-B" panose="02020700000000000000" pitchFamily="18" charset="-128"/>
              <a:ea typeface="UD デジタル 教科書体 NP-B" panose="02020700000000000000" pitchFamily="18" charset="-128"/>
            </a:endParaRPr>
          </a:p>
        </p:txBody>
      </p:sp>
      <p:sp>
        <p:nvSpPr>
          <p:cNvPr id="9" name="テキスト ボックス 8">
            <a:extLst>
              <a:ext uri="{FF2B5EF4-FFF2-40B4-BE49-F238E27FC236}">
                <a16:creationId xmlns:a16="http://schemas.microsoft.com/office/drawing/2014/main" id="{BBC0C83D-AE56-494A-B7C4-39418126E389}"/>
              </a:ext>
            </a:extLst>
          </p:cNvPr>
          <p:cNvSpPr txBox="1"/>
          <p:nvPr/>
        </p:nvSpPr>
        <p:spPr>
          <a:xfrm>
            <a:off x="2087906" y="2457361"/>
            <a:ext cx="6584576" cy="344261"/>
          </a:xfrm>
          <a:prstGeom prst="rect">
            <a:avLst/>
          </a:prstGeom>
          <a:noFill/>
        </p:spPr>
        <p:txBody>
          <a:bodyPr wrap="square" rtlCol="0" anchor="ctr">
            <a:spAutoFit/>
          </a:bodyPr>
          <a:lstStyle/>
          <a:p>
            <a:pPr>
              <a:lnSpc>
                <a:spcPct val="150000"/>
              </a:lnSpc>
            </a:pPr>
            <a:r>
              <a:rPr kumimoji="1" lang="ja-JP" altLang="en-US" sz="1200" dirty="0">
                <a:latin typeface="UD デジタル 教科書体 NP-B" panose="02020700000000000000" pitchFamily="18" charset="-128"/>
                <a:ea typeface="UD デジタル 教科書体 NP-B" panose="02020700000000000000" pitchFamily="18" charset="-128"/>
              </a:rPr>
              <a:t>に  ほん          しゅ と　とうきょう　   はたら       ば   しょ　　  けんがく　　　　　　　　　　</a:t>
            </a:r>
            <a:endParaRPr kumimoji="1" lang="ja-JP" altLang="en-US" sz="1200" b="1" dirty="0">
              <a:solidFill>
                <a:schemeClr val="bg1"/>
              </a:solidFill>
              <a:latin typeface="UD デジタル 教科書体 NP-B" panose="02020700000000000000" pitchFamily="18" charset="-128"/>
              <a:ea typeface="UD デジタル 教科書体 NP-B" panose="02020700000000000000" pitchFamily="18" charset="-128"/>
            </a:endParaRPr>
          </a:p>
        </p:txBody>
      </p:sp>
      <p:sp>
        <p:nvSpPr>
          <p:cNvPr id="10" name="テキスト ボックス 9">
            <a:extLst>
              <a:ext uri="{FF2B5EF4-FFF2-40B4-BE49-F238E27FC236}">
                <a16:creationId xmlns:a16="http://schemas.microsoft.com/office/drawing/2014/main" id="{BBC0C83D-AE56-494A-B7C4-39418126E389}"/>
              </a:ext>
            </a:extLst>
          </p:cNvPr>
          <p:cNvSpPr txBox="1"/>
          <p:nvPr/>
        </p:nvSpPr>
        <p:spPr>
          <a:xfrm>
            <a:off x="1956475" y="3147989"/>
            <a:ext cx="5923636" cy="344261"/>
          </a:xfrm>
          <a:prstGeom prst="rect">
            <a:avLst/>
          </a:prstGeom>
          <a:noFill/>
        </p:spPr>
        <p:txBody>
          <a:bodyPr wrap="square" rtlCol="0" anchor="ctr">
            <a:spAutoFit/>
          </a:bodyPr>
          <a:lstStyle/>
          <a:p>
            <a:pPr>
              <a:lnSpc>
                <a:spcPct val="150000"/>
              </a:lnSpc>
            </a:pPr>
            <a:r>
              <a:rPr kumimoji="1" lang="ja-JP" altLang="en-US" sz="1200" dirty="0">
                <a:latin typeface="UD デジタル 教科書体 NP-B" panose="02020700000000000000" pitchFamily="18" charset="-128"/>
                <a:ea typeface="UD デジタル 教科書体 NP-B" panose="02020700000000000000" pitchFamily="18" charset="-128"/>
              </a:rPr>
              <a:t>はたら　　　　　 　　　  かた     　   い    ん    た    びゅ       ー　　</a:t>
            </a:r>
            <a:endParaRPr kumimoji="1" lang="ja-JP" altLang="en-US" sz="1200" b="1" dirty="0">
              <a:solidFill>
                <a:schemeClr val="bg1"/>
              </a:solidFill>
              <a:latin typeface="UD デジタル 教科書体 NP-B" panose="02020700000000000000" pitchFamily="18" charset="-128"/>
              <a:ea typeface="UD デジタル 教科書体 NP-B" panose="02020700000000000000" pitchFamily="18" charset="-128"/>
            </a:endParaRPr>
          </a:p>
        </p:txBody>
      </p:sp>
      <p:sp>
        <p:nvSpPr>
          <p:cNvPr id="11" name="テキスト ボックス 10">
            <a:extLst>
              <a:ext uri="{FF2B5EF4-FFF2-40B4-BE49-F238E27FC236}">
                <a16:creationId xmlns:a16="http://schemas.microsoft.com/office/drawing/2014/main" id="{BBC0C83D-AE56-494A-B7C4-39418126E389}"/>
              </a:ext>
            </a:extLst>
          </p:cNvPr>
          <p:cNvSpPr txBox="1"/>
          <p:nvPr/>
        </p:nvSpPr>
        <p:spPr>
          <a:xfrm>
            <a:off x="2087906" y="3842048"/>
            <a:ext cx="3308241" cy="344261"/>
          </a:xfrm>
          <a:prstGeom prst="rect">
            <a:avLst/>
          </a:prstGeom>
          <a:noFill/>
        </p:spPr>
        <p:txBody>
          <a:bodyPr wrap="square" rtlCol="0" anchor="ctr">
            <a:spAutoFit/>
          </a:bodyPr>
          <a:lstStyle/>
          <a:p>
            <a:pPr>
              <a:lnSpc>
                <a:spcPct val="150000"/>
              </a:lnSpc>
            </a:pPr>
            <a:r>
              <a:rPr kumimoji="1" lang="ja-JP" altLang="en-US" sz="1200" dirty="0">
                <a:latin typeface="UD デジタル 教科書体 NP-B" panose="02020700000000000000" pitchFamily="18" charset="-128"/>
                <a:ea typeface="UD デジタル 教科書体 NP-B" panose="02020700000000000000" pitchFamily="18" charset="-128"/>
              </a:rPr>
              <a:t>そつぎょうご　　   しん   ろ   しら</a:t>
            </a:r>
            <a:endParaRPr kumimoji="1" lang="ja-JP" altLang="en-US" sz="1200" b="1" dirty="0">
              <a:solidFill>
                <a:schemeClr val="bg1"/>
              </a:solidFill>
              <a:latin typeface="UD デジタル 教科書体 NP-B" panose="02020700000000000000" pitchFamily="18" charset="-128"/>
              <a:ea typeface="UD デジタル 教科書体 NP-B" panose="02020700000000000000" pitchFamily="18" charset="-128"/>
            </a:endParaRPr>
          </a:p>
        </p:txBody>
      </p:sp>
      <p:sp>
        <p:nvSpPr>
          <p:cNvPr id="13" name="テキスト ボックス 12">
            <a:extLst>
              <a:ext uri="{FF2B5EF4-FFF2-40B4-BE49-F238E27FC236}">
                <a16:creationId xmlns:a16="http://schemas.microsoft.com/office/drawing/2014/main" id="{BBC0C83D-AE56-494A-B7C4-39418126E389}"/>
              </a:ext>
            </a:extLst>
          </p:cNvPr>
          <p:cNvSpPr txBox="1"/>
          <p:nvPr/>
        </p:nvSpPr>
        <p:spPr>
          <a:xfrm>
            <a:off x="1981106" y="4508433"/>
            <a:ext cx="6657088" cy="344261"/>
          </a:xfrm>
          <a:prstGeom prst="rect">
            <a:avLst/>
          </a:prstGeom>
          <a:noFill/>
        </p:spPr>
        <p:txBody>
          <a:bodyPr wrap="square" rtlCol="0" anchor="ctr">
            <a:spAutoFit/>
          </a:bodyPr>
          <a:lstStyle/>
          <a:p>
            <a:pPr>
              <a:lnSpc>
                <a:spcPct val="150000"/>
              </a:lnSpc>
            </a:pPr>
            <a:r>
              <a:rPr kumimoji="1" lang="ja-JP" altLang="en-US" sz="1200" dirty="0">
                <a:latin typeface="UD デジタル 教科書体 NP-B" panose="02020700000000000000" pitchFamily="18" charset="-128"/>
                <a:ea typeface="UD デジタル 教科書体 NP-B" panose="02020700000000000000" pitchFamily="18" charset="-128"/>
              </a:rPr>
              <a:t> しん  ろ    けってい　　　 む　　　　　　　　しょうらい　   せいかつ  　　たい</a:t>
            </a:r>
            <a:endParaRPr kumimoji="1" lang="ja-JP" altLang="en-US" sz="1200" b="1" dirty="0">
              <a:solidFill>
                <a:schemeClr val="bg1"/>
              </a:solidFill>
              <a:latin typeface="UD デジタル 教科書体 NP-B" panose="02020700000000000000" pitchFamily="18" charset="-128"/>
              <a:ea typeface="UD デジタル 教科書体 NP-B" panose="02020700000000000000" pitchFamily="18" charset="-128"/>
            </a:endParaRPr>
          </a:p>
        </p:txBody>
      </p:sp>
      <p:sp>
        <p:nvSpPr>
          <p:cNvPr id="14" name="テキスト ボックス 13">
            <a:extLst>
              <a:ext uri="{FF2B5EF4-FFF2-40B4-BE49-F238E27FC236}">
                <a16:creationId xmlns:a16="http://schemas.microsoft.com/office/drawing/2014/main" id="{BBC0C83D-AE56-494A-B7C4-39418126E389}"/>
              </a:ext>
            </a:extLst>
          </p:cNvPr>
          <p:cNvSpPr txBox="1"/>
          <p:nvPr/>
        </p:nvSpPr>
        <p:spPr>
          <a:xfrm>
            <a:off x="2087906" y="5234274"/>
            <a:ext cx="6516000" cy="344261"/>
          </a:xfrm>
          <a:prstGeom prst="rect">
            <a:avLst/>
          </a:prstGeom>
          <a:noFill/>
        </p:spPr>
        <p:txBody>
          <a:bodyPr wrap="square" rtlCol="0" anchor="ctr">
            <a:spAutoFit/>
          </a:bodyPr>
          <a:lstStyle/>
          <a:p>
            <a:pPr>
              <a:lnSpc>
                <a:spcPct val="150000"/>
              </a:lnSpc>
            </a:pPr>
            <a:r>
              <a:rPr kumimoji="1" lang="ja-JP" altLang="en-US" sz="1200" dirty="0">
                <a:latin typeface="UD デジタル 教科書体 NP-B" panose="02020700000000000000" pitchFamily="18" charset="-128"/>
                <a:ea typeface="UD デジタル 教科書体 NP-B" panose="02020700000000000000" pitchFamily="18" charset="-128"/>
              </a:rPr>
              <a:t>き   ぼう　　    い 　　  かた　　 かんが </a:t>
            </a:r>
            <a:endParaRPr kumimoji="1" lang="ja-JP" altLang="en-US" sz="1200" dirty="0">
              <a:solidFill>
                <a:schemeClr val="bg1"/>
              </a:solidFill>
              <a:latin typeface="UD デジタル 教科書体 NP-B" panose="02020700000000000000" pitchFamily="18" charset="-128"/>
              <a:ea typeface="UD デジタル 教科書体 NP-B" panose="02020700000000000000" pitchFamily="18" charset="-128"/>
            </a:endParaRPr>
          </a:p>
        </p:txBody>
      </p:sp>
      <p:sp>
        <p:nvSpPr>
          <p:cNvPr id="16" name="テキスト ボックス 15">
            <a:extLst>
              <a:ext uri="{FF2B5EF4-FFF2-40B4-BE49-F238E27FC236}">
                <a16:creationId xmlns:a16="http://schemas.microsoft.com/office/drawing/2014/main" id="{5160CBF8-37FD-4A99-A4B0-2E02E4E0DB91}"/>
              </a:ext>
            </a:extLst>
          </p:cNvPr>
          <p:cNvSpPr txBox="1"/>
          <p:nvPr/>
        </p:nvSpPr>
        <p:spPr>
          <a:xfrm>
            <a:off x="2558961" y="5908174"/>
            <a:ext cx="6516000" cy="344261"/>
          </a:xfrm>
          <a:prstGeom prst="rect">
            <a:avLst/>
          </a:prstGeom>
          <a:noFill/>
        </p:spPr>
        <p:txBody>
          <a:bodyPr wrap="square" rtlCol="0" anchor="ctr">
            <a:spAutoFit/>
          </a:bodyPr>
          <a:lstStyle/>
          <a:p>
            <a:pPr>
              <a:lnSpc>
                <a:spcPct val="150000"/>
              </a:lnSpc>
            </a:pPr>
            <a:r>
              <a:rPr kumimoji="1" lang="ja-JP" altLang="en-US" sz="1200" b="1" dirty="0">
                <a:latin typeface="UD デジタル 教科書体 NP-B" panose="02020700000000000000" pitchFamily="18" charset="-128"/>
                <a:ea typeface="UD デジタル 教科書体 NP-B" panose="02020700000000000000" pitchFamily="18" charset="-128"/>
              </a:rPr>
              <a:t>じ    こ　じつげん　　　 め    ざ </a:t>
            </a:r>
            <a:endParaRPr kumimoji="1" lang="ja-JP" altLang="en-US" sz="1200" b="1" dirty="0">
              <a:solidFill>
                <a:schemeClr val="bg1"/>
              </a:solidFill>
              <a:latin typeface="UD デジタル 教科書体 NP-B" panose="02020700000000000000" pitchFamily="18" charset="-128"/>
              <a:ea typeface="UD デジタル 教科書体 NP-B" panose="02020700000000000000" pitchFamily="18" charset="-128"/>
            </a:endParaRPr>
          </a:p>
        </p:txBody>
      </p:sp>
      <p:pic>
        <p:nvPicPr>
          <p:cNvPr id="1030" name="Picture 6" descr="https://1.bp.blogspot.com/-feDSaI-J2VM/XT_LmF5im1I/AAAAAAABT6g/FtRG30Jptu4ISXYBzDrmqfZCr4WF_R9_ACLcBGAs/s800/job_syokugyou_taiken_syouboushi_gir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4760" y="4435522"/>
            <a:ext cx="2525092" cy="2759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9843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角丸四角形 11">
            <a:extLst>
              <a:ext uri="{FF2B5EF4-FFF2-40B4-BE49-F238E27FC236}">
                <a16:creationId xmlns:a16="http://schemas.microsoft.com/office/drawing/2014/main" id="{BAF52851-B397-2E4F-A709-1112EF08E326}"/>
              </a:ext>
            </a:extLst>
          </p:cNvPr>
          <p:cNvSpPr/>
          <p:nvPr/>
        </p:nvSpPr>
        <p:spPr>
          <a:xfrm>
            <a:off x="1056440" y="1648608"/>
            <a:ext cx="9068653" cy="5514271"/>
          </a:xfrm>
          <a:prstGeom prst="roundRect">
            <a:avLst>
              <a:gd name="adj" fmla="val 5664"/>
            </a:avLst>
          </a:prstGeom>
          <a:solidFill>
            <a:schemeClr val="bg1"/>
          </a:solidFill>
          <a:ln w="25400">
            <a:solidFill>
              <a:srgbClr val="F9B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sp>
        <p:nvSpPr>
          <p:cNvPr id="2" name="スライド番号プレースホルダー 1"/>
          <p:cNvSpPr>
            <a:spLocks noGrp="1"/>
          </p:cNvSpPr>
          <p:nvPr>
            <p:ph type="sldNum" sz="quarter" idx="14"/>
          </p:nvPr>
        </p:nvSpPr>
        <p:spPr>
          <a:xfrm>
            <a:off x="4143079" y="7227490"/>
            <a:ext cx="2405658" cy="276999"/>
          </a:xfrm>
        </p:spPr>
        <p:txBody>
          <a:bodyPr/>
          <a:lstStyle/>
          <a:p>
            <a:pPr algn="ctr"/>
            <a:r>
              <a:rPr lang="en-US" altLang="ja-JP" sz="1200" b="0" dirty="0">
                <a:solidFill>
                  <a:schemeClr val="tx1"/>
                </a:solidFill>
                <a:latin typeface="UD デジタル 教科書体 NP-B" panose="02020700000000000000" pitchFamily="18" charset="-128"/>
                <a:ea typeface="UD デジタル 教科書体 NP-B" panose="02020700000000000000" pitchFamily="18" charset="-128"/>
              </a:rPr>
              <a:t>- </a:t>
            </a:r>
            <a:fld id="{DFE08C22-053B-3C49-B8BB-21FC17935DB3}" type="slidenum">
              <a:rPr sz="1200" b="0" smtClean="0">
                <a:solidFill>
                  <a:schemeClr val="tx1"/>
                </a:solidFill>
                <a:latin typeface="UD デジタル 教科書体 NP-B" panose="02020700000000000000" pitchFamily="18" charset="-128"/>
                <a:ea typeface="UD デジタル 教科書体 NP-B" panose="02020700000000000000" pitchFamily="18" charset="-128"/>
              </a:rPr>
              <a:pPr algn="ctr"/>
              <a:t>35</a:t>
            </a:fld>
            <a:r>
              <a:rPr lang="ja-JP" altLang="en-US" sz="1200" b="0" dirty="0">
                <a:solidFill>
                  <a:schemeClr val="tx1"/>
                </a:solidFill>
                <a:latin typeface="UD デジタル 教科書体 NP-B" panose="02020700000000000000" pitchFamily="18" charset="-128"/>
                <a:ea typeface="UD デジタル 教科書体 NP-B" panose="02020700000000000000" pitchFamily="18" charset="-128"/>
              </a:rPr>
              <a:t> </a:t>
            </a:r>
            <a:r>
              <a:rPr lang="en-US" altLang="ja-JP" sz="1200" b="0" dirty="0">
                <a:solidFill>
                  <a:schemeClr val="tx1"/>
                </a:solidFill>
                <a:latin typeface="UD デジタル 教科書体 NP-B" panose="02020700000000000000" pitchFamily="18" charset="-128"/>
                <a:ea typeface="UD デジタル 教科書体 NP-B" panose="02020700000000000000" pitchFamily="18" charset="-128"/>
              </a:rPr>
              <a:t>-</a:t>
            </a:r>
            <a:endParaRPr lang="ja-JP" altLang="en-US" sz="1200" b="0" dirty="0">
              <a:solidFill>
                <a:schemeClr val="tx1"/>
              </a:solidFill>
              <a:latin typeface="UD デジタル 教科書体 NP-B" panose="02020700000000000000" pitchFamily="18" charset="-128"/>
              <a:ea typeface="UD デジタル 教科書体 NP-B" panose="02020700000000000000" pitchFamily="18" charset="-128"/>
            </a:endParaRPr>
          </a:p>
        </p:txBody>
      </p:sp>
      <p:sp>
        <p:nvSpPr>
          <p:cNvPr id="5" name="四角形 2851"/>
          <p:cNvSpPr txBox="1">
            <a:spLocks/>
          </p:cNvSpPr>
          <p:nvPr/>
        </p:nvSpPr>
        <p:spPr>
          <a:xfrm>
            <a:off x="1257299" y="1735244"/>
            <a:ext cx="8883859" cy="5319365"/>
          </a:xfrm>
          <a:prstGeom prst="rect">
            <a:avLst/>
          </a:prstGeom>
        </p:spPr>
        <p:txBody>
          <a:bodyPr>
            <a:noAutofit/>
          </a:bodyPr>
          <a:lst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nSpc>
                <a:spcPts val="5500"/>
              </a:lnSpc>
              <a:spcBef>
                <a:spcPts val="0"/>
              </a:spcBef>
              <a:buFont typeface="Arial" panose="020B0604020202020204" pitchFamily="34" charset="0"/>
              <a:buNone/>
            </a:pPr>
            <a:r>
              <a:rPr lang="ja-JP" altLang="en-US" sz="3600" b="1" dirty="0">
                <a:solidFill>
                  <a:srgbClr val="FF0000"/>
                </a:solidFill>
                <a:latin typeface="UD デジタル 教科書体 NP-B" panose="02020700000000000000" pitchFamily="18" charset="-128"/>
                <a:ea typeface="UD デジタル 教科書体 NP-B" panose="02020700000000000000" pitchFamily="18" charset="-128"/>
              </a:rPr>
              <a:t>①夢・目標！</a:t>
            </a:r>
          </a:p>
          <a:p>
            <a:pPr marL="457200" indent="0">
              <a:lnSpc>
                <a:spcPts val="5500"/>
              </a:lnSpc>
              <a:spcBef>
                <a:spcPts val="0"/>
              </a:spcBef>
              <a:buFont typeface="Arial" panose="020B0604020202020204" pitchFamily="34" charset="0"/>
              <a:buNone/>
            </a:pPr>
            <a:r>
              <a:rPr lang="ja-JP" altLang="en-US" sz="3600" dirty="0">
                <a:latin typeface="UD デジタル 教科書体 NP-B" panose="02020700000000000000" pitchFamily="18" charset="-128"/>
                <a:ea typeface="UD デジタル 教科書体 NP-B" panose="02020700000000000000" pitchFamily="18" charset="-128"/>
              </a:rPr>
              <a:t>何を何のために学ぶのか。</a:t>
            </a:r>
            <a:br>
              <a:rPr lang="en-US" altLang="ja-JP" sz="3600" dirty="0">
                <a:latin typeface="UD デジタル 教科書体 NP-B" panose="02020700000000000000" pitchFamily="18" charset="-128"/>
                <a:ea typeface="UD デジタル 教科書体 NP-B" panose="02020700000000000000" pitchFamily="18" charset="-128"/>
              </a:rPr>
            </a:br>
            <a:r>
              <a:rPr lang="ja-JP" altLang="en-US" sz="3600" dirty="0">
                <a:latin typeface="UD デジタル 教科書体 NP-B" panose="02020700000000000000" pitchFamily="18" charset="-128"/>
                <a:ea typeface="UD デジタル 教科書体 NP-B" panose="02020700000000000000" pitchFamily="18" charset="-128"/>
              </a:rPr>
              <a:t>将来、日本で何がしたいのか。</a:t>
            </a:r>
            <a:endParaRPr lang="en-US" altLang="ja-JP" sz="3600" dirty="0">
              <a:latin typeface="UD デジタル 教科書体 NP-B" panose="02020700000000000000" pitchFamily="18" charset="-128"/>
              <a:ea typeface="UD デジタル 教科書体 NP-B" panose="02020700000000000000" pitchFamily="18" charset="-128"/>
            </a:endParaRPr>
          </a:p>
          <a:p>
            <a:pPr marL="457200" indent="0">
              <a:lnSpc>
                <a:spcPts val="5500"/>
              </a:lnSpc>
              <a:spcBef>
                <a:spcPts val="0"/>
              </a:spcBef>
              <a:buFont typeface="Arial" panose="020B0604020202020204" pitchFamily="34" charset="0"/>
              <a:buNone/>
            </a:pPr>
            <a:r>
              <a:rPr lang="ja-JP" altLang="en-US" sz="3600" dirty="0">
                <a:latin typeface="UD デジタル 教科書体 NP-B" panose="02020700000000000000" pitchFamily="18" charset="-128"/>
                <a:ea typeface="UD デジタル 教科書体 NP-B" panose="02020700000000000000" pitchFamily="18" charset="-128"/>
              </a:rPr>
              <a:t>やりたいことを見つける</a:t>
            </a:r>
          </a:p>
          <a:p>
            <a:pPr marL="0" indent="0">
              <a:lnSpc>
                <a:spcPts val="5500"/>
              </a:lnSpc>
              <a:spcBef>
                <a:spcPts val="1200"/>
              </a:spcBef>
              <a:buFont typeface="Arial" panose="020B0604020202020204" pitchFamily="34" charset="0"/>
              <a:buNone/>
            </a:pPr>
            <a:r>
              <a:rPr lang="ja-JP" altLang="en-US" sz="3600" b="1" dirty="0">
                <a:solidFill>
                  <a:srgbClr val="FF0000"/>
                </a:solidFill>
                <a:latin typeface="UD デジタル 教科書体 NP-B" panose="02020700000000000000" pitchFamily="18" charset="-128"/>
                <a:ea typeface="UD デジタル 教科書体 NP-B" panose="02020700000000000000" pitchFamily="18" charset="-128"/>
              </a:rPr>
              <a:t>②日本語能力および学力！</a:t>
            </a:r>
          </a:p>
          <a:p>
            <a:pPr marL="457200" indent="0">
              <a:lnSpc>
                <a:spcPts val="5500"/>
              </a:lnSpc>
              <a:spcBef>
                <a:spcPts val="0"/>
              </a:spcBef>
              <a:buFont typeface="Arial" panose="020B0604020202020204" pitchFamily="34" charset="0"/>
              <a:buNone/>
            </a:pPr>
            <a:r>
              <a:rPr lang="ja-JP" altLang="en-US" sz="3600" dirty="0">
                <a:latin typeface="UD デジタル 教科書体 NP-B" panose="02020700000000000000" pitchFamily="18" charset="-128"/>
                <a:ea typeface="UD デジタル 教科書体 NP-B" panose="02020700000000000000" pitchFamily="18" charset="-128"/>
              </a:rPr>
              <a:t>積極的に日本語を使おう！</a:t>
            </a:r>
            <a:endParaRPr lang="en-US" altLang="ja-JP" sz="3600" dirty="0">
              <a:latin typeface="UD デジタル 教科書体 NP-B" panose="02020700000000000000" pitchFamily="18" charset="-128"/>
              <a:ea typeface="UD デジタル 教科書体 NP-B" panose="02020700000000000000" pitchFamily="18" charset="-128"/>
            </a:endParaRPr>
          </a:p>
          <a:p>
            <a:pPr marL="457200" indent="0">
              <a:lnSpc>
                <a:spcPts val="5500"/>
              </a:lnSpc>
              <a:spcBef>
                <a:spcPts val="0"/>
              </a:spcBef>
              <a:buFont typeface="Arial" panose="020B0604020202020204" pitchFamily="34" charset="0"/>
              <a:buNone/>
            </a:pPr>
            <a:r>
              <a:rPr lang="ja-JP" altLang="en-US" sz="3600" dirty="0">
                <a:latin typeface="UD デジタル 教科書体 NP-B" panose="02020700000000000000" pitchFamily="18" charset="-128"/>
                <a:ea typeface="UD デジタル 教科書体 NP-B" panose="02020700000000000000" pitchFamily="18" charset="-128"/>
              </a:rPr>
              <a:t>学校での授業に全力で取り組む。　</a:t>
            </a:r>
          </a:p>
          <a:p>
            <a:pPr marL="0" indent="0">
              <a:lnSpc>
                <a:spcPts val="5500"/>
              </a:lnSpc>
              <a:spcBef>
                <a:spcPts val="0"/>
              </a:spcBef>
              <a:buFont typeface="Arial" panose="020B0604020202020204" pitchFamily="34" charset="0"/>
              <a:buNone/>
            </a:pPr>
            <a:endParaRPr lang="ja-JP" altLang="en-US" sz="3600" dirty="0">
              <a:latin typeface="UD デジタル 教科書体 NP-B" panose="02020700000000000000" pitchFamily="18" charset="-128"/>
              <a:ea typeface="UD デジタル 教科書体 NP-B" panose="02020700000000000000" pitchFamily="18" charset="-128"/>
            </a:endParaRPr>
          </a:p>
        </p:txBody>
      </p:sp>
      <p:pic>
        <p:nvPicPr>
          <p:cNvPr id="7" name="図 6">
            <a:extLst>
              <a:ext uri="{FF2B5EF4-FFF2-40B4-BE49-F238E27FC236}">
                <a16:creationId xmlns:a16="http://schemas.microsoft.com/office/drawing/2014/main" id="{C735B675-0515-6D4B-B927-8FE084CF4A8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257299" y="697067"/>
            <a:ext cx="8547101" cy="778661"/>
          </a:xfrm>
          <a:prstGeom prst="rect">
            <a:avLst/>
          </a:prstGeom>
        </p:spPr>
      </p:pic>
      <p:sp>
        <p:nvSpPr>
          <p:cNvPr id="8" name="テキスト ボックス 7">
            <a:extLst>
              <a:ext uri="{FF2B5EF4-FFF2-40B4-BE49-F238E27FC236}">
                <a16:creationId xmlns:a16="http://schemas.microsoft.com/office/drawing/2014/main" id="{FCBFA516-9D02-8546-9E0C-4C8AF1FBECD8}"/>
              </a:ext>
            </a:extLst>
          </p:cNvPr>
          <p:cNvSpPr txBox="1"/>
          <p:nvPr/>
        </p:nvSpPr>
        <p:spPr>
          <a:xfrm>
            <a:off x="1394035" y="890953"/>
            <a:ext cx="7153021" cy="584775"/>
          </a:xfrm>
          <a:prstGeom prst="rect">
            <a:avLst/>
          </a:prstGeom>
          <a:noFill/>
        </p:spPr>
        <p:txBody>
          <a:bodyPr wrap="square" rtlCol="0">
            <a:spAutoFit/>
          </a:bodyPr>
          <a:lstStyle/>
          <a:p>
            <a:r>
              <a:rPr kumimoji="1" lang="en-US" altLang="ja-JP" sz="3200" b="1" dirty="0">
                <a:solidFill>
                  <a:schemeClr val="bg1"/>
                </a:solidFill>
                <a:latin typeface="UD デジタル 教科書体 NP-B" panose="02020700000000000000" pitchFamily="18" charset="-128"/>
                <a:ea typeface="UD デジタル 教科書体 NP-B" panose="02020700000000000000" pitchFamily="18" charset="-128"/>
              </a:rPr>
              <a:t>8</a:t>
            </a:r>
            <a:r>
              <a:rPr kumimoji="1" lang="ja-JP" altLang="en-US" sz="3200" b="1" dirty="0">
                <a:solidFill>
                  <a:schemeClr val="bg1"/>
                </a:solidFill>
                <a:latin typeface="UD デジタル 教科書体 NP-B" panose="02020700000000000000" pitchFamily="18" charset="-128"/>
                <a:ea typeface="UD デジタル 教科書体 NP-B" panose="02020700000000000000" pitchFamily="18" charset="-128"/>
              </a:rPr>
              <a:t>．進学するために必要なことは？</a:t>
            </a:r>
          </a:p>
        </p:txBody>
      </p:sp>
      <p:pic>
        <p:nvPicPr>
          <p:cNvPr id="9" name="図 8">
            <a:extLst>
              <a:ext uri="{FF2B5EF4-FFF2-40B4-BE49-F238E27FC236}">
                <a16:creationId xmlns:a16="http://schemas.microsoft.com/office/drawing/2014/main" id="{4C0BD1C6-1049-314C-99A1-4DEDAFB60F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02803" y="759869"/>
            <a:ext cx="1013587" cy="654304"/>
          </a:xfrm>
          <a:prstGeom prst="rect">
            <a:avLst/>
          </a:prstGeom>
        </p:spPr>
      </p:pic>
      <p:sp>
        <p:nvSpPr>
          <p:cNvPr id="10" name="テキスト ボックス 9">
            <a:extLst>
              <a:ext uri="{FF2B5EF4-FFF2-40B4-BE49-F238E27FC236}">
                <a16:creationId xmlns:a16="http://schemas.microsoft.com/office/drawing/2014/main" id="{BBC0C83D-AE56-494A-B7C4-39418126E389}"/>
              </a:ext>
            </a:extLst>
          </p:cNvPr>
          <p:cNvSpPr txBox="1"/>
          <p:nvPr/>
        </p:nvSpPr>
        <p:spPr>
          <a:xfrm>
            <a:off x="2185627" y="633963"/>
            <a:ext cx="7618773" cy="386260"/>
          </a:xfrm>
          <a:prstGeom prst="rect">
            <a:avLst/>
          </a:prstGeom>
          <a:noFill/>
        </p:spPr>
        <p:txBody>
          <a:bodyPr wrap="square" rtlCol="0" anchor="ctr">
            <a:spAutoFit/>
          </a:bodyPr>
          <a:lstStyle/>
          <a:p>
            <a:pPr>
              <a:lnSpc>
                <a:spcPct val="150000"/>
              </a:lnSpc>
            </a:pPr>
            <a:r>
              <a:rPr kumimoji="1" lang="ja-JP" altLang="en-US" sz="1400" b="1" dirty="0">
                <a:solidFill>
                  <a:schemeClr val="bg1"/>
                </a:solidFill>
                <a:latin typeface="UD デジタル 教科書体 NP-B" panose="02020700000000000000" pitchFamily="18" charset="-128"/>
                <a:ea typeface="UD デジタル 教科書体 NP-B" panose="02020700000000000000" pitchFamily="18" charset="-128"/>
              </a:rPr>
              <a:t>しんがく                        　　　　　ひつよう</a:t>
            </a:r>
          </a:p>
        </p:txBody>
      </p:sp>
      <p:sp>
        <p:nvSpPr>
          <p:cNvPr id="11" name="テキスト ボックス 10">
            <a:extLst>
              <a:ext uri="{FF2B5EF4-FFF2-40B4-BE49-F238E27FC236}">
                <a16:creationId xmlns:a16="http://schemas.microsoft.com/office/drawing/2014/main" id="{BBC0C83D-AE56-494A-B7C4-39418126E389}"/>
              </a:ext>
            </a:extLst>
          </p:cNvPr>
          <p:cNvSpPr txBox="1"/>
          <p:nvPr/>
        </p:nvSpPr>
        <p:spPr>
          <a:xfrm>
            <a:off x="1800465" y="1612764"/>
            <a:ext cx="4572000" cy="344261"/>
          </a:xfrm>
          <a:prstGeom prst="rect">
            <a:avLst/>
          </a:prstGeom>
          <a:noFill/>
        </p:spPr>
        <p:txBody>
          <a:bodyPr wrap="square" rtlCol="0" anchor="ctr">
            <a:spAutoFit/>
          </a:bodyPr>
          <a:lstStyle/>
          <a:p>
            <a:pPr>
              <a:lnSpc>
                <a:spcPct val="150000"/>
              </a:lnSpc>
            </a:pPr>
            <a:r>
              <a:rPr kumimoji="1" lang="ja-JP" altLang="en-US" sz="1200" b="1" dirty="0">
                <a:solidFill>
                  <a:srgbClr val="FF0000"/>
                </a:solidFill>
                <a:latin typeface="UD デジタル 教科書体 NP-B" panose="02020700000000000000" pitchFamily="18" charset="-128"/>
                <a:ea typeface="UD デジタル 教科書体 NP-B" panose="02020700000000000000" pitchFamily="18" charset="-128"/>
              </a:rPr>
              <a:t>ゆめ       　　もくひょう</a:t>
            </a:r>
          </a:p>
        </p:txBody>
      </p:sp>
      <p:sp>
        <p:nvSpPr>
          <p:cNvPr id="13" name="テキスト ボックス 12">
            <a:extLst>
              <a:ext uri="{FF2B5EF4-FFF2-40B4-BE49-F238E27FC236}">
                <a16:creationId xmlns:a16="http://schemas.microsoft.com/office/drawing/2014/main" id="{BBC0C83D-AE56-494A-B7C4-39418126E389}"/>
              </a:ext>
            </a:extLst>
          </p:cNvPr>
          <p:cNvSpPr txBox="1"/>
          <p:nvPr/>
        </p:nvSpPr>
        <p:spPr>
          <a:xfrm>
            <a:off x="1800465" y="2303627"/>
            <a:ext cx="6253034" cy="344261"/>
          </a:xfrm>
          <a:prstGeom prst="rect">
            <a:avLst/>
          </a:prstGeom>
          <a:noFill/>
        </p:spPr>
        <p:txBody>
          <a:bodyPr wrap="square" rtlCol="0" anchor="ctr">
            <a:spAutoFit/>
          </a:bodyPr>
          <a:lstStyle/>
          <a:p>
            <a:pPr>
              <a:lnSpc>
                <a:spcPct val="150000"/>
              </a:lnSpc>
            </a:pPr>
            <a:r>
              <a:rPr kumimoji="1" lang="ja-JP" altLang="en-US" sz="1200" dirty="0">
                <a:latin typeface="UD デジタル 教科書体 NP-B" panose="02020700000000000000" pitchFamily="18" charset="-128"/>
                <a:ea typeface="UD デジタル 教科書体 NP-B" panose="02020700000000000000" pitchFamily="18" charset="-128"/>
              </a:rPr>
              <a:t>なに            なん                                         まな</a:t>
            </a:r>
            <a:endParaRPr kumimoji="1" lang="ja-JP" altLang="en-US" sz="1200" b="1" dirty="0">
              <a:solidFill>
                <a:schemeClr val="bg1"/>
              </a:solidFill>
              <a:latin typeface="UD デジタル 教科書体 NP-B" panose="02020700000000000000" pitchFamily="18" charset="-128"/>
              <a:ea typeface="UD デジタル 教科書体 NP-B" panose="02020700000000000000" pitchFamily="18" charset="-128"/>
            </a:endParaRPr>
          </a:p>
        </p:txBody>
      </p:sp>
      <p:sp>
        <p:nvSpPr>
          <p:cNvPr id="14" name="テキスト ボックス 13">
            <a:extLst>
              <a:ext uri="{FF2B5EF4-FFF2-40B4-BE49-F238E27FC236}">
                <a16:creationId xmlns:a16="http://schemas.microsoft.com/office/drawing/2014/main" id="{BBC0C83D-AE56-494A-B7C4-39418126E389}"/>
              </a:ext>
            </a:extLst>
          </p:cNvPr>
          <p:cNvSpPr txBox="1"/>
          <p:nvPr/>
        </p:nvSpPr>
        <p:spPr>
          <a:xfrm>
            <a:off x="1762275" y="3044140"/>
            <a:ext cx="4572000" cy="344261"/>
          </a:xfrm>
          <a:prstGeom prst="rect">
            <a:avLst/>
          </a:prstGeom>
          <a:noFill/>
        </p:spPr>
        <p:txBody>
          <a:bodyPr wrap="square" rtlCol="0" anchor="ctr">
            <a:spAutoFit/>
          </a:bodyPr>
          <a:lstStyle/>
          <a:p>
            <a:pPr>
              <a:lnSpc>
                <a:spcPct val="150000"/>
              </a:lnSpc>
            </a:pPr>
            <a:r>
              <a:rPr kumimoji="1" lang="ja-JP" altLang="en-US" sz="1200" dirty="0">
                <a:latin typeface="UD デジタル 教科書体 NP-B" panose="02020700000000000000" pitchFamily="18" charset="-128"/>
                <a:ea typeface="UD デジタル 教科書体 NP-B" panose="02020700000000000000" pitchFamily="18" charset="-128"/>
              </a:rPr>
              <a:t>しょうらい        　   に     ほん              なに</a:t>
            </a:r>
            <a:endParaRPr kumimoji="1" lang="ja-JP" altLang="en-US" sz="1200" b="1" dirty="0">
              <a:solidFill>
                <a:schemeClr val="bg1"/>
              </a:solidFill>
              <a:latin typeface="UD デジタル 教科書体 NP-B" panose="02020700000000000000" pitchFamily="18" charset="-128"/>
              <a:ea typeface="UD デジタル 教科書体 NP-B" panose="02020700000000000000" pitchFamily="18" charset="-128"/>
            </a:endParaRPr>
          </a:p>
        </p:txBody>
      </p:sp>
      <p:sp>
        <p:nvSpPr>
          <p:cNvPr id="15" name="テキスト ボックス 14">
            <a:extLst>
              <a:ext uri="{FF2B5EF4-FFF2-40B4-BE49-F238E27FC236}">
                <a16:creationId xmlns:a16="http://schemas.microsoft.com/office/drawing/2014/main" id="{BBC0C83D-AE56-494A-B7C4-39418126E389}"/>
              </a:ext>
            </a:extLst>
          </p:cNvPr>
          <p:cNvSpPr txBox="1"/>
          <p:nvPr/>
        </p:nvSpPr>
        <p:spPr>
          <a:xfrm>
            <a:off x="5058777" y="3701412"/>
            <a:ext cx="972000" cy="344261"/>
          </a:xfrm>
          <a:prstGeom prst="rect">
            <a:avLst/>
          </a:prstGeom>
          <a:noFill/>
        </p:spPr>
        <p:txBody>
          <a:bodyPr wrap="square" rtlCol="0" anchor="ctr">
            <a:spAutoFit/>
          </a:bodyPr>
          <a:lstStyle/>
          <a:p>
            <a:pPr>
              <a:lnSpc>
                <a:spcPct val="150000"/>
              </a:lnSpc>
            </a:pPr>
            <a:r>
              <a:rPr kumimoji="1" lang="ja-JP" altLang="en-US" sz="1200" dirty="0">
                <a:latin typeface="UD デジタル 教科書体 NP-B" panose="02020700000000000000" pitchFamily="18" charset="-128"/>
                <a:ea typeface="UD デジタル 教科書体 NP-B" panose="02020700000000000000" pitchFamily="18" charset="-128"/>
              </a:rPr>
              <a:t>み</a:t>
            </a:r>
            <a:endParaRPr kumimoji="1" lang="ja-JP" altLang="en-US" sz="1200" b="1" dirty="0">
              <a:solidFill>
                <a:schemeClr val="bg1"/>
              </a:solidFill>
              <a:latin typeface="UD デジタル 教科書体 NP-B" panose="02020700000000000000" pitchFamily="18" charset="-128"/>
              <a:ea typeface="UD デジタル 教科書体 NP-B" panose="02020700000000000000" pitchFamily="18" charset="-128"/>
            </a:endParaRPr>
          </a:p>
        </p:txBody>
      </p:sp>
      <p:sp>
        <p:nvSpPr>
          <p:cNvPr id="16" name="テキスト ボックス 15">
            <a:extLst>
              <a:ext uri="{FF2B5EF4-FFF2-40B4-BE49-F238E27FC236}">
                <a16:creationId xmlns:a16="http://schemas.microsoft.com/office/drawing/2014/main" id="{BBC0C83D-AE56-494A-B7C4-39418126E389}"/>
              </a:ext>
            </a:extLst>
          </p:cNvPr>
          <p:cNvSpPr txBox="1"/>
          <p:nvPr/>
        </p:nvSpPr>
        <p:spPr>
          <a:xfrm>
            <a:off x="1873438" y="4576308"/>
            <a:ext cx="7291166" cy="344261"/>
          </a:xfrm>
          <a:prstGeom prst="rect">
            <a:avLst/>
          </a:prstGeom>
          <a:noFill/>
        </p:spPr>
        <p:txBody>
          <a:bodyPr wrap="square" rtlCol="0" anchor="ctr">
            <a:spAutoFit/>
          </a:bodyPr>
          <a:lstStyle/>
          <a:p>
            <a:pPr>
              <a:lnSpc>
                <a:spcPct val="150000"/>
              </a:lnSpc>
            </a:pPr>
            <a:r>
              <a:rPr kumimoji="1" lang="ja-JP" altLang="en-US" sz="1200" b="1" dirty="0">
                <a:solidFill>
                  <a:srgbClr val="FF0000"/>
                </a:solidFill>
                <a:latin typeface="UD デジタル 教科書体 NP-B" panose="02020700000000000000" pitchFamily="18" charset="-128"/>
                <a:ea typeface="UD デジタル 教科書体 NP-B" panose="02020700000000000000" pitchFamily="18" charset="-128"/>
              </a:rPr>
              <a:t>に     ほん    ご     のう  りょく                              がくりょく</a:t>
            </a:r>
          </a:p>
        </p:txBody>
      </p:sp>
      <p:sp>
        <p:nvSpPr>
          <p:cNvPr id="17" name="テキスト ボックス 16">
            <a:extLst>
              <a:ext uri="{FF2B5EF4-FFF2-40B4-BE49-F238E27FC236}">
                <a16:creationId xmlns:a16="http://schemas.microsoft.com/office/drawing/2014/main" id="{BBC0C83D-AE56-494A-B7C4-39418126E389}"/>
              </a:ext>
            </a:extLst>
          </p:cNvPr>
          <p:cNvSpPr txBox="1"/>
          <p:nvPr/>
        </p:nvSpPr>
        <p:spPr>
          <a:xfrm>
            <a:off x="1810359" y="5275440"/>
            <a:ext cx="7380000" cy="344261"/>
          </a:xfrm>
          <a:prstGeom prst="rect">
            <a:avLst/>
          </a:prstGeom>
          <a:noFill/>
        </p:spPr>
        <p:txBody>
          <a:bodyPr wrap="square" rtlCol="0" anchor="ctr">
            <a:spAutoFit/>
          </a:bodyPr>
          <a:lstStyle/>
          <a:p>
            <a:pPr>
              <a:lnSpc>
                <a:spcPct val="150000"/>
              </a:lnSpc>
            </a:pPr>
            <a:r>
              <a:rPr kumimoji="1" lang="ja-JP" altLang="en-US" sz="1200" dirty="0">
                <a:latin typeface="UD デジタル 教科書体 NP-B" panose="02020700000000000000" pitchFamily="18" charset="-128"/>
                <a:ea typeface="UD デジタル 教科書体 NP-B" panose="02020700000000000000" pitchFamily="18" charset="-128"/>
              </a:rPr>
              <a:t>せっ きょく  てき              に  　ほん     ご              つか</a:t>
            </a:r>
            <a:endParaRPr kumimoji="1" lang="en-US" altLang="ja-JP" sz="1200" dirty="0">
              <a:latin typeface="UD デジタル 教科書体 NP-B" panose="02020700000000000000" pitchFamily="18" charset="-128"/>
              <a:ea typeface="UD デジタル 教科書体 NP-B" panose="02020700000000000000" pitchFamily="18" charset="-128"/>
            </a:endParaRPr>
          </a:p>
        </p:txBody>
      </p:sp>
      <p:sp>
        <p:nvSpPr>
          <p:cNvPr id="18" name="テキスト ボックス 17">
            <a:extLst>
              <a:ext uri="{FF2B5EF4-FFF2-40B4-BE49-F238E27FC236}">
                <a16:creationId xmlns:a16="http://schemas.microsoft.com/office/drawing/2014/main" id="{BBC0C83D-AE56-494A-B7C4-39418126E389}"/>
              </a:ext>
            </a:extLst>
          </p:cNvPr>
          <p:cNvSpPr txBox="1"/>
          <p:nvPr/>
        </p:nvSpPr>
        <p:spPr>
          <a:xfrm>
            <a:off x="1810359" y="5954926"/>
            <a:ext cx="7468834" cy="344261"/>
          </a:xfrm>
          <a:prstGeom prst="rect">
            <a:avLst/>
          </a:prstGeom>
          <a:noFill/>
        </p:spPr>
        <p:txBody>
          <a:bodyPr wrap="square" rtlCol="0" anchor="ctr">
            <a:spAutoFit/>
          </a:bodyPr>
          <a:lstStyle/>
          <a:p>
            <a:pPr>
              <a:lnSpc>
                <a:spcPct val="150000"/>
              </a:lnSpc>
            </a:pPr>
            <a:r>
              <a:rPr kumimoji="1" lang="ja-JP" altLang="en-US" sz="1200" dirty="0">
                <a:latin typeface="UD デジタル 教科書体 NP-B" panose="02020700000000000000" pitchFamily="18" charset="-128"/>
                <a:ea typeface="UD デジタル 教科書体 NP-B" panose="02020700000000000000" pitchFamily="18" charset="-128"/>
              </a:rPr>
              <a:t>がっ   こう                     じゅ  ぎょう            ぜんりょく               と                く</a:t>
            </a:r>
            <a:endParaRPr kumimoji="1" lang="ja-JP" altLang="en-US" sz="1200" b="1" dirty="0">
              <a:solidFill>
                <a:schemeClr val="bg1"/>
              </a:solidFill>
              <a:latin typeface="UD デジタル 教科書体 NP-B" panose="02020700000000000000" pitchFamily="18" charset="-128"/>
              <a:ea typeface="UD デジタル 教科書体 NP-B" panose="02020700000000000000" pitchFamily="18" charset="-128"/>
            </a:endParaRPr>
          </a:p>
        </p:txBody>
      </p:sp>
    </p:spTree>
    <p:extLst>
      <p:ext uri="{BB962C8B-B14F-4D97-AF65-F5344CB8AC3E}">
        <p14:creationId xmlns:p14="http://schemas.microsoft.com/office/powerpoint/2010/main" val="2106524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角丸四角形 11">
            <a:extLst>
              <a:ext uri="{FF2B5EF4-FFF2-40B4-BE49-F238E27FC236}">
                <a16:creationId xmlns:a16="http://schemas.microsoft.com/office/drawing/2014/main" id="{BAF52851-B397-2E4F-A709-1112EF08E326}"/>
              </a:ext>
            </a:extLst>
          </p:cNvPr>
          <p:cNvSpPr/>
          <p:nvPr/>
        </p:nvSpPr>
        <p:spPr>
          <a:xfrm>
            <a:off x="1056440" y="355681"/>
            <a:ext cx="9068653" cy="6807199"/>
          </a:xfrm>
          <a:prstGeom prst="roundRect">
            <a:avLst>
              <a:gd name="adj" fmla="val 5664"/>
            </a:avLst>
          </a:prstGeom>
          <a:solidFill>
            <a:schemeClr val="bg1"/>
          </a:solidFill>
          <a:ln w="25400">
            <a:solidFill>
              <a:srgbClr val="F9B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sp>
        <p:nvSpPr>
          <p:cNvPr id="2" name="スライド番号プレースホルダー 1"/>
          <p:cNvSpPr>
            <a:spLocks noGrp="1"/>
          </p:cNvSpPr>
          <p:nvPr>
            <p:ph type="sldNum" sz="quarter" idx="14"/>
          </p:nvPr>
        </p:nvSpPr>
        <p:spPr>
          <a:xfrm>
            <a:off x="4143079" y="7227490"/>
            <a:ext cx="2405658" cy="276999"/>
          </a:xfrm>
        </p:spPr>
        <p:txBody>
          <a:bodyPr/>
          <a:lstStyle/>
          <a:p>
            <a:pPr algn="ctr"/>
            <a:r>
              <a:rPr lang="en-US" altLang="ja-JP" sz="1200" b="0" dirty="0">
                <a:solidFill>
                  <a:schemeClr val="tx1"/>
                </a:solidFill>
                <a:latin typeface="UD デジタル 教科書体 NP-B" panose="02020700000000000000" pitchFamily="18" charset="-128"/>
                <a:ea typeface="UD デジタル 教科書体 NP-B" panose="02020700000000000000" pitchFamily="18" charset="-128"/>
              </a:rPr>
              <a:t>- </a:t>
            </a:r>
            <a:fld id="{DFE08C22-053B-3C49-B8BB-21FC17935DB3}" type="slidenum">
              <a:rPr sz="1200" b="0" smtClean="0">
                <a:solidFill>
                  <a:schemeClr val="tx1"/>
                </a:solidFill>
                <a:latin typeface="UD デジタル 教科書体 NP-B" panose="02020700000000000000" pitchFamily="18" charset="-128"/>
                <a:ea typeface="UD デジタル 教科書体 NP-B" panose="02020700000000000000" pitchFamily="18" charset="-128"/>
              </a:rPr>
              <a:pPr algn="ctr"/>
              <a:t>36</a:t>
            </a:fld>
            <a:r>
              <a:rPr lang="ja-JP" altLang="en-US" sz="1200" b="0" dirty="0">
                <a:solidFill>
                  <a:schemeClr val="tx1"/>
                </a:solidFill>
                <a:latin typeface="UD デジタル 教科書体 NP-B" panose="02020700000000000000" pitchFamily="18" charset="-128"/>
                <a:ea typeface="UD デジタル 教科書体 NP-B" panose="02020700000000000000" pitchFamily="18" charset="-128"/>
              </a:rPr>
              <a:t> </a:t>
            </a:r>
            <a:r>
              <a:rPr lang="en-US" altLang="ja-JP" sz="1200" b="0" dirty="0">
                <a:solidFill>
                  <a:schemeClr val="tx1"/>
                </a:solidFill>
                <a:latin typeface="UD デジタル 教科書体 NP-B" panose="02020700000000000000" pitchFamily="18" charset="-128"/>
                <a:ea typeface="UD デジタル 教科書体 NP-B" panose="02020700000000000000" pitchFamily="18" charset="-128"/>
              </a:rPr>
              <a:t>-</a:t>
            </a:r>
            <a:endParaRPr lang="ja-JP" altLang="en-US" sz="1200" b="0" dirty="0">
              <a:solidFill>
                <a:schemeClr val="tx1"/>
              </a:solidFill>
              <a:latin typeface="UD デジタル 教科書体 NP-B" panose="02020700000000000000" pitchFamily="18" charset="-128"/>
              <a:ea typeface="UD デジタル 教科書体 NP-B" panose="02020700000000000000" pitchFamily="18" charset="-128"/>
            </a:endParaRPr>
          </a:p>
        </p:txBody>
      </p:sp>
      <p:sp>
        <p:nvSpPr>
          <p:cNvPr id="5" name="四角形 2851"/>
          <p:cNvSpPr txBox="1">
            <a:spLocks/>
          </p:cNvSpPr>
          <p:nvPr/>
        </p:nvSpPr>
        <p:spPr>
          <a:xfrm>
            <a:off x="1562100" y="1105607"/>
            <a:ext cx="8412592" cy="4121699"/>
          </a:xfrm>
          <a:prstGeom prst="rect">
            <a:avLst/>
          </a:prstGeom>
        </p:spPr>
        <p:txBody>
          <a:bodyPr>
            <a:normAutofit/>
          </a:bodyPr>
          <a:lst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nSpc>
                <a:spcPts val="6000"/>
              </a:lnSpc>
              <a:spcBef>
                <a:spcPts val="0"/>
              </a:spcBef>
              <a:buFont typeface="Arial" panose="020B0604020202020204" pitchFamily="34" charset="0"/>
              <a:buNone/>
            </a:pPr>
            <a:r>
              <a:rPr lang="ja-JP" altLang="en-US" sz="3600" b="1" dirty="0">
                <a:solidFill>
                  <a:srgbClr val="FF0000"/>
                </a:solidFill>
                <a:latin typeface="UD デジタル 教科書体 NP-B" panose="02020700000000000000" pitchFamily="18" charset="-128"/>
                <a:ea typeface="UD デジタル 教科書体 NP-B" panose="02020700000000000000" pitchFamily="18" charset="-128"/>
              </a:rPr>
              <a:t>③生活に適応する力</a:t>
            </a:r>
            <a:endParaRPr lang="ja-JP" altLang="en-US" sz="3000" b="1" dirty="0">
              <a:solidFill>
                <a:srgbClr val="FF0000"/>
              </a:solidFill>
              <a:latin typeface="UD デジタル 教科書体 NP-B" panose="02020700000000000000" pitchFamily="18" charset="-128"/>
              <a:ea typeface="UD デジタル 教科書体 NP-B" panose="02020700000000000000" pitchFamily="18" charset="-128"/>
            </a:endParaRPr>
          </a:p>
          <a:p>
            <a:pPr marL="0" indent="0">
              <a:lnSpc>
                <a:spcPts val="6000"/>
              </a:lnSpc>
              <a:spcBef>
                <a:spcPts val="0"/>
              </a:spcBef>
              <a:buFont typeface="Arial" panose="020B0604020202020204" pitchFamily="34" charset="0"/>
              <a:buNone/>
            </a:pPr>
            <a:r>
              <a:rPr lang="ja-JP" altLang="en-US" sz="3600" dirty="0">
                <a:latin typeface="UD デジタル 教科書体 NP-B" panose="02020700000000000000" pitchFamily="18" charset="-128"/>
                <a:ea typeface="UD デジタル 教科書体 NP-B" panose="02020700000000000000" pitchFamily="18" charset="-128"/>
              </a:rPr>
              <a:t>・時間を守る</a:t>
            </a:r>
            <a:endParaRPr lang="en-US" altLang="ja-JP" sz="3600" dirty="0">
              <a:latin typeface="UD デジタル 教科書体 NP-B" panose="02020700000000000000" pitchFamily="18" charset="-128"/>
              <a:ea typeface="UD デジタル 教科書体 NP-B" panose="02020700000000000000" pitchFamily="18" charset="-128"/>
            </a:endParaRPr>
          </a:p>
          <a:p>
            <a:pPr marL="0" indent="0">
              <a:lnSpc>
                <a:spcPts val="6000"/>
              </a:lnSpc>
              <a:spcBef>
                <a:spcPts val="0"/>
              </a:spcBef>
              <a:buFont typeface="Arial" panose="020B0604020202020204" pitchFamily="34" charset="0"/>
              <a:buNone/>
            </a:pPr>
            <a:r>
              <a:rPr lang="ja-JP" altLang="en-US" sz="3600" dirty="0">
                <a:latin typeface="UD デジタル 教科書体 NP-B" panose="02020700000000000000" pitchFamily="18" charset="-128"/>
                <a:ea typeface="UD デジタル 教科書体 NP-B" panose="02020700000000000000" pitchFamily="18" charset="-128"/>
              </a:rPr>
              <a:t>・気持ちのよいあいさつ</a:t>
            </a:r>
          </a:p>
          <a:p>
            <a:pPr marL="0" indent="0">
              <a:lnSpc>
                <a:spcPts val="6000"/>
              </a:lnSpc>
              <a:spcBef>
                <a:spcPts val="0"/>
              </a:spcBef>
              <a:buFont typeface="Arial" panose="020B0604020202020204" pitchFamily="34" charset="0"/>
              <a:buNone/>
            </a:pPr>
            <a:r>
              <a:rPr lang="ja-JP" altLang="en-US" sz="3600" dirty="0">
                <a:latin typeface="UD デジタル 教科書体 NP-B" panose="02020700000000000000" pitchFamily="18" charset="-128"/>
                <a:ea typeface="UD デジタル 教科書体 NP-B" panose="02020700000000000000" pitchFamily="18" charset="-128"/>
              </a:rPr>
              <a:t>・場に応じた身なり、言葉づかい</a:t>
            </a:r>
          </a:p>
          <a:p>
            <a:pPr marL="0" indent="0">
              <a:lnSpc>
                <a:spcPts val="6000"/>
              </a:lnSpc>
              <a:spcBef>
                <a:spcPts val="0"/>
              </a:spcBef>
              <a:buFont typeface="Arial" panose="020B0604020202020204" pitchFamily="34" charset="0"/>
              <a:buNone/>
            </a:pPr>
            <a:r>
              <a:rPr lang="ja-JP" altLang="en-US" sz="3600" dirty="0">
                <a:latin typeface="UD デジタル 教科書体 NP-B" panose="02020700000000000000" pitchFamily="18" charset="-128"/>
                <a:ea typeface="UD デジタル 教科書体 NP-B" panose="02020700000000000000" pitchFamily="18" charset="-128"/>
              </a:rPr>
              <a:t>・ルールを守る</a:t>
            </a:r>
          </a:p>
          <a:p>
            <a:pPr marL="0" indent="0">
              <a:lnSpc>
                <a:spcPts val="6000"/>
              </a:lnSpc>
              <a:spcBef>
                <a:spcPts val="0"/>
              </a:spcBef>
              <a:buFont typeface="Arial" panose="020B0604020202020204" pitchFamily="34" charset="0"/>
              <a:buNone/>
            </a:pPr>
            <a:endParaRPr lang="ja-JP" altLang="en-US" sz="3600" dirty="0">
              <a:solidFill>
                <a:srgbClr val="FF0066"/>
              </a:solidFill>
              <a:latin typeface="UD デジタル 教科書体 NP-B" panose="02020700000000000000" pitchFamily="18" charset="-128"/>
              <a:ea typeface="UD デジタル 教科書体 NP-B" panose="02020700000000000000" pitchFamily="18" charset="-128"/>
            </a:endParaRPr>
          </a:p>
        </p:txBody>
      </p:sp>
      <p:sp>
        <p:nvSpPr>
          <p:cNvPr id="7" name="テキスト ボックス 6">
            <a:extLst>
              <a:ext uri="{FF2B5EF4-FFF2-40B4-BE49-F238E27FC236}">
                <a16:creationId xmlns:a16="http://schemas.microsoft.com/office/drawing/2014/main" id="{BBC0C83D-AE56-494A-B7C4-39418126E389}"/>
              </a:ext>
            </a:extLst>
          </p:cNvPr>
          <p:cNvSpPr txBox="1"/>
          <p:nvPr/>
        </p:nvSpPr>
        <p:spPr>
          <a:xfrm>
            <a:off x="2053713" y="1066360"/>
            <a:ext cx="7247171" cy="344261"/>
          </a:xfrm>
          <a:prstGeom prst="rect">
            <a:avLst/>
          </a:prstGeom>
          <a:noFill/>
        </p:spPr>
        <p:txBody>
          <a:bodyPr wrap="square" rtlCol="0" anchor="ctr">
            <a:spAutoFit/>
          </a:bodyPr>
          <a:lstStyle/>
          <a:p>
            <a:pPr>
              <a:lnSpc>
                <a:spcPct val="150000"/>
              </a:lnSpc>
            </a:pPr>
            <a:r>
              <a:rPr kumimoji="1" lang="ja-JP" altLang="en-US" sz="1200" b="1" dirty="0">
                <a:solidFill>
                  <a:srgbClr val="FF0000"/>
                </a:solidFill>
                <a:latin typeface="UD デジタル 教科書体 NP-B" panose="02020700000000000000" pitchFamily="18" charset="-128"/>
                <a:ea typeface="UD デジタル 教科書体 NP-B" panose="02020700000000000000" pitchFamily="18" charset="-128"/>
              </a:rPr>
              <a:t> せい  かつ      　 　てき   おう               　　 ちから</a:t>
            </a:r>
          </a:p>
        </p:txBody>
      </p:sp>
      <p:sp>
        <p:nvSpPr>
          <p:cNvPr id="8" name="テキスト ボックス 7">
            <a:extLst>
              <a:ext uri="{FF2B5EF4-FFF2-40B4-BE49-F238E27FC236}">
                <a16:creationId xmlns:a16="http://schemas.microsoft.com/office/drawing/2014/main" id="{BBC0C83D-AE56-494A-B7C4-39418126E389}"/>
              </a:ext>
            </a:extLst>
          </p:cNvPr>
          <p:cNvSpPr txBox="1"/>
          <p:nvPr/>
        </p:nvSpPr>
        <p:spPr>
          <a:xfrm>
            <a:off x="2053713" y="1849333"/>
            <a:ext cx="4819877" cy="344261"/>
          </a:xfrm>
          <a:prstGeom prst="rect">
            <a:avLst/>
          </a:prstGeom>
          <a:noFill/>
        </p:spPr>
        <p:txBody>
          <a:bodyPr wrap="square" rtlCol="0" anchor="ctr">
            <a:spAutoFit/>
          </a:bodyPr>
          <a:lstStyle/>
          <a:p>
            <a:pPr>
              <a:lnSpc>
                <a:spcPct val="150000"/>
              </a:lnSpc>
            </a:pPr>
            <a:r>
              <a:rPr kumimoji="1" lang="ja-JP" altLang="en-US" sz="1200" dirty="0">
                <a:latin typeface="UD デジタル 教科書体 NP-B" panose="02020700000000000000" pitchFamily="18" charset="-128"/>
                <a:ea typeface="UD デジタル 教科書体 NP-B" panose="02020700000000000000" pitchFamily="18" charset="-128"/>
              </a:rPr>
              <a:t> じ      かん             まも</a:t>
            </a:r>
            <a:endParaRPr kumimoji="1" lang="ja-JP" altLang="en-US" sz="1200" b="1" dirty="0">
              <a:solidFill>
                <a:schemeClr val="bg1"/>
              </a:solidFill>
              <a:latin typeface="UD デジタル 教科書体 NP-B" panose="02020700000000000000" pitchFamily="18" charset="-128"/>
              <a:ea typeface="UD デジタル 教科書体 NP-B" panose="02020700000000000000" pitchFamily="18" charset="-128"/>
            </a:endParaRPr>
          </a:p>
        </p:txBody>
      </p:sp>
      <p:sp>
        <p:nvSpPr>
          <p:cNvPr id="9" name="テキスト ボックス 8">
            <a:extLst>
              <a:ext uri="{FF2B5EF4-FFF2-40B4-BE49-F238E27FC236}">
                <a16:creationId xmlns:a16="http://schemas.microsoft.com/office/drawing/2014/main" id="{BBC0C83D-AE56-494A-B7C4-39418126E389}"/>
              </a:ext>
            </a:extLst>
          </p:cNvPr>
          <p:cNvSpPr txBox="1"/>
          <p:nvPr/>
        </p:nvSpPr>
        <p:spPr>
          <a:xfrm>
            <a:off x="2053714" y="2544374"/>
            <a:ext cx="1107432" cy="344261"/>
          </a:xfrm>
          <a:prstGeom prst="rect">
            <a:avLst/>
          </a:prstGeom>
          <a:noFill/>
        </p:spPr>
        <p:txBody>
          <a:bodyPr wrap="square" rtlCol="0" anchor="ctr">
            <a:spAutoFit/>
          </a:bodyPr>
          <a:lstStyle/>
          <a:p>
            <a:pPr>
              <a:lnSpc>
                <a:spcPct val="150000"/>
              </a:lnSpc>
            </a:pPr>
            <a:r>
              <a:rPr kumimoji="1" lang="ja-JP" altLang="en-US" sz="1200" dirty="0">
                <a:latin typeface="UD デジタル 教科書体 NP-B" panose="02020700000000000000" pitchFamily="18" charset="-128"/>
                <a:ea typeface="UD デジタル 教科書体 NP-B" panose="02020700000000000000" pitchFamily="18" charset="-128"/>
              </a:rPr>
              <a:t>  き      も</a:t>
            </a:r>
            <a:endParaRPr kumimoji="1" lang="ja-JP" altLang="en-US" sz="1200" b="1" dirty="0">
              <a:solidFill>
                <a:schemeClr val="bg1"/>
              </a:solidFill>
              <a:latin typeface="UD デジタル 教科書体 NP-B" panose="02020700000000000000" pitchFamily="18" charset="-128"/>
              <a:ea typeface="UD デジタル 教科書体 NP-B" panose="02020700000000000000" pitchFamily="18" charset="-128"/>
            </a:endParaRPr>
          </a:p>
        </p:txBody>
      </p:sp>
      <p:sp>
        <p:nvSpPr>
          <p:cNvPr id="10" name="テキスト ボックス 9">
            <a:extLst>
              <a:ext uri="{FF2B5EF4-FFF2-40B4-BE49-F238E27FC236}">
                <a16:creationId xmlns:a16="http://schemas.microsoft.com/office/drawing/2014/main" id="{BBC0C83D-AE56-494A-B7C4-39418126E389}"/>
              </a:ext>
            </a:extLst>
          </p:cNvPr>
          <p:cNvSpPr txBox="1"/>
          <p:nvPr/>
        </p:nvSpPr>
        <p:spPr>
          <a:xfrm>
            <a:off x="2167721" y="3323017"/>
            <a:ext cx="8202500" cy="344261"/>
          </a:xfrm>
          <a:prstGeom prst="rect">
            <a:avLst/>
          </a:prstGeom>
          <a:noFill/>
        </p:spPr>
        <p:txBody>
          <a:bodyPr wrap="square" rtlCol="0" anchor="ctr">
            <a:spAutoFit/>
          </a:bodyPr>
          <a:lstStyle/>
          <a:p>
            <a:pPr>
              <a:lnSpc>
                <a:spcPct val="150000"/>
              </a:lnSpc>
            </a:pPr>
            <a:r>
              <a:rPr kumimoji="1" lang="ja-JP" altLang="en-US" sz="1200" dirty="0">
                <a:latin typeface="UD デジタル 教科書体 NP-B" panose="02020700000000000000" pitchFamily="18" charset="-128"/>
                <a:ea typeface="UD デジタル 教科書体 NP-B" panose="02020700000000000000" pitchFamily="18" charset="-128"/>
              </a:rPr>
              <a:t>ば              おう                        み                                  こと    ば</a:t>
            </a:r>
            <a:endParaRPr kumimoji="1" lang="ja-JP" altLang="en-US" sz="1200" b="1" dirty="0">
              <a:solidFill>
                <a:schemeClr val="bg1"/>
              </a:solidFill>
              <a:latin typeface="UD デジタル 教科書体 NP-B" panose="02020700000000000000" pitchFamily="18" charset="-128"/>
              <a:ea typeface="UD デジタル 教科書体 NP-B" panose="02020700000000000000" pitchFamily="18" charset="-128"/>
            </a:endParaRPr>
          </a:p>
        </p:txBody>
      </p:sp>
      <p:sp>
        <p:nvSpPr>
          <p:cNvPr id="11" name="テキスト ボックス 10">
            <a:extLst>
              <a:ext uri="{FF2B5EF4-FFF2-40B4-BE49-F238E27FC236}">
                <a16:creationId xmlns:a16="http://schemas.microsoft.com/office/drawing/2014/main" id="{BBC0C83D-AE56-494A-B7C4-39418126E389}"/>
              </a:ext>
            </a:extLst>
          </p:cNvPr>
          <p:cNvSpPr txBox="1"/>
          <p:nvPr/>
        </p:nvSpPr>
        <p:spPr>
          <a:xfrm>
            <a:off x="2217546" y="4123256"/>
            <a:ext cx="4572000" cy="344261"/>
          </a:xfrm>
          <a:prstGeom prst="rect">
            <a:avLst/>
          </a:prstGeom>
          <a:noFill/>
        </p:spPr>
        <p:txBody>
          <a:bodyPr wrap="square" rtlCol="0" anchor="ctr">
            <a:spAutoFit/>
          </a:bodyPr>
          <a:lstStyle/>
          <a:p>
            <a:pPr>
              <a:lnSpc>
                <a:spcPct val="150000"/>
              </a:lnSpc>
            </a:pPr>
            <a:r>
              <a:rPr kumimoji="1" lang="ja-JP" altLang="en-US" sz="1200" dirty="0">
                <a:latin typeface="UD デジタル 教科書体 NP-B" panose="02020700000000000000" pitchFamily="18" charset="-128"/>
                <a:ea typeface="UD デジタル 教科書体 NP-B" panose="02020700000000000000" pitchFamily="18" charset="-128"/>
              </a:rPr>
              <a:t>る    ー     る                 まも</a:t>
            </a:r>
            <a:endParaRPr kumimoji="1" lang="ja-JP" altLang="en-US" sz="1200" b="1" dirty="0">
              <a:solidFill>
                <a:schemeClr val="bg1"/>
              </a:solidFill>
              <a:latin typeface="UD デジタル 教科書体 NP-B" panose="02020700000000000000" pitchFamily="18" charset="-128"/>
              <a:ea typeface="UD デジタル 教科書体 NP-B" panose="02020700000000000000" pitchFamily="18" charset="-128"/>
            </a:endParaRPr>
          </a:p>
        </p:txBody>
      </p:sp>
      <p:pic>
        <p:nvPicPr>
          <p:cNvPr id="1028" name="Picture 4" descr="https://2.bp.blogspot.com/-ZC5B63YgnYA/VpjCdKdYbTI/AAAAAAAA3Ao/rXfZiFLisc8/s800/group_studen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3571" y="3943196"/>
            <a:ext cx="3756668" cy="3437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9614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角丸四角形 11">
            <a:extLst>
              <a:ext uri="{FF2B5EF4-FFF2-40B4-BE49-F238E27FC236}">
                <a16:creationId xmlns:a16="http://schemas.microsoft.com/office/drawing/2014/main" id="{BAF52851-B397-2E4F-A709-1112EF08E326}"/>
              </a:ext>
            </a:extLst>
          </p:cNvPr>
          <p:cNvSpPr/>
          <p:nvPr/>
        </p:nvSpPr>
        <p:spPr>
          <a:xfrm>
            <a:off x="1010450" y="1342190"/>
            <a:ext cx="9068653" cy="5671653"/>
          </a:xfrm>
          <a:prstGeom prst="roundRect">
            <a:avLst>
              <a:gd name="adj" fmla="val 5664"/>
            </a:avLst>
          </a:prstGeom>
          <a:solidFill>
            <a:schemeClr val="bg1"/>
          </a:solidFill>
          <a:ln w="25400">
            <a:solidFill>
              <a:srgbClr val="F9B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2" name="スライド番号プレースホルダー 1"/>
          <p:cNvSpPr>
            <a:spLocks noGrp="1"/>
          </p:cNvSpPr>
          <p:nvPr>
            <p:ph type="sldNum" sz="quarter" idx="14"/>
          </p:nvPr>
        </p:nvSpPr>
        <p:spPr>
          <a:xfrm>
            <a:off x="4143079" y="7227490"/>
            <a:ext cx="2405658" cy="276999"/>
          </a:xfrm>
        </p:spPr>
        <p:txBody>
          <a:bodyPr/>
          <a:lstStyle/>
          <a:p>
            <a:pPr algn="ctr"/>
            <a:r>
              <a:rPr lang="en-US" altLang="ja-JP" sz="1200" b="0" dirty="0">
                <a:solidFill>
                  <a:schemeClr val="tx1"/>
                </a:solidFill>
                <a:latin typeface="UD デジタル 教科書体 NP-B" panose="02020700000000000000" pitchFamily="18" charset="-128"/>
                <a:ea typeface="UD デジタル 教科書体 NP-B" panose="02020700000000000000" pitchFamily="18" charset="-128"/>
              </a:rPr>
              <a:t>- </a:t>
            </a:r>
            <a:fld id="{DFE08C22-053B-3C49-B8BB-21FC17935DB3}" type="slidenum">
              <a:rPr sz="1200" b="0" smtClean="0">
                <a:solidFill>
                  <a:schemeClr val="tx1"/>
                </a:solidFill>
                <a:latin typeface="UD デジタル 教科書体 NP-B" panose="02020700000000000000" pitchFamily="18" charset="-128"/>
                <a:ea typeface="UD デジタル 教科書体 NP-B" panose="02020700000000000000" pitchFamily="18" charset="-128"/>
              </a:rPr>
              <a:pPr algn="ctr"/>
              <a:t>37</a:t>
            </a:fld>
            <a:r>
              <a:rPr lang="ja-JP" altLang="en-US" sz="1200" b="0" dirty="0">
                <a:solidFill>
                  <a:schemeClr val="tx1"/>
                </a:solidFill>
                <a:latin typeface="UD デジタル 教科書体 NP-B" panose="02020700000000000000" pitchFamily="18" charset="-128"/>
                <a:ea typeface="UD デジタル 教科書体 NP-B" panose="02020700000000000000" pitchFamily="18" charset="-128"/>
              </a:rPr>
              <a:t> </a:t>
            </a:r>
            <a:r>
              <a:rPr lang="en-US" altLang="ja-JP" sz="1200" b="0" dirty="0">
                <a:solidFill>
                  <a:schemeClr val="tx1"/>
                </a:solidFill>
                <a:latin typeface="UD デジタル 教科書体 NP-B" panose="02020700000000000000" pitchFamily="18" charset="-128"/>
                <a:ea typeface="UD デジタル 教科書体 NP-B" panose="02020700000000000000" pitchFamily="18" charset="-128"/>
              </a:rPr>
              <a:t>-</a:t>
            </a:r>
            <a:endParaRPr lang="ja-JP" altLang="en-US" sz="1200" b="0" dirty="0">
              <a:solidFill>
                <a:schemeClr val="tx1"/>
              </a:solidFill>
              <a:latin typeface="UD デジタル 教科書体 NP-B" panose="02020700000000000000" pitchFamily="18" charset="-128"/>
              <a:ea typeface="UD デジタル 教科書体 NP-B" panose="02020700000000000000" pitchFamily="18" charset="-128"/>
            </a:endParaRPr>
          </a:p>
        </p:txBody>
      </p:sp>
      <p:pic>
        <p:nvPicPr>
          <p:cNvPr id="6" name="図 5">
            <a:extLst>
              <a:ext uri="{FF2B5EF4-FFF2-40B4-BE49-F238E27FC236}">
                <a16:creationId xmlns:a16="http://schemas.microsoft.com/office/drawing/2014/main" id="{C735B675-0515-6D4B-B927-8FE084CF4A8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206500" y="422591"/>
            <a:ext cx="8489018" cy="706724"/>
          </a:xfrm>
          <a:prstGeom prst="rect">
            <a:avLst/>
          </a:prstGeom>
        </p:spPr>
      </p:pic>
      <p:sp>
        <p:nvSpPr>
          <p:cNvPr id="9" name="テキスト ボックス 8">
            <a:extLst>
              <a:ext uri="{FF2B5EF4-FFF2-40B4-BE49-F238E27FC236}">
                <a16:creationId xmlns:a16="http://schemas.microsoft.com/office/drawing/2014/main" id="{FCBFA516-9D02-8546-9E0C-4C8AF1FBECD8}"/>
              </a:ext>
            </a:extLst>
          </p:cNvPr>
          <p:cNvSpPr txBox="1"/>
          <p:nvPr/>
        </p:nvSpPr>
        <p:spPr>
          <a:xfrm>
            <a:off x="1409433" y="591579"/>
            <a:ext cx="7153021" cy="584775"/>
          </a:xfrm>
          <a:prstGeom prst="rect">
            <a:avLst/>
          </a:prstGeom>
          <a:noFill/>
        </p:spPr>
        <p:txBody>
          <a:bodyPr wrap="square" rtlCol="0">
            <a:spAutoFit/>
          </a:bodyPr>
          <a:lstStyle/>
          <a:p>
            <a:r>
              <a:rPr kumimoji="1" lang="en-US" altLang="ja-JP" sz="3200" b="1" dirty="0">
                <a:solidFill>
                  <a:schemeClr val="bg1"/>
                </a:solidFill>
                <a:latin typeface="UD デジタル 教科書体 NP-B" panose="02020700000000000000" pitchFamily="18" charset="-128"/>
                <a:ea typeface="UD デジタル 教科書体 NP-B" panose="02020700000000000000" pitchFamily="18" charset="-128"/>
              </a:rPr>
              <a:t>9</a:t>
            </a:r>
            <a:r>
              <a:rPr kumimoji="1" lang="ja-JP" altLang="en-US" sz="3200" b="1" dirty="0">
                <a:solidFill>
                  <a:schemeClr val="bg1"/>
                </a:solidFill>
                <a:latin typeface="UD デジタル 教科書体 NP-B" panose="02020700000000000000" pitchFamily="18" charset="-128"/>
                <a:ea typeface="UD デジタル 教科書体 NP-B" panose="02020700000000000000" pitchFamily="18" charset="-128"/>
              </a:rPr>
              <a:t>．これからの自分のために</a:t>
            </a:r>
          </a:p>
        </p:txBody>
      </p:sp>
      <p:pic>
        <p:nvPicPr>
          <p:cNvPr id="10" name="図 9">
            <a:extLst>
              <a:ext uri="{FF2B5EF4-FFF2-40B4-BE49-F238E27FC236}">
                <a16:creationId xmlns:a16="http://schemas.microsoft.com/office/drawing/2014/main" id="{4C0BD1C6-1049-314C-99A1-4DEDAFB60F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08517" y="293106"/>
            <a:ext cx="1307874" cy="844276"/>
          </a:xfrm>
          <a:prstGeom prst="rect">
            <a:avLst/>
          </a:prstGeom>
        </p:spPr>
      </p:pic>
      <p:sp>
        <p:nvSpPr>
          <p:cNvPr id="11" name="テキスト ボックス 10">
            <a:extLst>
              <a:ext uri="{FF2B5EF4-FFF2-40B4-BE49-F238E27FC236}">
                <a16:creationId xmlns:a16="http://schemas.microsoft.com/office/drawing/2014/main" id="{BBC0C83D-AE56-494A-B7C4-39418126E389}"/>
              </a:ext>
            </a:extLst>
          </p:cNvPr>
          <p:cNvSpPr txBox="1"/>
          <p:nvPr/>
        </p:nvSpPr>
        <p:spPr>
          <a:xfrm>
            <a:off x="4143079" y="317932"/>
            <a:ext cx="1472451" cy="386260"/>
          </a:xfrm>
          <a:prstGeom prst="rect">
            <a:avLst/>
          </a:prstGeom>
          <a:noFill/>
        </p:spPr>
        <p:txBody>
          <a:bodyPr wrap="square" rtlCol="0" anchor="ctr">
            <a:spAutoFit/>
          </a:bodyPr>
          <a:lstStyle/>
          <a:p>
            <a:pPr>
              <a:lnSpc>
                <a:spcPct val="150000"/>
              </a:lnSpc>
            </a:pPr>
            <a:r>
              <a:rPr kumimoji="1" lang="ja-JP" altLang="en-US" sz="1400" b="1" dirty="0">
                <a:solidFill>
                  <a:schemeClr val="bg1"/>
                </a:solidFill>
                <a:latin typeface="UD デジタル 教科書体 NP-B" panose="02020700000000000000" pitchFamily="18" charset="-128"/>
                <a:ea typeface="UD デジタル 教科書体 NP-B" panose="02020700000000000000" pitchFamily="18" charset="-128"/>
              </a:rPr>
              <a:t>  じ  ぶん</a:t>
            </a:r>
          </a:p>
        </p:txBody>
      </p:sp>
      <p:sp>
        <p:nvSpPr>
          <p:cNvPr id="13" name="テキスト ボックス 12">
            <a:extLst>
              <a:ext uri="{FF2B5EF4-FFF2-40B4-BE49-F238E27FC236}">
                <a16:creationId xmlns:a16="http://schemas.microsoft.com/office/drawing/2014/main" id="{BBC0C83D-AE56-494A-B7C4-39418126E389}"/>
              </a:ext>
            </a:extLst>
          </p:cNvPr>
          <p:cNvSpPr txBox="1"/>
          <p:nvPr/>
        </p:nvSpPr>
        <p:spPr>
          <a:xfrm>
            <a:off x="1808511" y="1489215"/>
            <a:ext cx="736219" cy="344261"/>
          </a:xfrm>
          <a:prstGeom prst="rect">
            <a:avLst/>
          </a:prstGeom>
          <a:noFill/>
        </p:spPr>
        <p:txBody>
          <a:bodyPr wrap="square" rtlCol="0" anchor="ctr">
            <a:spAutoFit/>
          </a:bodyPr>
          <a:lstStyle/>
          <a:p>
            <a:pPr>
              <a:lnSpc>
                <a:spcPct val="150000"/>
              </a:lnSpc>
            </a:pPr>
            <a:r>
              <a:rPr kumimoji="1" lang="ja-JP" altLang="en-US" sz="1200" dirty="0">
                <a:latin typeface="UD デジタル 教科書体 NP-B" panose="02020700000000000000" pitchFamily="18" charset="-128"/>
                <a:ea typeface="UD デジタル 教科書体 NP-B" panose="02020700000000000000" pitchFamily="18" charset="-128"/>
              </a:rPr>
              <a:t>まな                         </a:t>
            </a:r>
            <a:endParaRPr kumimoji="1" lang="ja-JP" altLang="en-US" sz="1200" b="1" dirty="0">
              <a:solidFill>
                <a:schemeClr val="bg1"/>
              </a:solidFill>
              <a:latin typeface="UD デジタル 教科書体 NP-B" panose="02020700000000000000" pitchFamily="18" charset="-128"/>
              <a:ea typeface="UD デジタル 教科書体 NP-B" panose="02020700000000000000" pitchFamily="18" charset="-128"/>
            </a:endParaRPr>
          </a:p>
        </p:txBody>
      </p:sp>
      <p:sp>
        <p:nvSpPr>
          <p:cNvPr id="14" name="テキスト ボックス 13">
            <a:extLst>
              <a:ext uri="{FF2B5EF4-FFF2-40B4-BE49-F238E27FC236}">
                <a16:creationId xmlns:a16="http://schemas.microsoft.com/office/drawing/2014/main" id="{BBC0C83D-AE56-494A-B7C4-39418126E389}"/>
              </a:ext>
            </a:extLst>
          </p:cNvPr>
          <p:cNvSpPr txBox="1"/>
          <p:nvPr/>
        </p:nvSpPr>
        <p:spPr>
          <a:xfrm>
            <a:off x="6852812" y="1489215"/>
            <a:ext cx="511617" cy="344261"/>
          </a:xfrm>
          <a:prstGeom prst="rect">
            <a:avLst/>
          </a:prstGeom>
          <a:noFill/>
        </p:spPr>
        <p:txBody>
          <a:bodyPr wrap="square" rtlCol="0" anchor="ctr">
            <a:spAutoFit/>
          </a:bodyPr>
          <a:lstStyle/>
          <a:p>
            <a:pPr>
              <a:lnSpc>
                <a:spcPct val="150000"/>
              </a:lnSpc>
            </a:pPr>
            <a:r>
              <a:rPr kumimoji="1" lang="ja-JP" altLang="en-US" sz="1200" dirty="0">
                <a:latin typeface="UD デジタル 教科書体 NP-B" panose="02020700000000000000" pitchFamily="18" charset="-128"/>
                <a:ea typeface="UD デジタル 教科書体 NP-B" panose="02020700000000000000" pitchFamily="18" charset="-128"/>
              </a:rPr>
              <a:t>まな                         </a:t>
            </a:r>
            <a:endParaRPr kumimoji="1" lang="ja-JP" altLang="en-US" sz="1200" b="1" dirty="0">
              <a:solidFill>
                <a:schemeClr val="bg1"/>
              </a:solidFill>
              <a:latin typeface="UD デジタル 教科書体 NP-B" panose="02020700000000000000" pitchFamily="18" charset="-128"/>
              <a:ea typeface="UD デジタル 教科書体 NP-B" panose="02020700000000000000" pitchFamily="18" charset="-128"/>
            </a:endParaRPr>
          </a:p>
        </p:txBody>
      </p:sp>
      <p:sp>
        <p:nvSpPr>
          <p:cNvPr id="15" name="テキスト ボックス 14">
            <a:extLst>
              <a:ext uri="{FF2B5EF4-FFF2-40B4-BE49-F238E27FC236}">
                <a16:creationId xmlns:a16="http://schemas.microsoft.com/office/drawing/2014/main" id="{BBC0C83D-AE56-494A-B7C4-39418126E389}"/>
              </a:ext>
            </a:extLst>
          </p:cNvPr>
          <p:cNvSpPr txBox="1"/>
          <p:nvPr/>
        </p:nvSpPr>
        <p:spPr>
          <a:xfrm>
            <a:off x="1828800" y="2301959"/>
            <a:ext cx="7077666" cy="344261"/>
          </a:xfrm>
          <a:prstGeom prst="rect">
            <a:avLst/>
          </a:prstGeom>
          <a:noFill/>
        </p:spPr>
        <p:txBody>
          <a:bodyPr wrap="square" rtlCol="0" anchor="ctr">
            <a:spAutoFit/>
          </a:bodyPr>
          <a:lstStyle/>
          <a:p>
            <a:pPr>
              <a:lnSpc>
                <a:spcPct val="150000"/>
              </a:lnSpc>
            </a:pPr>
            <a:r>
              <a:rPr kumimoji="1" lang="ja-JP" altLang="en-US" sz="1200" dirty="0">
                <a:latin typeface="UD デジタル 教科書体 NP-B" panose="02020700000000000000" pitchFamily="18" charset="-128"/>
                <a:ea typeface="UD デジタル 教科書体 NP-B" panose="02020700000000000000" pitchFamily="18" charset="-128"/>
              </a:rPr>
              <a:t>がっ   こう             せん   せい                                 そう  だん</a:t>
            </a:r>
            <a:endParaRPr kumimoji="1" lang="ja-JP" altLang="en-US" sz="1200" b="1" dirty="0">
              <a:solidFill>
                <a:schemeClr val="bg1"/>
              </a:solidFill>
              <a:latin typeface="UD デジタル 教科書体 NP-B" panose="02020700000000000000" pitchFamily="18" charset="-128"/>
              <a:ea typeface="UD デジタル 教科書体 NP-B" panose="02020700000000000000" pitchFamily="18" charset="-128"/>
            </a:endParaRPr>
          </a:p>
        </p:txBody>
      </p:sp>
      <p:sp>
        <p:nvSpPr>
          <p:cNvPr id="16" name="テキスト ボックス 15">
            <a:extLst>
              <a:ext uri="{FF2B5EF4-FFF2-40B4-BE49-F238E27FC236}">
                <a16:creationId xmlns:a16="http://schemas.microsoft.com/office/drawing/2014/main" id="{BBC0C83D-AE56-494A-B7C4-39418126E389}"/>
              </a:ext>
            </a:extLst>
          </p:cNvPr>
          <p:cNvSpPr txBox="1"/>
          <p:nvPr/>
        </p:nvSpPr>
        <p:spPr>
          <a:xfrm>
            <a:off x="1847351" y="3113877"/>
            <a:ext cx="8482481" cy="344261"/>
          </a:xfrm>
          <a:prstGeom prst="rect">
            <a:avLst/>
          </a:prstGeom>
          <a:noFill/>
        </p:spPr>
        <p:txBody>
          <a:bodyPr wrap="square" rtlCol="0" anchor="ctr">
            <a:spAutoFit/>
          </a:bodyPr>
          <a:lstStyle/>
          <a:p>
            <a:pPr>
              <a:lnSpc>
                <a:spcPct val="150000"/>
              </a:lnSpc>
            </a:pPr>
            <a:r>
              <a:rPr kumimoji="1" lang="ja-JP" altLang="en-US" sz="1200" dirty="0">
                <a:latin typeface="UD デジタル 教科書体 NP-B" panose="02020700000000000000" pitchFamily="18" charset="-128"/>
                <a:ea typeface="UD デジタル 教科書体 NP-B" panose="02020700000000000000" pitchFamily="18" charset="-128"/>
              </a:rPr>
              <a:t>しん    ろ                き                                                       か    ぞく              そう  だん</a:t>
            </a:r>
            <a:endParaRPr kumimoji="1" lang="ja-JP" altLang="en-US" sz="1200" b="1" dirty="0">
              <a:solidFill>
                <a:schemeClr val="bg1"/>
              </a:solidFill>
              <a:latin typeface="UD デジタル 教科書体 NP-B" panose="02020700000000000000" pitchFamily="18" charset="-128"/>
              <a:ea typeface="UD デジタル 教科書体 NP-B" panose="02020700000000000000" pitchFamily="18" charset="-128"/>
            </a:endParaRPr>
          </a:p>
        </p:txBody>
      </p:sp>
      <p:sp>
        <p:nvSpPr>
          <p:cNvPr id="18" name="テキスト ボックス 17">
            <a:extLst>
              <a:ext uri="{FF2B5EF4-FFF2-40B4-BE49-F238E27FC236}">
                <a16:creationId xmlns:a16="http://schemas.microsoft.com/office/drawing/2014/main" id="{BBC0C83D-AE56-494A-B7C4-39418126E389}"/>
              </a:ext>
            </a:extLst>
          </p:cNvPr>
          <p:cNvSpPr txBox="1"/>
          <p:nvPr/>
        </p:nvSpPr>
        <p:spPr>
          <a:xfrm>
            <a:off x="1847351" y="3965628"/>
            <a:ext cx="6900555" cy="344261"/>
          </a:xfrm>
          <a:prstGeom prst="rect">
            <a:avLst/>
          </a:prstGeom>
          <a:noFill/>
        </p:spPr>
        <p:txBody>
          <a:bodyPr wrap="square" rtlCol="0" anchor="ctr">
            <a:spAutoFit/>
          </a:bodyPr>
          <a:lstStyle/>
          <a:p>
            <a:pPr>
              <a:lnSpc>
                <a:spcPct val="150000"/>
              </a:lnSpc>
            </a:pPr>
            <a:r>
              <a:rPr kumimoji="1" lang="ja-JP" altLang="en-US" sz="1200" dirty="0">
                <a:latin typeface="UD デジタル 教科書体 NP-B" panose="02020700000000000000" pitchFamily="18" charset="-128"/>
                <a:ea typeface="UD デジタル 教科書体 NP-B" panose="02020700000000000000" pitchFamily="18" charset="-128"/>
              </a:rPr>
              <a:t>がっ   こう   けんがく             　たい   けん   にゅうがく</a:t>
            </a:r>
            <a:endParaRPr kumimoji="1" lang="ja-JP" altLang="en-US" sz="1200" b="1" dirty="0">
              <a:solidFill>
                <a:schemeClr val="bg1"/>
              </a:solidFill>
              <a:latin typeface="UD デジタル 教科書体 NP-B" panose="02020700000000000000" pitchFamily="18" charset="-128"/>
              <a:ea typeface="UD デジタル 教科書体 NP-B" panose="02020700000000000000" pitchFamily="18" charset="-128"/>
            </a:endParaRPr>
          </a:p>
        </p:txBody>
      </p:sp>
      <p:sp>
        <p:nvSpPr>
          <p:cNvPr id="7" name="四角形 2851"/>
          <p:cNvSpPr txBox="1">
            <a:spLocks/>
          </p:cNvSpPr>
          <p:nvPr/>
        </p:nvSpPr>
        <p:spPr>
          <a:xfrm>
            <a:off x="1303535" y="1521965"/>
            <a:ext cx="8482481" cy="4906714"/>
          </a:xfrm>
          <a:prstGeom prst="rect">
            <a:avLst/>
          </a:prstGeom>
        </p:spPr>
        <p:txBody>
          <a:bodyPr>
            <a:normAutofit/>
          </a:bodyPr>
          <a:lst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nSpc>
                <a:spcPts val="6500"/>
              </a:lnSpc>
              <a:spcBef>
                <a:spcPts val="0"/>
              </a:spcBef>
              <a:buNone/>
            </a:pPr>
            <a:r>
              <a:rPr lang="ja-JP" altLang="en-US" sz="3600" dirty="0">
                <a:solidFill>
                  <a:srgbClr val="FF0066"/>
                </a:solidFill>
                <a:latin typeface="UD デジタル 教科書体 NP-B" panose="02020700000000000000" pitchFamily="18" charset="-128"/>
                <a:ea typeface="UD デジタル 教科書体 NP-B" panose="02020700000000000000" pitchFamily="18" charset="-128"/>
              </a:rPr>
              <a:t>◆</a:t>
            </a:r>
            <a:r>
              <a:rPr lang="ja-JP" altLang="en-US" sz="3600" dirty="0">
                <a:latin typeface="UD デジタル 教科書体 NP-B" panose="02020700000000000000" pitchFamily="18" charset="-128"/>
                <a:ea typeface="UD デジタル 教科書体 NP-B" panose="02020700000000000000" pitchFamily="18" charset="-128"/>
              </a:rPr>
              <a:t>学べるときに　しっかり学ぶ！</a:t>
            </a:r>
          </a:p>
          <a:p>
            <a:pPr marL="0" indent="0">
              <a:lnSpc>
                <a:spcPts val="6500"/>
              </a:lnSpc>
              <a:spcBef>
                <a:spcPts val="0"/>
              </a:spcBef>
              <a:buNone/>
            </a:pPr>
            <a:r>
              <a:rPr lang="ja-JP" altLang="en-US" sz="3600" dirty="0">
                <a:solidFill>
                  <a:srgbClr val="FF0066"/>
                </a:solidFill>
                <a:latin typeface="UD デジタル 教科書体 NP-B" panose="02020700000000000000" pitchFamily="18" charset="-128"/>
                <a:ea typeface="UD デジタル 教科書体 NP-B" panose="02020700000000000000" pitchFamily="18" charset="-128"/>
              </a:rPr>
              <a:t>◆</a:t>
            </a:r>
            <a:r>
              <a:rPr lang="ja-JP" altLang="en-US" sz="3600" dirty="0">
                <a:latin typeface="UD デジタル 教科書体 NP-B" panose="02020700000000000000" pitchFamily="18" charset="-128"/>
                <a:ea typeface="UD デジタル 教科書体 NP-B" panose="02020700000000000000" pitchFamily="18" charset="-128"/>
              </a:rPr>
              <a:t>学校の先生とよく相談する</a:t>
            </a:r>
          </a:p>
          <a:p>
            <a:pPr marL="0" indent="0">
              <a:lnSpc>
                <a:spcPts val="6500"/>
              </a:lnSpc>
              <a:spcBef>
                <a:spcPts val="0"/>
              </a:spcBef>
              <a:buNone/>
            </a:pPr>
            <a:r>
              <a:rPr lang="ja-JP" altLang="en-US" sz="3600" dirty="0">
                <a:solidFill>
                  <a:srgbClr val="FF0066"/>
                </a:solidFill>
                <a:latin typeface="UD デジタル 教科書体 NP-B" panose="02020700000000000000" pitchFamily="18" charset="-128"/>
                <a:ea typeface="UD デジタル 教科書体 NP-B" panose="02020700000000000000" pitchFamily="18" charset="-128"/>
              </a:rPr>
              <a:t>◆</a:t>
            </a:r>
            <a:r>
              <a:rPr lang="ja-JP" altLang="en-US" sz="3600" dirty="0">
                <a:latin typeface="UD デジタル 教科書体 NP-B" panose="02020700000000000000" pitchFamily="18" charset="-128"/>
                <a:ea typeface="UD デジタル 教科書体 NP-B" panose="02020700000000000000" pitchFamily="18" charset="-128"/>
              </a:rPr>
              <a:t>進路を決めるときは家族で相談する</a:t>
            </a:r>
          </a:p>
          <a:p>
            <a:pPr marL="0" indent="0">
              <a:lnSpc>
                <a:spcPts val="6500"/>
              </a:lnSpc>
              <a:spcBef>
                <a:spcPts val="0"/>
              </a:spcBef>
              <a:buNone/>
            </a:pPr>
            <a:r>
              <a:rPr lang="ja-JP" altLang="en-US" sz="3600" dirty="0">
                <a:solidFill>
                  <a:srgbClr val="FF0066"/>
                </a:solidFill>
                <a:latin typeface="UD デジタル 教科書体 NP-B" panose="02020700000000000000" pitchFamily="18" charset="-128"/>
                <a:ea typeface="UD デジタル 教科書体 NP-B" panose="02020700000000000000" pitchFamily="18" charset="-128"/>
              </a:rPr>
              <a:t>◆</a:t>
            </a:r>
            <a:r>
              <a:rPr lang="ja-JP" altLang="en-US" sz="3600" dirty="0">
                <a:latin typeface="UD デジタル 教科書体 NP-B" panose="02020700000000000000" pitchFamily="18" charset="-128"/>
                <a:ea typeface="UD デジタル 教科書体 NP-B" panose="02020700000000000000" pitchFamily="18" charset="-128"/>
              </a:rPr>
              <a:t>学校見学（体験入学）をする</a:t>
            </a:r>
          </a:p>
          <a:p>
            <a:pPr marL="0" indent="0">
              <a:lnSpc>
                <a:spcPts val="6500"/>
              </a:lnSpc>
              <a:spcBef>
                <a:spcPts val="0"/>
              </a:spcBef>
              <a:buNone/>
            </a:pPr>
            <a:r>
              <a:rPr lang="ja-JP" altLang="en-US" sz="3600" dirty="0">
                <a:solidFill>
                  <a:srgbClr val="FF0066"/>
                </a:solidFill>
                <a:latin typeface="UD デジタル 教科書体 NP-B" panose="02020700000000000000" pitchFamily="18" charset="-128"/>
                <a:ea typeface="UD デジタル 教科書体 NP-B" panose="02020700000000000000" pitchFamily="18" charset="-128"/>
              </a:rPr>
              <a:t>◆</a:t>
            </a:r>
            <a:r>
              <a:rPr lang="ja-JP" altLang="en-US" sz="3600" dirty="0">
                <a:latin typeface="UD デジタル 教科書体 NP-B" panose="02020700000000000000" pitchFamily="18" charset="-128"/>
                <a:ea typeface="UD デジタル 教科書体 NP-B" panose="02020700000000000000" pitchFamily="18" charset="-128"/>
              </a:rPr>
              <a:t>あきらめない！</a:t>
            </a:r>
          </a:p>
        </p:txBody>
      </p:sp>
      <p:grpSp>
        <p:nvGrpSpPr>
          <p:cNvPr id="29" name="グループ化 28">
            <a:extLst>
              <a:ext uri="{FF2B5EF4-FFF2-40B4-BE49-F238E27FC236}">
                <a16:creationId xmlns:a16="http://schemas.microsoft.com/office/drawing/2014/main" id="{8DE9182E-EBDA-C574-8513-9D365B5D34DF}"/>
              </a:ext>
            </a:extLst>
          </p:cNvPr>
          <p:cNvGrpSpPr/>
          <p:nvPr/>
        </p:nvGrpSpPr>
        <p:grpSpPr>
          <a:xfrm>
            <a:off x="7451205" y="4283879"/>
            <a:ext cx="2661459" cy="2729964"/>
            <a:chOff x="7451205" y="4283879"/>
            <a:chExt cx="2661459" cy="2729964"/>
          </a:xfrm>
        </p:grpSpPr>
        <p:pic>
          <p:nvPicPr>
            <p:cNvPr id="28" name="図 27">
              <a:extLst>
                <a:ext uri="{FF2B5EF4-FFF2-40B4-BE49-F238E27FC236}">
                  <a16:creationId xmlns:a16="http://schemas.microsoft.com/office/drawing/2014/main" id="{443D087F-1D76-C094-3344-C25DBE5939A4}"/>
                </a:ext>
              </a:extLst>
            </p:cNvPr>
            <p:cNvPicPr>
              <a:picLocks noChangeAspect="1"/>
            </p:cNvPicPr>
            <p:nvPr/>
          </p:nvPicPr>
          <p:blipFill>
            <a:blip r:embed="rId5"/>
            <a:stretch>
              <a:fillRect/>
            </a:stretch>
          </p:blipFill>
          <p:spPr>
            <a:xfrm>
              <a:off x="7451205" y="4463220"/>
              <a:ext cx="987793" cy="949485"/>
            </a:xfrm>
            <a:prstGeom prst="rect">
              <a:avLst/>
            </a:prstGeom>
          </p:spPr>
        </p:pic>
        <p:pic>
          <p:nvPicPr>
            <p:cNvPr id="21" name="図 20">
              <a:extLst>
                <a:ext uri="{FF2B5EF4-FFF2-40B4-BE49-F238E27FC236}">
                  <a16:creationId xmlns:a16="http://schemas.microsoft.com/office/drawing/2014/main" id="{3152531B-E1E3-B8F5-8500-009C543AD7E1}"/>
                </a:ext>
              </a:extLst>
            </p:cNvPr>
            <p:cNvPicPr>
              <a:picLocks noChangeAspect="1"/>
            </p:cNvPicPr>
            <p:nvPr/>
          </p:nvPicPr>
          <p:blipFill rotWithShape="1">
            <a:blip r:embed="rId6"/>
            <a:srcRect b="29816"/>
            <a:stretch/>
          </p:blipFill>
          <p:spPr>
            <a:xfrm>
              <a:off x="7652416" y="4283879"/>
              <a:ext cx="2460248" cy="2729964"/>
            </a:xfrm>
            <a:prstGeom prst="rect">
              <a:avLst/>
            </a:prstGeom>
          </p:spPr>
        </p:pic>
      </p:grpSp>
      <p:grpSp>
        <p:nvGrpSpPr>
          <p:cNvPr id="26" name="グループ化 25">
            <a:extLst>
              <a:ext uri="{FF2B5EF4-FFF2-40B4-BE49-F238E27FC236}">
                <a16:creationId xmlns:a16="http://schemas.microsoft.com/office/drawing/2014/main" id="{0964E13E-3D33-C938-912F-5CF31C031E67}"/>
              </a:ext>
            </a:extLst>
          </p:cNvPr>
          <p:cNvGrpSpPr/>
          <p:nvPr/>
        </p:nvGrpSpPr>
        <p:grpSpPr>
          <a:xfrm>
            <a:off x="1394036" y="5740400"/>
            <a:ext cx="6127633" cy="1045543"/>
            <a:chOff x="1394036" y="5740400"/>
            <a:chExt cx="6127633" cy="1045543"/>
          </a:xfrm>
        </p:grpSpPr>
        <p:sp>
          <p:nvSpPr>
            <p:cNvPr id="3" name="吹き出し: 角を丸めた四角形 2">
              <a:extLst>
                <a:ext uri="{FF2B5EF4-FFF2-40B4-BE49-F238E27FC236}">
                  <a16:creationId xmlns:a16="http://schemas.microsoft.com/office/drawing/2014/main" id="{B7A63503-16DD-41AD-B7B9-F448545B1854}"/>
                </a:ext>
              </a:extLst>
            </p:cNvPr>
            <p:cNvSpPr/>
            <p:nvPr/>
          </p:nvSpPr>
          <p:spPr>
            <a:xfrm>
              <a:off x="1394036" y="5740400"/>
              <a:ext cx="6127633" cy="1045543"/>
            </a:xfrm>
            <a:prstGeom prst="wedgeRoundRectCallout">
              <a:avLst>
                <a:gd name="adj1" fmla="val 55515"/>
                <a:gd name="adj2" fmla="val -89079"/>
                <a:gd name="adj3" fmla="val 16667"/>
              </a:avLst>
            </a:prstGeom>
            <a:solidFill>
              <a:srgbClr val="66FFFF"/>
            </a:solidFill>
            <a:ln>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P-B" panose="02020700000000000000" pitchFamily="18" charset="-128"/>
                <a:ea typeface="UD デジタル 教科書体 NP-B" panose="02020700000000000000" pitchFamily="18" charset="-128"/>
              </a:endParaRPr>
            </a:p>
          </p:txBody>
        </p:sp>
        <p:sp>
          <p:nvSpPr>
            <p:cNvPr id="4" name="テキスト ボックス 3">
              <a:extLst>
                <a:ext uri="{FF2B5EF4-FFF2-40B4-BE49-F238E27FC236}">
                  <a16:creationId xmlns:a16="http://schemas.microsoft.com/office/drawing/2014/main" id="{65DB10A0-70B8-48E3-96C9-573584B6B900}"/>
                </a:ext>
              </a:extLst>
            </p:cNvPr>
            <p:cNvSpPr txBox="1"/>
            <p:nvPr/>
          </p:nvSpPr>
          <p:spPr>
            <a:xfrm>
              <a:off x="1534160" y="6193599"/>
              <a:ext cx="5945152" cy="523220"/>
            </a:xfrm>
            <a:prstGeom prst="rect">
              <a:avLst/>
            </a:prstGeom>
            <a:noFill/>
          </p:spPr>
          <p:txBody>
            <a:bodyPr wrap="square" rtlCol="0">
              <a:spAutoFit/>
            </a:bodyPr>
            <a:lstStyle/>
            <a:p>
              <a:r>
                <a:rPr kumimoji="1" lang="ja-JP" altLang="en-US" sz="2800" dirty="0">
                  <a:latin typeface="UD デジタル 教科書体 NP-B" panose="02020700000000000000" pitchFamily="18" charset="-128"/>
                  <a:ea typeface="UD デジタル 教科書体 NP-B" panose="02020700000000000000" pitchFamily="18" charset="-128"/>
                </a:rPr>
                <a:t>大事なことなのでもう一度言います</a:t>
              </a:r>
            </a:p>
          </p:txBody>
        </p:sp>
        <p:sp>
          <p:nvSpPr>
            <p:cNvPr id="5" name="テキスト ボックス 4">
              <a:extLst>
                <a:ext uri="{FF2B5EF4-FFF2-40B4-BE49-F238E27FC236}">
                  <a16:creationId xmlns:a16="http://schemas.microsoft.com/office/drawing/2014/main" id="{7A696EE9-9D83-4E72-B71B-EB4E5C8E1B52}"/>
                </a:ext>
              </a:extLst>
            </p:cNvPr>
            <p:cNvSpPr txBox="1"/>
            <p:nvPr/>
          </p:nvSpPr>
          <p:spPr>
            <a:xfrm>
              <a:off x="1573895" y="5946037"/>
              <a:ext cx="5815379" cy="369332"/>
            </a:xfrm>
            <a:prstGeom prst="rect">
              <a:avLst/>
            </a:prstGeom>
            <a:noFill/>
          </p:spPr>
          <p:txBody>
            <a:bodyPr wrap="square" rtlCol="0">
              <a:spAutoFit/>
            </a:bodyPr>
            <a:lstStyle/>
            <a:p>
              <a:r>
                <a:rPr kumimoji="1" lang="ja-JP" altLang="en-US" dirty="0">
                  <a:latin typeface="UD デジタル 教科書体 NP-B" panose="02020700000000000000" pitchFamily="18" charset="-128"/>
                  <a:ea typeface="UD デジタル 教科書体 NP-B" panose="02020700000000000000" pitchFamily="18" charset="-128"/>
                </a:rPr>
                <a:t>だいじ　　　　　　　　　　　　いちど  い</a:t>
              </a:r>
            </a:p>
          </p:txBody>
        </p:sp>
      </p:grpSp>
    </p:spTree>
    <p:extLst>
      <p:ext uri="{BB962C8B-B14F-4D97-AF65-F5344CB8AC3E}">
        <p14:creationId xmlns:p14="http://schemas.microsoft.com/office/powerpoint/2010/main" val="687580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角丸四角形 11">
            <a:extLst>
              <a:ext uri="{FF2B5EF4-FFF2-40B4-BE49-F238E27FC236}">
                <a16:creationId xmlns:a16="http://schemas.microsoft.com/office/drawing/2014/main" id="{BAF52851-B397-2E4F-A709-1112EF08E326}"/>
              </a:ext>
            </a:extLst>
          </p:cNvPr>
          <p:cNvSpPr/>
          <p:nvPr/>
        </p:nvSpPr>
        <p:spPr>
          <a:xfrm>
            <a:off x="1056440" y="376237"/>
            <a:ext cx="9068653" cy="6807199"/>
          </a:xfrm>
          <a:prstGeom prst="roundRect">
            <a:avLst>
              <a:gd name="adj" fmla="val 5664"/>
            </a:avLst>
          </a:prstGeom>
          <a:solidFill>
            <a:schemeClr val="bg1"/>
          </a:solidFill>
          <a:ln w="25400">
            <a:solidFill>
              <a:srgbClr val="F9B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2" name="スライド番号プレースホルダー 1"/>
          <p:cNvSpPr>
            <a:spLocks noGrp="1"/>
          </p:cNvSpPr>
          <p:nvPr>
            <p:ph type="sldNum" sz="quarter" idx="14"/>
          </p:nvPr>
        </p:nvSpPr>
        <p:spPr>
          <a:xfrm>
            <a:off x="4143079" y="7227490"/>
            <a:ext cx="2405658" cy="276999"/>
          </a:xfrm>
        </p:spPr>
        <p:txBody>
          <a:bodyPr/>
          <a:lstStyle/>
          <a:p>
            <a:pPr algn="ctr"/>
            <a:r>
              <a:rPr lang="en-US" altLang="ja-JP" sz="1200" b="0" dirty="0">
                <a:solidFill>
                  <a:schemeClr val="tx1"/>
                </a:solidFill>
                <a:latin typeface="UD デジタル 教科書体 NP-B" panose="02020700000000000000" pitchFamily="18" charset="-128"/>
                <a:ea typeface="UD デジタル 教科書体 NP-B" panose="02020700000000000000" pitchFamily="18" charset="-128"/>
              </a:rPr>
              <a:t>- </a:t>
            </a:r>
            <a:fld id="{DFE08C22-053B-3C49-B8BB-21FC17935DB3}" type="slidenum">
              <a:rPr sz="1200" b="0" smtClean="0">
                <a:solidFill>
                  <a:schemeClr val="tx1"/>
                </a:solidFill>
                <a:latin typeface="UD デジタル 教科書体 NP-B" panose="02020700000000000000" pitchFamily="18" charset="-128"/>
                <a:ea typeface="UD デジタル 教科書体 NP-B" panose="02020700000000000000" pitchFamily="18" charset="-128"/>
              </a:rPr>
              <a:pPr algn="ctr"/>
              <a:t>38</a:t>
            </a:fld>
            <a:r>
              <a:rPr lang="ja-JP" altLang="en-US" sz="1200" b="0" dirty="0">
                <a:solidFill>
                  <a:schemeClr val="tx1"/>
                </a:solidFill>
                <a:latin typeface="UD デジタル 教科書体 NP-B" panose="02020700000000000000" pitchFamily="18" charset="-128"/>
                <a:ea typeface="UD デジタル 教科書体 NP-B" panose="02020700000000000000" pitchFamily="18" charset="-128"/>
              </a:rPr>
              <a:t> </a:t>
            </a:r>
            <a:r>
              <a:rPr lang="en-US" altLang="ja-JP" sz="1200" b="0" dirty="0">
                <a:solidFill>
                  <a:schemeClr val="tx1"/>
                </a:solidFill>
                <a:latin typeface="UD デジタル 教科書体 NP-B" panose="02020700000000000000" pitchFamily="18" charset="-128"/>
                <a:ea typeface="UD デジタル 教科書体 NP-B" panose="02020700000000000000" pitchFamily="18" charset="-128"/>
              </a:rPr>
              <a:t>-</a:t>
            </a:r>
            <a:endParaRPr lang="ja-JP" altLang="en-US" sz="1200" b="0" dirty="0">
              <a:solidFill>
                <a:schemeClr val="tx1"/>
              </a:solidFill>
              <a:latin typeface="UD デジタル 教科書体 NP-B" panose="02020700000000000000" pitchFamily="18" charset="-128"/>
              <a:ea typeface="UD デジタル 教科書体 NP-B" panose="02020700000000000000" pitchFamily="18" charset="-128"/>
            </a:endParaRPr>
          </a:p>
        </p:txBody>
      </p:sp>
      <p:sp>
        <p:nvSpPr>
          <p:cNvPr id="7" name="四角形 160"/>
          <p:cNvSpPr txBox="1">
            <a:spLocks/>
          </p:cNvSpPr>
          <p:nvPr/>
        </p:nvSpPr>
        <p:spPr>
          <a:xfrm>
            <a:off x="1276350" y="1422588"/>
            <a:ext cx="8610600" cy="3854262"/>
          </a:xfrm>
          <a:prstGeom prst="rect">
            <a:avLst/>
          </a:prstGeom>
        </p:spPr>
        <p:txBody>
          <a:bodyPr>
            <a:normAutofit/>
          </a:bodyPr>
          <a:lst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ctr">
              <a:lnSpc>
                <a:spcPct val="150000"/>
              </a:lnSpc>
              <a:spcBef>
                <a:spcPts val="0"/>
              </a:spcBef>
              <a:buFont typeface="Arial" panose="020B0604020202020204" pitchFamily="34" charset="0"/>
              <a:buNone/>
            </a:pPr>
            <a:r>
              <a:rPr lang="ja-JP" altLang="en-US" sz="5400" b="1" dirty="0">
                <a:latin typeface="UD デジタル 教科書体 NP-B" panose="02020700000000000000" pitchFamily="18" charset="-128"/>
                <a:ea typeface="UD デジタル 教科書体 NP-B" panose="02020700000000000000" pitchFamily="18" charset="-128"/>
              </a:rPr>
              <a:t>あなたの夢を応援します！</a:t>
            </a:r>
            <a:endParaRPr lang="en-US" altLang="ja-JP" sz="5400" b="1" dirty="0">
              <a:latin typeface="UD デジタル 教科書体 NP-B" panose="02020700000000000000" pitchFamily="18" charset="-128"/>
              <a:ea typeface="UD デジタル 教科書体 NP-B" panose="02020700000000000000" pitchFamily="18" charset="-128"/>
            </a:endParaRPr>
          </a:p>
          <a:p>
            <a:pPr marL="0" indent="0" algn="ctr">
              <a:lnSpc>
                <a:spcPct val="150000"/>
              </a:lnSpc>
              <a:spcBef>
                <a:spcPts val="0"/>
              </a:spcBef>
              <a:buFont typeface="Arial" panose="020B0604020202020204" pitchFamily="34" charset="0"/>
              <a:buNone/>
            </a:pPr>
            <a:r>
              <a:rPr lang="ja-JP" altLang="en-US" sz="5400" b="1" dirty="0">
                <a:latin typeface="UD デジタル 教科書体 NP-B" panose="02020700000000000000" pitchFamily="18" charset="-128"/>
                <a:ea typeface="UD デジタル 教科書体 NP-B" panose="02020700000000000000" pitchFamily="18" charset="-128"/>
              </a:rPr>
              <a:t>笑顔で進もう！</a:t>
            </a:r>
          </a:p>
        </p:txBody>
      </p:sp>
      <p:sp>
        <p:nvSpPr>
          <p:cNvPr id="6" name="テキスト ボックス 5">
            <a:extLst>
              <a:ext uri="{FF2B5EF4-FFF2-40B4-BE49-F238E27FC236}">
                <a16:creationId xmlns:a16="http://schemas.microsoft.com/office/drawing/2014/main" id="{BBC0C83D-AE56-494A-B7C4-39418126E389}"/>
              </a:ext>
            </a:extLst>
          </p:cNvPr>
          <p:cNvSpPr txBox="1"/>
          <p:nvPr/>
        </p:nvSpPr>
        <p:spPr>
          <a:xfrm>
            <a:off x="4318100" y="1475525"/>
            <a:ext cx="4371334" cy="386260"/>
          </a:xfrm>
          <a:prstGeom prst="rect">
            <a:avLst/>
          </a:prstGeom>
          <a:noFill/>
        </p:spPr>
        <p:txBody>
          <a:bodyPr wrap="square" rtlCol="0" anchor="ctr">
            <a:spAutoFit/>
          </a:bodyPr>
          <a:lstStyle/>
          <a:p>
            <a:pPr>
              <a:lnSpc>
                <a:spcPct val="150000"/>
              </a:lnSpc>
            </a:pPr>
            <a:r>
              <a:rPr kumimoji="1" lang="ja-JP" altLang="en-US" sz="1400" b="1" dirty="0">
                <a:latin typeface="UD デジタル 教科書体 NP-B" panose="02020700000000000000" pitchFamily="18" charset="-128"/>
                <a:ea typeface="UD デジタル 教科書体 NP-B" panose="02020700000000000000" pitchFamily="18" charset="-128"/>
              </a:rPr>
              <a:t>ゆめ                 おう　　えん</a:t>
            </a:r>
            <a:endParaRPr kumimoji="1" lang="ja-JP" altLang="en-US" sz="1400" b="1" dirty="0">
              <a:solidFill>
                <a:schemeClr val="bg1"/>
              </a:solidFill>
              <a:latin typeface="UD デジタル 教科書体 NP-B" panose="02020700000000000000" pitchFamily="18" charset="-128"/>
              <a:ea typeface="UD デジタル 教科書体 NP-B" panose="02020700000000000000" pitchFamily="18" charset="-128"/>
            </a:endParaRPr>
          </a:p>
        </p:txBody>
      </p:sp>
      <p:sp>
        <p:nvSpPr>
          <p:cNvPr id="9" name="テキスト ボックス 8">
            <a:extLst>
              <a:ext uri="{FF2B5EF4-FFF2-40B4-BE49-F238E27FC236}">
                <a16:creationId xmlns:a16="http://schemas.microsoft.com/office/drawing/2014/main" id="{BBC0C83D-AE56-494A-B7C4-39418126E389}"/>
              </a:ext>
            </a:extLst>
          </p:cNvPr>
          <p:cNvSpPr txBox="1"/>
          <p:nvPr/>
        </p:nvSpPr>
        <p:spPr>
          <a:xfrm>
            <a:off x="3395983" y="2724950"/>
            <a:ext cx="4371334" cy="386260"/>
          </a:xfrm>
          <a:prstGeom prst="rect">
            <a:avLst/>
          </a:prstGeom>
          <a:noFill/>
        </p:spPr>
        <p:txBody>
          <a:bodyPr wrap="square" rtlCol="0" anchor="ctr">
            <a:spAutoFit/>
          </a:bodyPr>
          <a:lstStyle/>
          <a:p>
            <a:pPr>
              <a:lnSpc>
                <a:spcPct val="150000"/>
              </a:lnSpc>
            </a:pPr>
            <a:r>
              <a:rPr kumimoji="1" lang="ja-JP" altLang="en-US" sz="1400" b="1" dirty="0">
                <a:latin typeface="UD デジタル 教科書体 NP-B" panose="02020700000000000000" pitchFamily="18" charset="-128"/>
                <a:ea typeface="UD デジタル 教科書体 NP-B" panose="02020700000000000000" pitchFamily="18" charset="-128"/>
              </a:rPr>
              <a:t>え    がお                     すす</a:t>
            </a:r>
            <a:endParaRPr kumimoji="1" lang="ja-JP" altLang="en-US" sz="1400" b="1" dirty="0">
              <a:solidFill>
                <a:schemeClr val="bg1"/>
              </a:solidFill>
              <a:latin typeface="UD デジタル 教科書体 NP-B" panose="02020700000000000000" pitchFamily="18" charset="-128"/>
              <a:ea typeface="UD デジタル 教科書体 NP-B" panose="02020700000000000000" pitchFamily="18" charset="-128"/>
            </a:endParaRPr>
          </a:p>
        </p:txBody>
      </p:sp>
      <p:sp>
        <p:nvSpPr>
          <p:cNvPr id="8" name="吹き出し: 円形 7">
            <a:extLst>
              <a:ext uri="{FF2B5EF4-FFF2-40B4-BE49-F238E27FC236}">
                <a16:creationId xmlns:a16="http://schemas.microsoft.com/office/drawing/2014/main" id="{F097BF71-1E01-47C3-B269-E62122FC1415}"/>
              </a:ext>
            </a:extLst>
          </p:cNvPr>
          <p:cNvSpPr/>
          <p:nvPr/>
        </p:nvSpPr>
        <p:spPr>
          <a:xfrm>
            <a:off x="2560483" y="5001142"/>
            <a:ext cx="4272772" cy="1282262"/>
          </a:xfrm>
          <a:prstGeom prst="wedgeEllipseCallout">
            <a:avLst>
              <a:gd name="adj1" fmla="val 63627"/>
              <a:gd name="adj2" fmla="val 28875"/>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44287714-5594-4E7D-9862-0195D5A0D144}"/>
              </a:ext>
            </a:extLst>
          </p:cNvPr>
          <p:cNvSpPr txBox="1"/>
          <p:nvPr/>
        </p:nvSpPr>
        <p:spPr>
          <a:xfrm>
            <a:off x="3562919" y="5276850"/>
            <a:ext cx="2568332" cy="646331"/>
          </a:xfrm>
          <a:prstGeom prst="rect">
            <a:avLst/>
          </a:prstGeom>
          <a:noFill/>
        </p:spPr>
        <p:txBody>
          <a:bodyPr wrap="none" rtlCol="0">
            <a:spAutoFit/>
          </a:bodyPr>
          <a:lstStyle/>
          <a:p>
            <a:r>
              <a:rPr kumimoji="1" lang="ja-JP" altLang="en-US" sz="3600" dirty="0">
                <a:latin typeface="AR Pマーカー体E" panose="040B0900000000000000" pitchFamily="50" charset="-128"/>
                <a:ea typeface="AR Pマーカー体E" panose="040B0900000000000000" pitchFamily="50" charset="-128"/>
              </a:rPr>
              <a:t>がんばろう！</a:t>
            </a:r>
          </a:p>
        </p:txBody>
      </p:sp>
      <p:pic>
        <p:nvPicPr>
          <p:cNvPr id="11" name="図 10">
            <a:extLst>
              <a:ext uri="{FF2B5EF4-FFF2-40B4-BE49-F238E27FC236}">
                <a16:creationId xmlns:a16="http://schemas.microsoft.com/office/drawing/2014/main" id="{44126796-6142-4A45-A1EC-BFAF4CA6FFF1}"/>
              </a:ext>
            </a:extLst>
          </p:cNvPr>
          <p:cNvPicPr>
            <a:picLocks noChangeAspect="1"/>
          </p:cNvPicPr>
          <p:nvPr/>
        </p:nvPicPr>
        <p:blipFill>
          <a:blip r:embed="rId3"/>
          <a:stretch>
            <a:fillRect/>
          </a:stretch>
        </p:blipFill>
        <p:spPr>
          <a:xfrm>
            <a:off x="6610465" y="3476633"/>
            <a:ext cx="2434388" cy="2231799"/>
          </a:xfrm>
          <a:prstGeom prst="rect">
            <a:avLst/>
          </a:prstGeom>
        </p:spPr>
      </p:pic>
      <p:pic>
        <p:nvPicPr>
          <p:cNvPr id="4" name="図 3">
            <a:extLst>
              <a:ext uri="{FF2B5EF4-FFF2-40B4-BE49-F238E27FC236}">
                <a16:creationId xmlns:a16="http://schemas.microsoft.com/office/drawing/2014/main" id="{F3B1EC36-7DB6-4118-9339-AF8873283052}"/>
              </a:ext>
            </a:extLst>
          </p:cNvPr>
          <p:cNvPicPr>
            <a:picLocks noChangeAspect="1"/>
          </p:cNvPicPr>
          <p:nvPr/>
        </p:nvPicPr>
        <p:blipFill>
          <a:blip r:embed="rId4"/>
          <a:stretch>
            <a:fillRect/>
          </a:stretch>
        </p:blipFill>
        <p:spPr>
          <a:xfrm>
            <a:off x="7568893" y="4205935"/>
            <a:ext cx="2241081" cy="2726832"/>
          </a:xfrm>
          <a:prstGeom prst="rect">
            <a:avLst/>
          </a:prstGeom>
        </p:spPr>
      </p:pic>
    </p:spTree>
    <p:extLst>
      <p:ext uri="{BB962C8B-B14F-4D97-AF65-F5344CB8AC3E}">
        <p14:creationId xmlns:p14="http://schemas.microsoft.com/office/powerpoint/2010/main" val="973956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a:extLst>
              <a:ext uri="{FF2B5EF4-FFF2-40B4-BE49-F238E27FC236}">
                <a16:creationId xmlns:a16="http://schemas.microsoft.com/office/drawing/2014/main" id="{688677BC-461E-2D45-86A5-FB4582DE0B7D}"/>
              </a:ext>
            </a:extLst>
          </p:cNvPr>
          <p:cNvSpPr/>
          <p:nvPr/>
        </p:nvSpPr>
        <p:spPr>
          <a:xfrm>
            <a:off x="1470221" y="1502489"/>
            <a:ext cx="8301482" cy="5685118"/>
          </a:xfrm>
          <a:prstGeom prst="roundRect">
            <a:avLst>
              <a:gd name="adj" fmla="val 2401"/>
            </a:avLst>
          </a:prstGeom>
          <a:solidFill>
            <a:schemeClr val="bg1"/>
          </a:solidFill>
          <a:ln w="25400">
            <a:solidFill>
              <a:srgbClr val="F9B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v</a:t>
            </a:r>
            <a:endParaRPr kumimoji="1" lang="ja-JP" altLang="en-US" dirty="0"/>
          </a:p>
        </p:txBody>
      </p:sp>
      <p:sp>
        <p:nvSpPr>
          <p:cNvPr id="12" name="正方形/長方形 11">
            <a:extLst>
              <a:ext uri="{FF2B5EF4-FFF2-40B4-BE49-F238E27FC236}">
                <a16:creationId xmlns:a16="http://schemas.microsoft.com/office/drawing/2014/main" id="{DC845C3E-E24A-7D51-FBBD-C308764C66B7}"/>
              </a:ext>
            </a:extLst>
          </p:cNvPr>
          <p:cNvSpPr/>
          <p:nvPr/>
        </p:nvSpPr>
        <p:spPr>
          <a:xfrm>
            <a:off x="1634490" y="4110978"/>
            <a:ext cx="3060000" cy="79200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B5E5C8AC-B8B9-1322-9245-4DA7DDCB9BAB}"/>
              </a:ext>
            </a:extLst>
          </p:cNvPr>
          <p:cNvSpPr/>
          <p:nvPr/>
        </p:nvSpPr>
        <p:spPr>
          <a:xfrm>
            <a:off x="1634490" y="1632168"/>
            <a:ext cx="3060000" cy="792000"/>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a:extLst>
              <a:ext uri="{FF2B5EF4-FFF2-40B4-BE49-F238E27FC236}">
                <a16:creationId xmlns:a16="http://schemas.microsoft.com/office/drawing/2014/main" id="{C735B675-0515-6D4B-B927-8FE084CF4A8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424339" y="522514"/>
            <a:ext cx="8301482" cy="743033"/>
          </a:xfrm>
          <a:prstGeom prst="rect">
            <a:avLst/>
          </a:prstGeom>
        </p:spPr>
      </p:pic>
      <p:sp>
        <p:nvSpPr>
          <p:cNvPr id="14" name="テキスト ボックス 13">
            <a:extLst>
              <a:ext uri="{FF2B5EF4-FFF2-40B4-BE49-F238E27FC236}">
                <a16:creationId xmlns:a16="http://schemas.microsoft.com/office/drawing/2014/main" id="{FCBFA516-9D02-8546-9E0C-4C8AF1FBECD8}"/>
              </a:ext>
            </a:extLst>
          </p:cNvPr>
          <p:cNvSpPr txBox="1"/>
          <p:nvPr/>
        </p:nvSpPr>
        <p:spPr>
          <a:xfrm>
            <a:off x="1542949" y="705393"/>
            <a:ext cx="6804891" cy="584775"/>
          </a:xfrm>
          <a:prstGeom prst="rect">
            <a:avLst/>
          </a:prstGeom>
          <a:noFill/>
        </p:spPr>
        <p:txBody>
          <a:bodyPr wrap="square" rtlCol="0">
            <a:spAutoFit/>
          </a:bodyPr>
          <a:lstStyle/>
          <a:p>
            <a:r>
              <a:rPr kumimoji="1" lang="ja-JP" altLang="en-US" sz="3200" b="1" dirty="0">
                <a:solidFill>
                  <a:schemeClr val="bg1"/>
                </a:solidFill>
                <a:latin typeface="ＭＳ ゴシック" panose="020B0609070205080204" pitchFamily="49" charset="-128"/>
                <a:ea typeface="ＭＳ ゴシック" panose="020B0609070205080204" pitchFamily="49" charset="-128"/>
              </a:rPr>
              <a:t>２．</a:t>
            </a:r>
            <a:r>
              <a:rPr kumimoji="1" lang="ja-JP" altLang="en-US" sz="3200" b="1" dirty="0">
                <a:solidFill>
                  <a:schemeClr val="bg1"/>
                </a:solidFill>
                <a:latin typeface="UD デジタル 教科書体 NP-B" panose="02020700000000000000" pitchFamily="18" charset="-128"/>
                <a:ea typeface="UD デジタル 教科書体 NP-B" panose="02020700000000000000" pitchFamily="18" charset="-128"/>
              </a:rPr>
              <a:t>中学校を卒業したらどうする？</a:t>
            </a:r>
          </a:p>
        </p:txBody>
      </p:sp>
      <p:pic>
        <p:nvPicPr>
          <p:cNvPr id="15" name="図 14">
            <a:extLst>
              <a:ext uri="{FF2B5EF4-FFF2-40B4-BE49-F238E27FC236}">
                <a16:creationId xmlns:a16="http://schemas.microsoft.com/office/drawing/2014/main" id="{4C0BD1C6-1049-314C-99A1-4DEDAFB60F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71539" y="6233518"/>
            <a:ext cx="1172523" cy="756902"/>
          </a:xfrm>
          <a:prstGeom prst="rect">
            <a:avLst/>
          </a:prstGeom>
        </p:spPr>
      </p:pic>
      <p:sp>
        <p:nvSpPr>
          <p:cNvPr id="16" name="テキスト ボックス 15">
            <a:extLst>
              <a:ext uri="{FF2B5EF4-FFF2-40B4-BE49-F238E27FC236}">
                <a16:creationId xmlns:a16="http://schemas.microsoft.com/office/drawing/2014/main" id="{BBC0C83D-AE56-494A-B7C4-39418126E389}"/>
              </a:ext>
            </a:extLst>
          </p:cNvPr>
          <p:cNvSpPr txBox="1"/>
          <p:nvPr/>
        </p:nvSpPr>
        <p:spPr>
          <a:xfrm>
            <a:off x="2353269" y="420593"/>
            <a:ext cx="4822047" cy="428259"/>
          </a:xfrm>
          <a:prstGeom prst="rect">
            <a:avLst/>
          </a:prstGeom>
          <a:noFill/>
        </p:spPr>
        <p:txBody>
          <a:bodyPr wrap="square" rtlCol="0" anchor="ctr">
            <a:spAutoFit/>
          </a:bodyPr>
          <a:lstStyle/>
          <a:p>
            <a:pPr>
              <a:lnSpc>
                <a:spcPct val="150000"/>
              </a:lnSpc>
            </a:pPr>
            <a:r>
              <a:rPr kumimoji="1" lang="ja-JP" altLang="en-US" sz="1600" b="1" dirty="0">
                <a:solidFill>
                  <a:schemeClr val="bg1"/>
                </a:solidFill>
                <a:latin typeface="UD デジタル 教科書体 NP-B" panose="02020700000000000000" pitchFamily="18" charset="-128"/>
                <a:ea typeface="UD デジタル 教科書体 NP-B" panose="02020700000000000000" pitchFamily="18" charset="-128"/>
              </a:rPr>
              <a:t>ちゅうがっこう　そつぎょう　　</a:t>
            </a:r>
          </a:p>
        </p:txBody>
      </p:sp>
      <p:sp>
        <p:nvSpPr>
          <p:cNvPr id="25" name="スライド番号プレースホルダー 3"/>
          <p:cNvSpPr>
            <a:spLocks noGrp="1"/>
          </p:cNvSpPr>
          <p:nvPr>
            <p:ph type="sldNum" sz="quarter" idx="4294967295"/>
          </p:nvPr>
        </p:nvSpPr>
        <p:spPr>
          <a:xfrm>
            <a:off x="4143079" y="7227490"/>
            <a:ext cx="2405658" cy="276999"/>
          </a:xfrm>
          <a:prstGeom prst="rect">
            <a:avLst/>
          </a:prstGeom>
        </p:spPr>
        <p:txBody>
          <a:bodyPr/>
          <a:lstStyle/>
          <a:p>
            <a:pPr algn="ctr"/>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fld id="{DFE08C22-053B-3C49-B8BB-21FC17935DB3}" type="slidenum">
              <a:rPr lang="en-US" altLang="ja-JP" sz="1200" smtClean="0">
                <a:solidFill>
                  <a:schemeClr val="tx1"/>
                </a:solidFill>
                <a:latin typeface="UD デジタル 教科書体 NP-B" panose="02020700000000000000" pitchFamily="18" charset="-128"/>
                <a:ea typeface="UD デジタル 教科書体 NP-B" panose="02020700000000000000" pitchFamily="18" charset="-128"/>
              </a:rPr>
              <a:pPr algn="ctr"/>
              <a:t>3</a:t>
            </a:fld>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p>
        </p:txBody>
      </p:sp>
      <p:pic>
        <p:nvPicPr>
          <p:cNvPr id="2" name="図 1">
            <a:extLst>
              <a:ext uri="{FF2B5EF4-FFF2-40B4-BE49-F238E27FC236}">
                <a16:creationId xmlns:a16="http://schemas.microsoft.com/office/drawing/2014/main" id="{25A99E4D-9E7E-4834-B779-C7023FCA41E9}"/>
              </a:ext>
            </a:extLst>
          </p:cNvPr>
          <p:cNvPicPr>
            <a:picLocks noChangeAspect="1"/>
          </p:cNvPicPr>
          <p:nvPr/>
        </p:nvPicPr>
        <p:blipFill>
          <a:blip r:embed="rId4"/>
          <a:stretch>
            <a:fillRect/>
          </a:stretch>
        </p:blipFill>
        <p:spPr>
          <a:xfrm>
            <a:off x="8594906" y="67258"/>
            <a:ext cx="1819905" cy="1435231"/>
          </a:xfrm>
          <a:prstGeom prst="rect">
            <a:avLst/>
          </a:prstGeom>
        </p:spPr>
      </p:pic>
      <p:pic>
        <p:nvPicPr>
          <p:cNvPr id="3" name="図 2">
            <a:extLst>
              <a:ext uri="{FF2B5EF4-FFF2-40B4-BE49-F238E27FC236}">
                <a16:creationId xmlns:a16="http://schemas.microsoft.com/office/drawing/2014/main" id="{3F10EDE0-F8A9-42BB-8540-038FC890B158}"/>
              </a:ext>
            </a:extLst>
          </p:cNvPr>
          <p:cNvPicPr>
            <a:picLocks noChangeAspect="1"/>
          </p:cNvPicPr>
          <p:nvPr/>
        </p:nvPicPr>
        <p:blipFill>
          <a:blip r:embed="rId5"/>
          <a:stretch>
            <a:fillRect/>
          </a:stretch>
        </p:blipFill>
        <p:spPr>
          <a:xfrm>
            <a:off x="1951874" y="2400205"/>
            <a:ext cx="2425232" cy="1621874"/>
          </a:xfrm>
          <a:prstGeom prst="rect">
            <a:avLst/>
          </a:prstGeom>
        </p:spPr>
      </p:pic>
      <p:pic>
        <p:nvPicPr>
          <p:cNvPr id="5" name="図 4">
            <a:extLst>
              <a:ext uri="{FF2B5EF4-FFF2-40B4-BE49-F238E27FC236}">
                <a16:creationId xmlns:a16="http://schemas.microsoft.com/office/drawing/2014/main" id="{10CCC9A5-8532-43CE-A1AA-9FE33A1FE7AF}"/>
              </a:ext>
            </a:extLst>
          </p:cNvPr>
          <p:cNvPicPr>
            <a:picLocks noChangeAspect="1"/>
          </p:cNvPicPr>
          <p:nvPr/>
        </p:nvPicPr>
        <p:blipFill>
          <a:blip r:embed="rId6"/>
          <a:stretch>
            <a:fillRect/>
          </a:stretch>
        </p:blipFill>
        <p:spPr>
          <a:xfrm>
            <a:off x="3681975" y="5046525"/>
            <a:ext cx="851537" cy="807895"/>
          </a:xfrm>
          <a:prstGeom prst="rect">
            <a:avLst/>
          </a:prstGeom>
        </p:spPr>
      </p:pic>
      <p:pic>
        <p:nvPicPr>
          <p:cNvPr id="6" name="図 5">
            <a:extLst>
              <a:ext uri="{FF2B5EF4-FFF2-40B4-BE49-F238E27FC236}">
                <a16:creationId xmlns:a16="http://schemas.microsoft.com/office/drawing/2014/main" id="{4D774AE2-9FF7-4455-813A-DAB1C270DCED}"/>
              </a:ext>
            </a:extLst>
          </p:cNvPr>
          <p:cNvPicPr>
            <a:picLocks noChangeAspect="1"/>
          </p:cNvPicPr>
          <p:nvPr/>
        </p:nvPicPr>
        <p:blipFill>
          <a:blip r:embed="rId7"/>
          <a:stretch>
            <a:fillRect/>
          </a:stretch>
        </p:blipFill>
        <p:spPr>
          <a:xfrm>
            <a:off x="1668056" y="4990867"/>
            <a:ext cx="1816084" cy="1132576"/>
          </a:xfrm>
          <a:prstGeom prst="rect">
            <a:avLst/>
          </a:prstGeom>
        </p:spPr>
      </p:pic>
      <p:sp>
        <p:nvSpPr>
          <p:cNvPr id="7" name="テキスト ボックス 6">
            <a:extLst>
              <a:ext uri="{FF2B5EF4-FFF2-40B4-BE49-F238E27FC236}">
                <a16:creationId xmlns:a16="http://schemas.microsoft.com/office/drawing/2014/main" id="{E8B66F06-051C-4508-81F9-C1E62032DEFF}"/>
              </a:ext>
            </a:extLst>
          </p:cNvPr>
          <p:cNvSpPr txBox="1"/>
          <p:nvPr/>
        </p:nvSpPr>
        <p:spPr>
          <a:xfrm>
            <a:off x="1729064" y="1812847"/>
            <a:ext cx="3297408" cy="646331"/>
          </a:xfrm>
          <a:prstGeom prst="rect">
            <a:avLst/>
          </a:prstGeom>
          <a:noFill/>
        </p:spPr>
        <p:txBody>
          <a:bodyPr wrap="square" rtlCol="0">
            <a:spAutoFit/>
          </a:bodyPr>
          <a:lstStyle/>
          <a:p>
            <a:r>
              <a:rPr kumimoji="1" lang="ja-JP" altLang="en-US" sz="3600" b="1" dirty="0">
                <a:latin typeface="UD デジタル 教科書体 NP-B" panose="02020700000000000000" pitchFamily="18" charset="-128"/>
                <a:ea typeface="UD デジタル 教科書体 NP-B" panose="02020700000000000000" pitchFamily="18" charset="-128"/>
              </a:rPr>
              <a:t>① 就職する</a:t>
            </a:r>
          </a:p>
        </p:txBody>
      </p:sp>
      <p:sp>
        <p:nvSpPr>
          <p:cNvPr id="17" name="テキスト ボックス 16">
            <a:extLst>
              <a:ext uri="{FF2B5EF4-FFF2-40B4-BE49-F238E27FC236}">
                <a16:creationId xmlns:a16="http://schemas.microsoft.com/office/drawing/2014/main" id="{EEA22F91-ED07-4E0F-A810-A797F4553004}"/>
              </a:ext>
            </a:extLst>
          </p:cNvPr>
          <p:cNvSpPr txBox="1"/>
          <p:nvPr/>
        </p:nvSpPr>
        <p:spPr>
          <a:xfrm>
            <a:off x="1729064" y="4308229"/>
            <a:ext cx="3289738" cy="646331"/>
          </a:xfrm>
          <a:prstGeom prst="rect">
            <a:avLst/>
          </a:prstGeom>
          <a:noFill/>
        </p:spPr>
        <p:txBody>
          <a:bodyPr wrap="square" rtlCol="0">
            <a:spAutoFit/>
          </a:bodyPr>
          <a:lstStyle/>
          <a:p>
            <a:r>
              <a:rPr kumimoji="1" lang="ja-JP" altLang="en-US" sz="3600" b="1" dirty="0">
                <a:solidFill>
                  <a:schemeClr val="bg1"/>
                </a:solidFill>
                <a:latin typeface="UD デジタル 教科書体 NP-B" panose="02020700000000000000" pitchFamily="18" charset="-128"/>
                <a:ea typeface="UD デジタル 教科書体 NP-B" panose="02020700000000000000" pitchFamily="18" charset="-128"/>
              </a:rPr>
              <a:t>② 進学する</a:t>
            </a:r>
          </a:p>
        </p:txBody>
      </p:sp>
      <p:sp>
        <p:nvSpPr>
          <p:cNvPr id="8" name="テキスト ボックス 7">
            <a:extLst>
              <a:ext uri="{FF2B5EF4-FFF2-40B4-BE49-F238E27FC236}">
                <a16:creationId xmlns:a16="http://schemas.microsoft.com/office/drawing/2014/main" id="{28CE2287-2AA7-4596-B760-4F457D573560}"/>
              </a:ext>
            </a:extLst>
          </p:cNvPr>
          <p:cNvSpPr txBox="1"/>
          <p:nvPr/>
        </p:nvSpPr>
        <p:spPr>
          <a:xfrm>
            <a:off x="4905129" y="2293770"/>
            <a:ext cx="4426708" cy="509178"/>
          </a:xfrm>
          <a:prstGeom prst="rect">
            <a:avLst/>
          </a:prstGeom>
          <a:noFill/>
        </p:spPr>
        <p:txBody>
          <a:bodyPr wrap="square" rtlCol="0">
            <a:spAutoFit/>
          </a:bodyPr>
          <a:lstStyle/>
          <a:p>
            <a:pPr>
              <a:lnSpc>
                <a:spcPct val="150000"/>
              </a:lnSpc>
            </a:pPr>
            <a:r>
              <a:rPr kumimoji="1" lang="ja-JP" altLang="en-US" sz="2000" b="1" dirty="0"/>
              <a:t>・</a:t>
            </a:r>
            <a:r>
              <a:rPr kumimoji="1" lang="ja-JP" altLang="en-US" sz="2000" b="1" dirty="0">
                <a:latin typeface="UD デジタル 教科書体 NP-B" panose="02020700000000000000" pitchFamily="18" charset="-128"/>
                <a:ea typeface="UD デジタル 教科書体 NP-B" panose="02020700000000000000" pitchFamily="18" charset="-128"/>
              </a:rPr>
              <a:t>就職活動をして、仕事を探します</a:t>
            </a:r>
            <a:r>
              <a:rPr kumimoji="1" lang="ja-JP" altLang="en-US" sz="2000" b="1" dirty="0"/>
              <a:t>。</a:t>
            </a:r>
          </a:p>
        </p:txBody>
      </p:sp>
      <p:sp>
        <p:nvSpPr>
          <p:cNvPr id="20" name="テキスト ボックス 19">
            <a:extLst>
              <a:ext uri="{FF2B5EF4-FFF2-40B4-BE49-F238E27FC236}">
                <a16:creationId xmlns:a16="http://schemas.microsoft.com/office/drawing/2014/main" id="{718724EC-75C2-4165-80A8-B01F14355DBF}"/>
              </a:ext>
            </a:extLst>
          </p:cNvPr>
          <p:cNvSpPr txBox="1"/>
          <p:nvPr/>
        </p:nvSpPr>
        <p:spPr>
          <a:xfrm>
            <a:off x="4905129" y="2905567"/>
            <a:ext cx="4604631" cy="511679"/>
          </a:xfrm>
          <a:prstGeom prst="rect">
            <a:avLst/>
          </a:prstGeom>
          <a:noFill/>
        </p:spPr>
        <p:txBody>
          <a:bodyPr wrap="square" rtlCol="0">
            <a:spAutoFit/>
          </a:bodyPr>
          <a:lstStyle/>
          <a:p>
            <a:pPr>
              <a:lnSpc>
                <a:spcPct val="150000"/>
              </a:lnSpc>
            </a:pPr>
            <a:r>
              <a:rPr kumimoji="1" lang="ja-JP" altLang="en-US" sz="2000" b="1" dirty="0"/>
              <a:t>・</a:t>
            </a:r>
            <a:r>
              <a:rPr kumimoji="1" lang="ja-JP" altLang="en-US" sz="2000" b="1" dirty="0">
                <a:latin typeface="UD デジタル 教科書体 NP-B" panose="02020700000000000000" pitchFamily="18" charset="-128"/>
                <a:ea typeface="UD デジタル 教科書体 NP-B" panose="02020700000000000000" pitchFamily="18" charset="-128"/>
              </a:rPr>
              <a:t>筆記や面接などの試験があります。</a:t>
            </a:r>
          </a:p>
        </p:txBody>
      </p:sp>
      <p:pic>
        <p:nvPicPr>
          <p:cNvPr id="9" name="図 8">
            <a:extLst>
              <a:ext uri="{FF2B5EF4-FFF2-40B4-BE49-F238E27FC236}">
                <a16:creationId xmlns:a16="http://schemas.microsoft.com/office/drawing/2014/main" id="{E93FD88C-81C5-4B80-8F07-8E6AC02AAC9B}"/>
              </a:ext>
            </a:extLst>
          </p:cNvPr>
          <p:cNvPicPr>
            <a:picLocks noChangeAspect="1"/>
          </p:cNvPicPr>
          <p:nvPr/>
        </p:nvPicPr>
        <p:blipFill>
          <a:blip r:embed="rId8"/>
          <a:stretch>
            <a:fillRect/>
          </a:stretch>
        </p:blipFill>
        <p:spPr>
          <a:xfrm>
            <a:off x="3307780" y="5825538"/>
            <a:ext cx="1539201" cy="1344482"/>
          </a:xfrm>
          <a:prstGeom prst="rect">
            <a:avLst/>
          </a:prstGeom>
        </p:spPr>
      </p:pic>
      <p:sp>
        <p:nvSpPr>
          <p:cNvPr id="10" name="テキスト ボックス 9">
            <a:extLst>
              <a:ext uri="{FF2B5EF4-FFF2-40B4-BE49-F238E27FC236}">
                <a16:creationId xmlns:a16="http://schemas.microsoft.com/office/drawing/2014/main" id="{C33F17C4-8D9F-42F1-9755-5C14AB3C2FA7}"/>
              </a:ext>
            </a:extLst>
          </p:cNvPr>
          <p:cNvSpPr txBox="1"/>
          <p:nvPr/>
        </p:nvSpPr>
        <p:spPr>
          <a:xfrm>
            <a:off x="2363837" y="4132855"/>
            <a:ext cx="1688216" cy="307777"/>
          </a:xfrm>
          <a:prstGeom prst="rect">
            <a:avLst/>
          </a:prstGeom>
          <a:noFill/>
        </p:spPr>
        <p:txBody>
          <a:bodyPr wrap="square" rtlCol="0">
            <a:spAutoFit/>
          </a:bodyPr>
          <a:lstStyle/>
          <a:p>
            <a:r>
              <a:rPr kumimoji="1" lang="ja-JP" altLang="en-US" sz="1400" dirty="0">
                <a:solidFill>
                  <a:schemeClr val="bg1"/>
                </a:solidFill>
                <a:latin typeface="UD デジタル 教科書体 NP-B" panose="02020700000000000000" pitchFamily="18" charset="-128"/>
                <a:ea typeface="UD デジタル 教科書体 NP-B" panose="02020700000000000000" pitchFamily="18" charset="-128"/>
              </a:rPr>
              <a:t>しん  がく</a:t>
            </a:r>
          </a:p>
        </p:txBody>
      </p:sp>
      <p:sp>
        <p:nvSpPr>
          <p:cNvPr id="23" name="テキスト ボックス 22">
            <a:extLst>
              <a:ext uri="{FF2B5EF4-FFF2-40B4-BE49-F238E27FC236}">
                <a16:creationId xmlns:a16="http://schemas.microsoft.com/office/drawing/2014/main" id="{5D276E5E-D936-45F4-9B57-BDAD94150C15}"/>
              </a:ext>
            </a:extLst>
          </p:cNvPr>
          <p:cNvSpPr txBox="1"/>
          <p:nvPr/>
        </p:nvSpPr>
        <p:spPr>
          <a:xfrm>
            <a:off x="2266054" y="1632167"/>
            <a:ext cx="1688216" cy="307777"/>
          </a:xfrm>
          <a:prstGeom prst="rect">
            <a:avLst/>
          </a:prstGeom>
          <a:noFill/>
        </p:spPr>
        <p:txBody>
          <a:bodyPr wrap="square" rtlCol="0">
            <a:spAutoFit/>
          </a:bodyPr>
          <a:lstStyle/>
          <a:p>
            <a:r>
              <a:rPr kumimoji="1" lang="ja-JP" altLang="en-US" sz="1400" dirty="0">
                <a:latin typeface="UD デジタル 教科書体 NP-B" panose="02020700000000000000" pitchFamily="18" charset="-128"/>
                <a:ea typeface="UD デジタル 教科書体 NP-B" panose="02020700000000000000" pitchFamily="18" charset="-128"/>
              </a:rPr>
              <a:t>しゅうしょく</a:t>
            </a:r>
          </a:p>
        </p:txBody>
      </p:sp>
      <p:sp>
        <p:nvSpPr>
          <p:cNvPr id="24" name="テキスト ボックス 23">
            <a:extLst>
              <a:ext uri="{FF2B5EF4-FFF2-40B4-BE49-F238E27FC236}">
                <a16:creationId xmlns:a16="http://schemas.microsoft.com/office/drawing/2014/main" id="{E67F6337-4D50-45EB-9094-DD0DF7ACC762}"/>
              </a:ext>
            </a:extLst>
          </p:cNvPr>
          <p:cNvSpPr txBox="1"/>
          <p:nvPr/>
        </p:nvSpPr>
        <p:spPr>
          <a:xfrm>
            <a:off x="5041267" y="2220471"/>
            <a:ext cx="4066275" cy="276999"/>
          </a:xfrm>
          <a:prstGeom prst="rect">
            <a:avLst/>
          </a:prstGeom>
          <a:noFill/>
        </p:spPr>
        <p:txBody>
          <a:bodyPr wrap="square" rtlCol="0">
            <a:spAutoFit/>
          </a:bodyPr>
          <a:lstStyle/>
          <a:p>
            <a:r>
              <a:rPr kumimoji="1" lang="ja-JP" altLang="en-US" sz="1200" spc="-100" dirty="0">
                <a:latin typeface="UD デジタル 教科書体 NP-B" panose="02020700000000000000" pitchFamily="18" charset="-128"/>
                <a:ea typeface="UD デジタル 教科書体 NP-B" panose="02020700000000000000" pitchFamily="18" charset="-128"/>
              </a:rPr>
              <a:t>しゅうしょくかつどう　　　         しごと　　 さが</a:t>
            </a:r>
          </a:p>
        </p:txBody>
      </p:sp>
      <p:grpSp>
        <p:nvGrpSpPr>
          <p:cNvPr id="32" name="グループ化 31">
            <a:extLst>
              <a:ext uri="{FF2B5EF4-FFF2-40B4-BE49-F238E27FC236}">
                <a16:creationId xmlns:a16="http://schemas.microsoft.com/office/drawing/2014/main" id="{D258FBA3-63D5-AEF0-EED1-6FE91CD94EB2}"/>
              </a:ext>
            </a:extLst>
          </p:cNvPr>
          <p:cNvGrpSpPr/>
          <p:nvPr/>
        </p:nvGrpSpPr>
        <p:grpSpPr>
          <a:xfrm>
            <a:off x="4819229" y="4203438"/>
            <a:ext cx="4834844" cy="2630946"/>
            <a:chOff x="4890977" y="4579779"/>
            <a:chExt cx="4834844" cy="2630946"/>
          </a:xfrm>
        </p:grpSpPr>
        <p:sp>
          <p:nvSpPr>
            <p:cNvPr id="18" name="テキスト ボックス 17">
              <a:extLst>
                <a:ext uri="{FF2B5EF4-FFF2-40B4-BE49-F238E27FC236}">
                  <a16:creationId xmlns:a16="http://schemas.microsoft.com/office/drawing/2014/main" id="{35677607-B3A7-46C7-BDEE-9DF54524B9A9}"/>
                </a:ext>
              </a:extLst>
            </p:cNvPr>
            <p:cNvSpPr txBox="1"/>
            <p:nvPr/>
          </p:nvSpPr>
          <p:spPr>
            <a:xfrm>
              <a:off x="4890977" y="4608218"/>
              <a:ext cx="4834844" cy="2602507"/>
            </a:xfrm>
            <a:prstGeom prst="rect">
              <a:avLst/>
            </a:prstGeom>
            <a:noFill/>
          </p:spPr>
          <p:txBody>
            <a:bodyPr wrap="square" rtlCol="0">
              <a:spAutoFit/>
            </a:bodyPr>
            <a:lstStyle/>
            <a:p>
              <a:pPr marL="268288" indent="-268288">
                <a:lnSpc>
                  <a:spcPts val="4000"/>
                </a:lnSpc>
              </a:pPr>
              <a:r>
                <a:rPr kumimoji="1" lang="ja-JP" altLang="en-US" sz="2000" b="1">
                  <a:latin typeface="UD デジタル 教科書体 NP-B" panose="02020700000000000000" pitchFamily="18" charset="-128"/>
                  <a:ea typeface="UD デジタル 教科書体 NP-B" panose="02020700000000000000" pitchFamily="18" charset="-128"/>
                </a:rPr>
                <a:t>・高校（高等</a:t>
              </a:r>
              <a:r>
                <a:rPr kumimoji="1" lang="ja-JP" altLang="en-US" sz="2000" b="1" dirty="0">
                  <a:latin typeface="UD デジタル 教科書体 NP-B" panose="02020700000000000000" pitchFamily="18" charset="-128"/>
                  <a:ea typeface="UD デジタル 教科書体 NP-B" panose="02020700000000000000" pitchFamily="18" charset="-128"/>
                </a:rPr>
                <a:t>学校）や専修学校に行って勉強します。</a:t>
              </a:r>
              <a:endParaRPr kumimoji="1" lang="en-US" altLang="ja-JP" sz="2000" b="1" dirty="0">
                <a:latin typeface="UD デジタル 教科書体 NP-B" panose="02020700000000000000" pitchFamily="18" charset="-128"/>
                <a:ea typeface="UD デジタル 教科書体 NP-B" panose="02020700000000000000" pitchFamily="18" charset="-128"/>
              </a:endParaRPr>
            </a:p>
            <a:p>
              <a:pPr marL="268288" indent="-268288">
                <a:lnSpc>
                  <a:spcPts val="4000"/>
                </a:lnSpc>
              </a:pPr>
              <a:r>
                <a:rPr kumimoji="1" lang="ja-JP" altLang="en-US" sz="2000" b="1" dirty="0">
                  <a:latin typeface="UD デジタル 教科書体 NP-B" panose="02020700000000000000" pitchFamily="18" charset="-128"/>
                  <a:ea typeface="UD デジタル 教科書体 NP-B" panose="02020700000000000000" pitchFamily="18" charset="-128"/>
                </a:rPr>
                <a:t>・働きながら学校に行く人もいます。</a:t>
              </a:r>
              <a:endParaRPr kumimoji="1" lang="en-US" altLang="ja-JP" sz="2000" b="1" dirty="0">
                <a:latin typeface="UD デジタル 教科書体 NP-B" panose="02020700000000000000" pitchFamily="18" charset="-128"/>
                <a:ea typeface="UD デジタル 教科書体 NP-B" panose="02020700000000000000" pitchFamily="18" charset="-128"/>
              </a:endParaRPr>
            </a:p>
            <a:p>
              <a:pPr marL="268288" indent="-268288">
                <a:lnSpc>
                  <a:spcPts val="4000"/>
                </a:lnSpc>
              </a:pPr>
              <a:r>
                <a:rPr kumimoji="1" lang="ja-JP" altLang="en-US" sz="2000" b="1" dirty="0">
                  <a:latin typeface="UD デジタル 教科書体 NP-B" panose="02020700000000000000" pitchFamily="18" charset="-128"/>
                  <a:ea typeface="UD デジタル 教科書体 NP-B" panose="02020700000000000000" pitchFamily="18" charset="-128"/>
                </a:rPr>
                <a:t>・オンラインの学校もあります。</a:t>
              </a:r>
            </a:p>
            <a:p>
              <a:pPr marL="268288" indent="-268288">
                <a:lnSpc>
                  <a:spcPts val="4000"/>
                </a:lnSpc>
              </a:pPr>
              <a:r>
                <a:rPr kumimoji="1" lang="ja-JP" altLang="en-US" sz="2000" b="1" dirty="0">
                  <a:latin typeface="UD デジタル 教科書体 NP-B" panose="02020700000000000000" pitchFamily="18" charset="-128"/>
                  <a:ea typeface="UD デジタル 教科書体 NP-B" panose="02020700000000000000" pitchFamily="18" charset="-128"/>
                </a:rPr>
                <a:t>・筆記や面接などの試験があります。</a:t>
              </a:r>
            </a:p>
          </p:txBody>
        </p:sp>
        <p:sp>
          <p:nvSpPr>
            <p:cNvPr id="27" name="テキスト ボックス 26">
              <a:extLst>
                <a:ext uri="{FF2B5EF4-FFF2-40B4-BE49-F238E27FC236}">
                  <a16:creationId xmlns:a16="http://schemas.microsoft.com/office/drawing/2014/main" id="{9CB6D6E5-ED4D-4BF2-954D-BE04F6CA4958}"/>
                </a:ext>
              </a:extLst>
            </p:cNvPr>
            <p:cNvSpPr txBox="1"/>
            <p:nvPr/>
          </p:nvSpPr>
          <p:spPr>
            <a:xfrm>
              <a:off x="5107611" y="4579779"/>
              <a:ext cx="4211318" cy="276999"/>
            </a:xfrm>
            <a:prstGeom prst="rect">
              <a:avLst/>
            </a:prstGeom>
            <a:noFill/>
          </p:spPr>
          <p:txBody>
            <a:bodyPr wrap="square" rtlCol="0">
              <a:spAutoFit/>
            </a:bodyPr>
            <a:lstStyle/>
            <a:p>
              <a:r>
                <a:rPr kumimoji="1" lang="ja-JP" altLang="en-US" sz="1200" spc="-100" dirty="0">
                  <a:latin typeface="UD デジタル 教科書体 NP-B" panose="02020700000000000000" pitchFamily="18" charset="-128"/>
                  <a:ea typeface="UD デジタル 教科書体 NP-B" panose="02020700000000000000" pitchFamily="18" charset="-128"/>
                </a:rPr>
                <a:t>こうこう     こうとうがっこう　　   せんしゅうがっこう    い</a:t>
              </a:r>
            </a:p>
          </p:txBody>
        </p:sp>
        <p:sp>
          <p:nvSpPr>
            <p:cNvPr id="28" name="テキスト ボックス 27">
              <a:extLst>
                <a:ext uri="{FF2B5EF4-FFF2-40B4-BE49-F238E27FC236}">
                  <a16:creationId xmlns:a16="http://schemas.microsoft.com/office/drawing/2014/main" id="{769733AD-6654-49A9-A622-14E1CF885BF1}"/>
                </a:ext>
              </a:extLst>
            </p:cNvPr>
            <p:cNvSpPr txBox="1"/>
            <p:nvPr/>
          </p:nvSpPr>
          <p:spPr>
            <a:xfrm>
              <a:off x="5107612" y="5110922"/>
              <a:ext cx="935380" cy="276999"/>
            </a:xfrm>
            <a:prstGeom prst="rect">
              <a:avLst/>
            </a:prstGeom>
            <a:noFill/>
          </p:spPr>
          <p:txBody>
            <a:bodyPr wrap="square" rtlCol="0">
              <a:spAutoFit/>
            </a:bodyPr>
            <a:lstStyle/>
            <a:p>
              <a:r>
                <a:rPr kumimoji="1" lang="ja-JP" altLang="en-US" sz="1200" spc="-100" dirty="0">
                  <a:latin typeface="UD デジタル 教科書体 NP-B" panose="02020700000000000000" pitchFamily="18" charset="-128"/>
                  <a:ea typeface="UD デジタル 教科書体 NP-B" panose="02020700000000000000" pitchFamily="18" charset="-128"/>
                </a:rPr>
                <a:t>べんきょう</a:t>
              </a:r>
            </a:p>
          </p:txBody>
        </p:sp>
        <p:sp>
          <p:nvSpPr>
            <p:cNvPr id="29" name="テキスト ボックス 28">
              <a:extLst>
                <a:ext uri="{FF2B5EF4-FFF2-40B4-BE49-F238E27FC236}">
                  <a16:creationId xmlns:a16="http://schemas.microsoft.com/office/drawing/2014/main" id="{96C24637-E945-44E7-A496-7304858FB8C2}"/>
                </a:ext>
              </a:extLst>
            </p:cNvPr>
            <p:cNvSpPr txBox="1"/>
            <p:nvPr/>
          </p:nvSpPr>
          <p:spPr>
            <a:xfrm>
              <a:off x="5107611" y="5606508"/>
              <a:ext cx="4066275" cy="276999"/>
            </a:xfrm>
            <a:prstGeom prst="rect">
              <a:avLst/>
            </a:prstGeom>
            <a:noFill/>
          </p:spPr>
          <p:txBody>
            <a:bodyPr wrap="square" rtlCol="0">
              <a:spAutoFit/>
            </a:bodyPr>
            <a:lstStyle/>
            <a:p>
              <a:r>
                <a:rPr kumimoji="1" lang="ja-JP" altLang="en-US" sz="1200" spc="-100" dirty="0">
                  <a:latin typeface="UD デジタル 教科書体 NP-B" panose="02020700000000000000" pitchFamily="18" charset="-128"/>
                  <a:ea typeface="UD デジタル 教科書体 NP-B" panose="02020700000000000000" pitchFamily="18" charset="-128"/>
                </a:rPr>
                <a:t>はたら　　　　　　がっこう        い          ひと</a:t>
              </a:r>
            </a:p>
          </p:txBody>
        </p:sp>
        <p:sp>
          <p:nvSpPr>
            <p:cNvPr id="30" name="テキスト ボックス 29">
              <a:extLst>
                <a:ext uri="{FF2B5EF4-FFF2-40B4-BE49-F238E27FC236}">
                  <a16:creationId xmlns:a16="http://schemas.microsoft.com/office/drawing/2014/main" id="{5A0D78C0-0389-4532-B494-A15FE7854DD9}"/>
                </a:ext>
              </a:extLst>
            </p:cNvPr>
            <p:cNvSpPr txBox="1"/>
            <p:nvPr/>
          </p:nvSpPr>
          <p:spPr>
            <a:xfrm>
              <a:off x="5107611" y="6127758"/>
              <a:ext cx="4066275" cy="276999"/>
            </a:xfrm>
            <a:prstGeom prst="rect">
              <a:avLst/>
            </a:prstGeom>
            <a:noFill/>
          </p:spPr>
          <p:txBody>
            <a:bodyPr wrap="square" rtlCol="0">
              <a:spAutoFit/>
            </a:bodyPr>
            <a:lstStyle/>
            <a:p>
              <a:r>
                <a:rPr kumimoji="1" lang="ja-JP" altLang="en-US" sz="1200" spc="-100" dirty="0">
                  <a:latin typeface="UD デジタル 教科書体 NP-B" panose="02020700000000000000" pitchFamily="18" charset="-128"/>
                  <a:ea typeface="UD デジタル 教科書体 NP-B" panose="02020700000000000000" pitchFamily="18" charset="-128"/>
                </a:rPr>
                <a:t>   お   ん   ら   い   ん　　がっこう</a:t>
              </a:r>
            </a:p>
          </p:txBody>
        </p:sp>
        <p:sp>
          <p:nvSpPr>
            <p:cNvPr id="31" name="テキスト ボックス 30">
              <a:extLst>
                <a:ext uri="{FF2B5EF4-FFF2-40B4-BE49-F238E27FC236}">
                  <a16:creationId xmlns:a16="http://schemas.microsoft.com/office/drawing/2014/main" id="{DB029401-D116-4844-8172-C377A93247E9}"/>
                </a:ext>
              </a:extLst>
            </p:cNvPr>
            <p:cNvSpPr txBox="1"/>
            <p:nvPr/>
          </p:nvSpPr>
          <p:spPr>
            <a:xfrm>
              <a:off x="5150130" y="6617078"/>
              <a:ext cx="2976104" cy="276999"/>
            </a:xfrm>
            <a:prstGeom prst="rect">
              <a:avLst/>
            </a:prstGeom>
            <a:noFill/>
          </p:spPr>
          <p:txBody>
            <a:bodyPr wrap="square" rtlCol="0">
              <a:spAutoFit/>
            </a:bodyPr>
            <a:lstStyle/>
            <a:p>
              <a:r>
                <a:rPr kumimoji="1" lang="ja-JP" altLang="en-US" sz="1200" spc="-100" dirty="0">
                  <a:latin typeface="UD デジタル 教科書体 NP-B" panose="02020700000000000000" pitchFamily="18" charset="-128"/>
                  <a:ea typeface="UD デジタル 教科書体 NP-B" panose="02020700000000000000" pitchFamily="18" charset="-128"/>
                </a:rPr>
                <a:t>ひっき        めんせつ                     しけん</a:t>
              </a:r>
            </a:p>
          </p:txBody>
        </p:sp>
      </p:grpSp>
      <p:sp>
        <p:nvSpPr>
          <p:cNvPr id="33" name="テキスト ボックス 32">
            <a:extLst>
              <a:ext uri="{FF2B5EF4-FFF2-40B4-BE49-F238E27FC236}">
                <a16:creationId xmlns:a16="http://schemas.microsoft.com/office/drawing/2014/main" id="{E0EFC71D-B34F-E386-DE56-E0112D66A39C}"/>
              </a:ext>
            </a:extLst>
          </p:cNvPr>
          <p:cNvSpPr txBox="1"/>
          <p:nvPr/>
        </p:nvSpPr>
        <p:spPr>
          <a:xfrm>
            <a:off x="5176576" y="2839893"/>
            <a:ext cx="2976104" cy="276999"/>
          </a:xfrm>
          <a:prstGeom prst="rect">
            <a:avLst/>
          </a:prstGeom>
          <a:noFill/>
        </p:spPr>
        <p:txBody>
          <a:bodyPr wrap="square" rtlCol="0">
            <a:spAutoFit/>
          </a:bodyPr>
          <a:lstStyle/>
          <a:p>
            <a:r>
              <a:rPr kumimoji="1" lang="ja-JP" altLang="en-US" sz="1200" spc="-100" dirty="0">
                <a:latin typeface="UD デジタル 教科書体 NP-B" panose="02020700000000000000" pitchFamily="18" charset="-128"/>
                <a:ea typeface="UD デジタル 教科書体 NP-B" panose="02020700000000000000" pitchFamily="18" charset="-128"/>
              </a:rPr>
              <a:t>ひっき        めんせつ                      し  けん</a:t>
            </a:r>
          </a:p>
        </p:txBody>
      </p:sp>
    </p:spTree>
    <p:extLst>
      <p:ext uri="{BB962C8B-B14F-4D97-AF65-F5344CB8AC3E}">
        <p14:creationId xmlns:p14="http://schemas.microsoft.com/office/powerpoint/2010/main" val="98038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角丸四角形 11">
            <a:extLst>
              <a:ext uri="{FF2B5EF4-FFF2-40B4-BE49-F238E27FC236}">
                <a16:creationId xmlns:a16="http://schemas.microsoft.com/office/drawing/2014/main" id="{BAF52851-B397-2E4F-A709-1112EF08E326}"/>
              </a:ext>
            </a:extLst>
          </p:cNvPr>
          <p:cNvSpPr/>
          <p:nvPr/>
        </p:nvSpPr>
        <p:spPr>
          <a:xfrm>
            <a:off x="1056440" y="355681"/>
            <a:ext cx="9068653" cy="6807199"/>
          </a:xfrm>
          <a:prstGeom prst="roundRect">
            <a:avLst>
              <a:gd name="adj" fmla="val 5664"/>
            </a:avLst>
          </a:prstGeom>
          <a:solidFill>
            <a:schemeClr val="bg1"/>
          </a:solidFill>
          <a:ln w="25400">
            <a:solidFill>
              <a:srgbClr val="F9B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2" name="スライド番号プレースホルダー 1"/>
          <p:cNvSpPr>
            <a:spLocks noGrp="1"/>
          </p:cNvSpPr>
          <p:nvPr>
            <p:ph type="sldNum" sz="quarter" idx="14"/>
          </p:nvPr>
        </p:nvSpPr>
        <p:spPr>
          <a:xfrm>
            <a:off x="4143079" y="7227490"/>
            <a:ext cx="2405658" cy="276999"/>
          </a:xfrm>
        </p:spPr>
        <p:txBody>
          <a:bodyPr/>
          <a:lstStyle/>
          <a:p>
            <a:pPr algn="ctr"/>
            <a:r>
              <a:rPr lang="en-US" altLang="ja-JP" sz="1200" b="0" dirty="0">
                <a:solidFill>
                  <a:schemeClr val="tx1"/>
                </a:solidFill>
                <a:latin typeface="UD デジタル 教科書体 NP-B" panose="02020700000000000000" pitchFamily="18" charset="-128"/>
                <a:ea typeface="UD デジタル 教科書体 NP-B" panose="02020700000000000000" pitchFamily="18" charset="-128"/>
              </a:rPr>
              <a:t>- </a:t>
            </a:r>
            <a:fld id="{DFE08C22-053B-3C49-B8BB-21FC17935DB3}" type="slidenum">
              <a:rPr sz="1200" b="0" smtClean="0">
                <a:solidFill>
                  <a:schemeClr val="tx1"/>
                </a:solidFill>
                <a:latin typeface="UD デジタル 教科書体 NP-B" panose="02020700000000000000" pitchFamily="18" charset="-128"/>
                <a:ea typeface="UD デジタル 教科書体 NP-B" panose="02020700000000000000" pitchFamily="18" charset="-128"/>
              </a:rPr>
              <a:pPr algn="ctr"/>
              <a:t>39</a:t>
            </a:fld>
            <a:r>
              <a:rPr lang="ja-JP" altLang="en-US" sz="1200" b="0" dirty="0">
                <a:solidFill>
                  <a:schemeClr val="tx1"/>
                </a:solidFill>
                <a:latin typeface="UD デジタル 教科書体 NP-B" panose="02020700000000000000" pitchFamily="18" charset="-128"/>
                <a:ea typeface="UD デジタル 教科書体 NP-B" panose="02020700000000000000" pitchFamily="18" charset="-128"/>
              </a:rPr>
              <a:t> </a:t>
            </a:r>
            <a:r>
              <a:rPr lang="en-US" altLang="ja-JP" sz="1200" b="0" dirty="0">
                <a:solidFill>
                  <a:schemeClr val="tx1"/>
                </a:solidFill>
                <a:latin typeface="UD デジタル 教科書体 NP-B" panose="02020700000000000000" pitchFamily="18" charset="-128"/>
                <a:ea typeface="UD デジタル 教科書体 NP-B" panose="02020700000000000000" pitchFamily="18" charset="-128"/>
              </a:rPr>
              <a:t>-</a:t>
            </a:r>
            <a:endParaRPr lang="ja-JP" altLang="en-US" sz="1200" b="0" dirty="0">
              <a:solidFill>
                <a:schemeClr val="tx1"/>
              </a:solidFill>
              <a:latin typeface="UD デジタル 教科書体 NP-B" panose="02020700000000000000" pitchFamily="18" charset="-128"/>
              <a:ea typeface="UD デジタル 教科書体 NP-B" panose="02020700000000000000" pitchFamily="18" charset="-128"/>
            </a:endParaRPr>
          </a:p>
        </p:txBody>
      </p:sp>
      <p:pic>
        <p:nvPicPr>
          <p:cNvPr id="7" name="図 6">
            <a:extLst>
              <a:ext uri="{FF2B5EF4-FFF2-40B4-BE49-F238E27FC236}">
                <a16:creationId xmlns:a16="http://schemas.microsoft.com/office/drawing/2014/main" id="{C735B675-0515-6D4B-B927-8FE084CF4A8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394036" y="697067"/>
            <a:ext cx="8301482" cy="778661"/>
          </a:xfrm>
          <a:prstGeom prst="rect">
            <a:avLst/>
          </a:prstGeom>
        </p:spPr>
      </p:pic>
      <p:sp>
        <p:nvSpPr>
          <p:cNvPr id="8" name="テキスト ボックス 7">
            <a:extLst>
              <a:ext uri="{FF2B5EF4-FFF2-40B4-BE49-F238E27FC236}">
                <a16:creationId xmlns:a16="http://schemas.microsoft.com/office/drawing/2014/main" id="{FCBFA516-9D02-8546-9E0C-4C8AF1FBECD8}"/>
              </a:ext>
            </a:extLst>
          </p:cNvPr>
          <p:cNvSpPr txBox="1"/>
          <p:nvPr/>
        </p:nvSpPr>
        <p:spPr>
          <a:xfrm>
            <a:off x="1394035" y="890953"/>
            <a:ext cx="7153021" cy="584775"/>
          </a:xfrm>
          <a:prstGeom prst="rect">
            <a:avLst/>
          </a:prstGeom>
          <a:noFill/>
        </p:spPr>
        <p:txBody>
          <a:bodyPr wrap="square" rtlCol="0">
            <a:spAutoFit/>
          </a:bodyPr>
          <a:lstStyle/>
          <a:p>
            <a:r>
              <a:rPr kumimoji="1" lang="ja-JP" altLang="en-US" sz="3200" b="1" dirty="0">
                <a:solidFill>
                  <a:schemeClr val="bg1"/>
                </a:solidFill>
                <a:latin typeface="UD デジタル 教科書体 NP-B" panose="02020700000000000000" pitchFamily="18" charset="-128"/>
                <a:ea typeface="UD デジタル 教科書体 NP-B" panose="02020700000000000000" pitchFamily="18" charset="-128"/>
              </a:rPr>
              <a:t>追加情報❶　　県立夜間中学校</a:t>
            </a:r>
          </a:p>
        </p:txBody>
      </p:sp>
      <p:pic>
        <p:nvPicPr>
          <p:cNvPr id="9" name="図 8">
            <a:extLst>
              <a:ext uri="{FF2B5EF4-FFF2-40B4-BE49-F238E27FC236}">
                <a16:creationId xmlns:a16="http://schemas.microsoft.com/office/drawing/2014/main" id="{4C0BD1C6-1049-314C-99A1-4DEDAFB60F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02803" y="759869"/>
            <a:ext cx="1013587" cy="654304"/>
          </a:xfrm>
          <a:prstGeom prst="rect">
            <a:avLst/>
          </a:prstGeom>
        </p:spPr>
      </p:pic>
      <p:sp>
        <p:nvSpPr>
          <p:cNvPr id="10" name="テキスト ボックス 9">
            <a:extLst>
              <a:ext uri="{FF2B5EF4-FFF2-40B4-BE49-F238E27FC236}">
                <a16:creationId xmlns:a16="http://schemas.microsoft.com/office/drawing/2014/main" id="{BBC0C83D-AE56-494A-B7C4-39418126E389}"/>
              </a:ext>
            </a:extLst>
          </p:cNvPr>
          <p:cNvSpPr txBox="1"/>
          <p:nvPr/>
        </p:nvSpPr>
        <p:spPr>
          <a:xfrm>
            <a:off x="1260231" y="611841"/>
            <a:ext cx="6804000" cy="386260"/>
          </a:xfrm>
          <a:prstGeom prst="rect">
            <a:avLst/>
          </a:prstGeom>
          <a:noFill/>
        </p:spPr>
        <p:txBody>
          <a:bodyPr wrap="square" rtlCol="0" anchor="ctr">
            <a:spAutoFit/>
          </a:bodyPr>
          <a:lstStyle/>
          <a:p>
            <a:pPr>
              <a:lnSpc>
                <a:spcPct val="150000"/>
              </a:lnSpc>
            </a:pPr>
            <a:r>
              <a:rPr kumimoji="1" lang="ja-JP" altLang="en-US" sz="1400" b="1" dirty="0">
                <a:solidFill>
                  <a:schemeClr val="bg1"/>
                </a:solidFill>
                <a:latin typeface="UD デジタル 教科書体 NP-B" panose="02020700000000000000" pitchFamily="18" charset="-128"/>
                <a:ea typeface="UD デジタル 教科書体 NP-B" panose="02020700000000000000" pitchFamily="18" charset="-128"/>
              </a:rPr>
              <a:t>　つい  か  じょうほう                      けん りつ  や   かんちゅうがっこう                        </a:t>
            </a:r>
          </a:p>
        </p:txBody>
      </p:sp>
      <p:sp>
        <p:nvSpPr>
          <p:cNvPr id="19" name="四角形 2845">
            <a:extLst>
              <a:ext uri="{FF2B5EF4-FFF2-40B4-BE49-F238E27FC236}">
                <a16:creationId xmlns:a16="http://schemas.microsoft.com/office/drawing/2014/main" id="{4346DE90-1ACB-489C-BD52-440ED6B7FAFE}"/>
              </a:ext>
            </a:extLst>
          </p:cNvPr>
          <p:cNvSpPr txBox="1">
            <a:spLocks/>
          </p:cNvSpPr>
          <p:nvPr/>
        </p:nvSpPr>
        <p:spPr>
          <a:xfrm>
            <a:off x="1419157" y="1531745"/>
            <a:ext cx="8705935" cy="2766764"/>
          </a:xfrm>
          <a:prstGeom prst="rect">
            <a:avLst/>
          </a:prstGeom>
        </p:spPr>
        <p:txBody>
          <a:bodyPr>
            <a:normAutofit fontScale="92500"/>
          </a:bodyPr>
          <a:lst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nSpc>
                <a:spcPct val="150000"/>
              </a:lnSpc>
              <a:spcBef>
                <a:spcPts val="0"/>
              </a:spcBef>
              <a:buFont typeface="Arial" panose="020B0604020202020204" pitchFamily="34" charset="0"/>
              <a:buNone/>
            </a:pPr>
            <a:r>
              <a:rPr lang="en-US" altLang="ja-JP" sz="2000" dirty="0">
                <a:solidFill>
                  <a:srgbClr val="FF0066"/>
                </a:solidFill>
                <a:latin typeface="UD デジタル 教科書体 NP-B" panose="02020700000000000000" pitchFamily="18" charset="-128"/>
                <a:ea typeface="UD デジタル 教科書体 NP-B" panose="02020700000000000000" pitchFamily="18" charset="-128"/>
              </a:rPr>
              <a:t>    </a:t>
            </a:r>
            <a:r>
              <a:rPr lang="ja-JP" altLang="en-US" sz="2000" dirty="0">
                <a:latin typeface="UD デジタル 教科書体 NP-B" panose="02020700000000000000" pitchFamily="18" charset="-128"/>
                <a:ea typeface="UD デジタル 教科書体 NP-B" panose="02020700000000000000" pitchFamily="18" charset="-128"/>
              </a:rPr>
              <a:t> </a:t>
            </a:r>
            <a:r>
              <a:rPr lang="ja-JP" altLang="en-US" sz="2800" dirty="0">
                <a:latin typeface="UD デジタル 教科書体 NP-B" panose="02020700000000000000" pitchFamily="18" charset="-128"/>
                <a:ea typeface="UD デジタル 教科書体 NP-B" panose="02020700000000000000" pitchFamily="18" charset="-128"/>
              </a:rPr>
              <a:t>・</a:t>
            </a:r>
            <a:r>
              <a:rPr lang="en-US" altLang="ja-JP" sz="2800" b="1" dirty="0">
                <a:latin typeface="UD デジタル 教科書体 NP-B" panose="02020700000000000000" pitchFamily="18" charset="-128"/>
                <a:ea typeface="UD デジタル 教科書体 NP-B" panose="02020700000000000000" pitchFamily="18" charset="-128"/>
              </a:rPr>
              <a:t>17</a:t>
            </a:r>
            <a:r>
              <a:rPr lang="ja-JP" altLang="en-US" sz="2800" b="1" dirty="0">
                <a:latin typeface="UD デジタル 教科書体 NP-B" panose="02020700000000000000" pitchFamily="18" charset="-128"/>
                <a:ea typeface="UD デジタル 教科書体 NP-B" panose="02020700000000000000" pitchFamily="18" charset="-128"/>
              </a:rPr>
              <a:t>時ごろから</a:t>
            </a:r>
            <a:r>
              <a:rPr lang="en-US" altLang="ja-JP" sz="2800" b="1" dirty="0">
                <a:latin typeface="UD デジタル 教科書体 NP-B" panose="02020700000000000000" pitchFamily="18" charset="-128"/>
                <a:ea typeface="UD デジタル 教科書体 NP-B" panose="02020700000000000000" pitchFamily="18" charset="-128"/>
              </a:rPr>
              <a:t>21</a:t>
            </a:r>
            <a:r>
              <a:rPr lang="ja-JP" altLang="en-US" sz="2800" b="1" dirty="0">
                <a:latin typeface="UD デジタル 教科書体 NP-B" panose="02020700000000000000" pitchFamily="18" charset="-128"/>
                <a:ea typeface="UD デジタル 教科書体 NP-B" panose="02020700000000000000" pitchFamily="18" charset="-128"/>
              </a:rPr>
              <a:t>時ごろまで学校に行く</a:t>
            </a:r>
          </a:p>
          <a:p>
            <a:pPr marL="0" indent="271463">
              <a:lnSpc>
                <a:spcPct val="150000"/>
              </a:lnSpc>
              <a:spcBef>
                <a:spcPts val="0"/>
              </a:spcBef>
              <a:buFont typeface="Arial" panose="020B0604020202020204" pitchFamily="34" charset="0"/>
              <a:buNone/>
            </a:pPr>
            <a:r>
              <a:rPr lang="ja-JP" altLang="en-US" sz="2800" dirty="0">
                <a:latin typeface="UD デジタル 教科書体 NP-B" panose="02020700000000000000" pitchFamily="18" charset="-128"/>
                <a:ea typeface="UD デジタル 教科書体 NP-B" panose="02020700000000000000" pitchFamily="18" charset="-128"/>
              </a:rPr>
              <a:t> ・</a:t>
            </a:r>
            <a:r>
              <a:rPr lang="en-US" altLang="ja-JP" sz="2800" dirty="0">
                <a:latin typeface="UD デジタル 教科書体 NP-B" panose="02020700000000000000" pitchFamily="18" charset="-128"/>
                <a:ea typeface="UD デジタル 教科書体 NP-B" panose="02020700000000000000" pitchFamily="18" charset="-128"/>
              </a:rPr>
              <a:t>1</a:t>
            </a:r>
            <a:r>
              <a:rPr lang="ja-JP" altLang="en-US" sz="2800" dirty="0">
                <a:latin typeface="UD デジタル 教科書体 NP-B" panose="02020700000000000000" pitchFamily="18" charset="-128"/>
                <a:ea typeface="UD デジタル 教科書体 NP-B" panose="02020700000000000000" pitchFamily="18" charset="-128"/>
              </a:rPr>
              <a:t>日の授業は</a:t>
            </a:r>
            <a:r>
              <a:rPr lang="en-US" altLang="ja-JP" sz="2800" dirty="0">
                <a:latin typeface="UD デジタル 教科書体 NP-B" panose="02020700000000000000" pitchFamily="18" charset="-128"/>
                <a:ea typeface="UD デジタル 教科書体 NP-B" panose="02020700000000000000" pitchFamily="18" charset="-128"/>
              </a:rPr>
              <a:t>4</a:t>
            </a:r>
            <a:r>
              <a:rPr lang="ja-JP" altLang="en-US" sz="2800" dirty="0">
                <a:latin typeface="UD デジタル 教科書体 NP-B" panose="02020700000000000000" pitchFamily="18" charset="-128"/>
                <a:ea typeface="UD デジタル 教科書体 NP-B" panose="02020700000000000000" pitchFamily="18" charset="-128"/>
              </a:rPr>
              <a:t>時限（</a:t>
            </a:r>
            <a:r>
              <a:rPr lang="en-US" altLang="ja-JP" sz="2800" dirty="0">
                <a:latin typeface="UD デジタル 教科書体 NP-B" panose="02020700000000000000" pitchFamily="18" charset="-128"/>
                <a:ea typeface="UD デジタル 教科書体 NP-B" panose="02020700000000000000" pitchFamily="18" charset="-128"/>
              </a:rPr>
              <a:t>1</a:t>
            </a:r>
            <a:r>
              <a:rPr lang="ja-JP" altLang="en-US" sz="2800" dirty="0">
                <a:latin typeface="UD デジタル 教科書体 NP-B" panose="02020700000000000000" pitchFamily="18" charset="-128"/>
                <a:ea typeface="UD デジタル 教科書体 NP-B" panose="02020700000000000000" pitchFamily="18" charset="-128"/>
              </a:rPr>
              <a:t>時限：</a:t>
            </a:r>
            <a:r>
              <a:rPr lang="en-US" altLang="ja-JP" sz="2800" dirty="0">
                <a:latin typeface="UD デジタル 教科書体 NP-B" panose="02020700000000000000" pitchFamily="18" charset="-128"/>
                <a:ea typeface="UD デジタル 教科書体 NP-B" panose="02020700000000000000" pitchFamily="18" charset="-128"/>
              </a:rPr>
              <a:t>40</a:t>
            </a:r>
            <a:r>
              <a:rPr lang="ja-JP" altLang="en-US" sz="2800" dirty="0">
                <a:latin typeface="UD デジタル 教科書体 NP-B" panose="02020700000000000000" pitchFamily="18" charset="-128"/>
                <a:ea typeface="UD デジタル 教科書体 NP-B" panose="02020700000000000000" pitchFamily="18" charset="-128"/>
              </a:rPr>
              <a:t>分）</a:t>
            </a:r>
            <a:endParaRPr lang="en-US" altLang="ja-JP" sz="2800" dirty="0">
              <a:latin typeface="UD デジタル 教科書体 NP-B" panose="02020700000000000000" pitchFamily="18" charset="-128"/>
              <a:ea typeface="UD デジタル 教科書体 NP-B" panose="02020700000000000000" pitchFamily="18" charset="-128"/>
            </a:endParaRPr>
          </a:p>
          <a:p>
            <a:pPr marL="0" indent="271463">
              <a:lnSpc>
                <a:spcPct val="150000"/>
              </a:lnSpc>
              <a:spcBef>
                <a:spcPts val="0"/>
              </a:spcBef>
              <a:buFont typeface="Arial" panose="020B0604020202020204" pitchFamily="34" charset="0"/>
              <a:buNone/>
            </a:pPr>
            <a:r>
              <a:rPr lang="ja-JP" altLang="en-US" sz="2800" dirty="0">
                <a:latin typeface="UD デジタル 教科書体 NP-B" panose="02020700000000000000" pitchFamily="18" charset="-128"/>
                <a:ea typeface="UD デジタル 教科書体 NP-B" panose="02020700000000000000" pitchFamily="18" charset="-128"/>
              </a:rPr>
              <a:t> ・３年間で卒業</a:t>
            </a:r>
            <a:endParaRPr lang="en-US" altLang="ja-JP" sz="2800" dirty="0">
              <a:latin typeface="UD デジタル 教科書体 NP-B" panose="02020700000000000000" pitchFamily="18" charset="-128"/>
              <a:ea typeface="UD デジタル 教科書体 NP-B" panose="02020700000000000000" pitchFamily="18" charset="-128"/>
            </a:endParaRPr>
          </a:p>
          <a:p>
            <a:pPr marL="0" indent="271463">
              <a:lnSpc>
                <a:spcPct val="150000"/>
              </a:lnSpc>
              <a:spcBef>
                <a:spcPts val="0"/>
              </a:spcBef>
              <a:buNone/>
            </a:pPr>
            <a:r>
              <a:rPr lang="ja-JP" altLang="en-US" sz="2800" dirty="0">
                <a:latin typeface="UD デジタル 教科書体 NP-B" panose="02020700000000000000" pitchFamily="18" charset="-128"/>
                <a:ea typeface="UD デジタル 教科書体 NP-B" panose="02020700000000000000" pitchFamily="18" charset="-128"/>
              </a:rPr>
              <a:t>  （短縮したり、最長</a:t>
            </a:r>
            <a:r>
              <a:rPr lang="en-US" altLang="ja-JP" sz="2800" dirty="0">
                <a:latin typeface="UD デジタル 教科書体 NP-B" panose="02020700000000000000" pitchFamily="18" charset="-128"/>
                <a:ea typeface="UD デジタル 教科書体 NP-B" panose="02020700000000000000" pitchFamily="18" charset="-128"/>
              </a:rPr>
              <a:t>6</a:t>
            </a:r>
            <a:r>
              <a:rPr lang="ja-JP" altLang="en-US" sz="2800" dirty="0">
                <a:latin typeface="UD デジタル 教科書体 NP-B" panose="02020700000000000000" pitchFamily="18" charset="-128"/>
                <a:ea typeface="UD デジタル 教科書体 NP-B" panose="02020700000000000000" pitchFamily="18" charset="-128"/>
              </a:rPr>
              <a:t>年まで延長することもできる）</a:t>
            </a:r>
            <a:endParaRPr lang="en-US" altLang="ja-JP" sz="2800" dirty="0">
              <a:latin typeface="UD デジタル 教科書体 NP-B" panose="02020700000000000000" pitchFamily="18" charset="-128"/>
              <a:ea typeface="UD デジタル 教科書体 NP-B" panose="02020700000000000000" pitchFamily="18" charset="-128"/>
            </a:endParaRPr>
          </a:p>
          <a:p>
            <a:pPr marL="0" indent="0">
              <a:lnSpc>
                <a:spcPct val="150000"/>
              </a:lnSpc>
              <a:spcBef>
                <a:spcPts val="0"/>
              </a:spcBef>
              <a:buFont typeface="Arial" panose="020B0604020202020204" pitchFamily="34" charset="0"/>
              <a:buNone/>
            </a:pPr>
            <a:endParaRPr lang="en-US" altLang="ja-JP" sz="2800" dirty="0">
              <a:latin typeface="UD デジタル 教科書体 NP-B" panose="02020700000000000000" pitchFamily="18" charset="-128"/>
              <a:ea typeface="UD デジタル 教科書体 NP-B" panose="02020700000000000000" pitchFamily="18" charset="-128"/>
            </a:endParaRPr>
          </a:p>
          <a:p>
            <a:pPr marL="0" indent="0">
              <a:lnSpc>
                <a:spcPct val="150000"/>
              </a:lnSpc>
              <a:spcBef>
                <a:spcPts val="0"/>
              </a:spcBef>
              <a:buFont typeface="Arial" panose="020B0604020202020204" pitchFamily="34" charset="0"/>
              <a:buNone/>
            </a:pPr>
            <a:endParaRPr lang="ja-JP" altLang="en-US" sz="2400" dirty="0">
              <a:latin typeface="UD デジタル 教科書体 NP-B" panose="02020700000000000000" pitchFamily="18" charset="-128"/>
              <a:ea typeface="UD デジタル 教科書体 NP-B" panose="02020700000000000000" pitchFamily="18" charset="-128"/>
            </a:endParaRPr>
          </a:p>
        </p:txBody>
      </p:sp>
      <p:sp>
        <p:nvSpPr>
          <p:cNvPr id="20" name="四角形: 角を丸くする 19">
            <a:extLst>
              <a:ext uri="{FF2B5EF4-FFF2-40B4-BE49-F238E27FC236}">
                <a16:creationId xmlns:a16="http://schemas.microsoft.com/office/drawing/2014/main" id="{6D12A130-CD45-4D4E-93B7-DD33F41B6B3A}"/>
              </a:ext>
            </a:extLst>
          </p:cNvPr>
          <p:cNvSpPr/>
          <p:nvPr/>
        </p:nvSpPr>
        <p:spPr>
          <a:xfrm>
            <a:off x="1056440" y="4266636"/>
            <a:ext cx="3545189" cy="523219"/>
          </a:xfrm>
          <a:prstGeom prst="roundRect">
            <a:avLst/>
          </a:prstGeom>
          <a:solidFill>
            <a:srgbClr val="99FFCC"/>
          </a:solidFill>
          <a:ln>
            <a:solidFill>
              <a:srgbClr val="99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kumimoji="1" lang="ja-JP" altLang="en-US" b="1" dirty="0">
                <a:solidFill>
                  <a:schemeClr val="tx1"/>
                </a:solidFill>
                <a:latin typeface="UD デジタル 教科書体 NP-B" panose="02020700000000000000" pitchFamily="18" charset="-128"/>
                <a:ea typeface="UD デジタル 教科書体 NP-B" panose="02020700000000000000" pitchFamily="18" charset="-128"/>
              </a:rPr>
              <a:t>例）県立夜間中学校の</a:t>
            </a:r>
            <a:r>
              <a:rPr kumimoji="1" lang="en-US" altLang="ja-JP" b="1" dirty="0">
                <a:solidFill>
                  <a:schemeClr val="tx1"/>
                </a:solidFill>
                <a:latin typeface="UD デジタル 教科書体 NP-B" panose="02020700000000000000" pitchFamily="18" charset="-128"/>
                <a:ea typeface="UD デジタル 教科書体 NP-B" panose="02020700000000000000" pitchFamily="18" charset="-128"/>
              </a:rPr>
              <a:t>1</a:t>
            </a:r>
            <a:r>
              <a:rPr kumimoji="1" lang="ja-JP" altLang="en-US" b="1" dirty="0">
                <a:solidFill>
                  <a:schemeClr val="tx1"/>
                </a:solidFill>
                <a:latin typeface="UD デジタル 教科書体 NP-B" panose="02020700000000000000" pitchFamily="18" charset="-128"/>
                <a:ea typeface="UD デジタル 教科書体 NP-B" panose="02020700000000000000" pitchFamily="18" charset="-128"/>
              </a:rPr>
              <a:t>日</a:t>
            </a:r>
          </a:p>
        </p:txBody>
      </p:sp>
      <p:sp>
        <p:nvSpPr>
          <p:cNvPr id="4" name="テキスト ボックス 3">
            <a:extLst>
              <a:ext uri="{FF2B5EF4-FFF2-40B4-BE49-F238E27FC236}">
                <a16:creationId xmlns:a16="http://schemas.microsoft.com/office/drawing/2014/main" id="{BB1152EA-219F-4FDE-8E77-7203D3FC9623}"/>
              </a:ext>
            </a:extLst>
          </p:cNvPr>
          <p:cNvSpPr txBox="1"/>
          <p:nvPr/>
        </p:nvSpPr>
        <p:spPr>
          <a:xfrm>
            <a:off x="1835809" y="4293526"/>
            <a:ext cx="2765820" cy="230832"/>
          </a:xfrm>
          <a:prstGeom prst="rect">
            <a:avLst/>
          </a:prstGeom>
          <a:noFill/>
        </p:spPr>
        <p:txBody>
          <a:bodyPr wrap="square" rtlCol="0">
            <a:spAutoFit/>
          </a:bodyPr>
          <a:lstStyle/>
          <a:p>
            <a:r>
              <a:rPr kumimoji="1" lang="ja-JP" altLang="en-US" sz="900" dirty="0">
                <a:latin typeface="UD デジタル 教科書体 NP-B" panose="02020700000000000000" pitchFamily="18" charset="-128"/>
                <a:ea typeface="UD デジタル 教科書体 NP-B" panose="02020700000000000000" pitchFamily="18" charset="-128"/>
              </a:rPr>
              <a:t>けんりつ  や  かんちゅうがっこう　 　にち</a:t>
            </a:r>
            <a:endParaRPr kumimoji="1" lang="en-US" altLang="ja-JP" sz="900" dirty="0">
              <a:latin typeface="UD デジタル 教科書体 NP-B" panose="02020700000000000000" pitchFamily="18" charset="-128"/>
              <a:ea typeface="UD デジタル 教科書体 NP-B" panose="02020700000000000000" pitchFamily="18" charset="-128"/>
            </a:endParaRPr>
          </a:p>
        </p:txBody>
      </p:sp>
      <p:pic>
        <p:nvPicPr>
          <p:cNvPr id="6" name="図 5">
            <a:extLst>
              <a:ext uri="{FF2B5EF4-FFF2-40B4-BE49-F238E27FC236}">
                <a16:creationId xmlns:a16="http://schemas.microsoft.com/office/drawing/2014/main" id="{4D0ECDC5-1DD9-4471-82AF-6FE74BFC2CBE}"/>
              </a:ext>
            </a:extLst>
          </p:cNvPr>
          <p:cNvPicPr>
            <a:picLocks noChangeAspect="1"/>
          </p:cNvPicPr>
          <p:nvPr/>
        </p:nvPicPr>
        <p:blipFill>
          <a:blip r:embed="rId5"/>
          <a:stretch>
            <a:fillRect/>
          </a:stretch>
        </p:blipFill>
        <p:spPr>
          <a:xfrm>
            <a:off x="1612701" y="4830933"/>
            <a:ext cx="1044000" cy="1044000"/>
          </a:xfrm>
          <a:prstGeom prst="rect">
            <a:avLst/>
          </a:prstGeom>
        </p:spPr>
      </p:pic>
      <p:pic>
        <p:nvPicPr>
          <p:cNvPr id="21" name="図 20">
            <a:extLst>
              <a:ext uri="{FF2B5EF4-FFF2-40B4-BE49-F238E27FC236}">
                <a16:creationId xmlns:a16="http://schemas.microsoft.com/office/drawing/2014/main" id="{E0D2B6C0-D914-4155-A6EF-9A0B348B9B09}"/>
              </a:ext>
            </a:extLst>
          </p:cNvPr>
          <p:cNvPicPr>
            <a:picLocks noChangeAspect="1"/>
          </p:cNvPicPr>
          <p:nvPr/>
        </p:nvPicPr>
        <p:blipFill>
          <a:blip r:embed="rId6"/>
          <a:stretch>
            <a:fillRect/>
          </a:stretch>
        </p:blipFill>
        <p:spPr>
          <a:xfrm>
            <a:off x="4334341" y="4765049"/>
            <a:ext cx="1044000" cy="1044000"/>
          </a:xfrm>
          <a:prstGeom prst="rect">
            <a:avLst/>
          </a:prstGeom>
        </p:spPr>
      </p:pic>
      <p:pic>
        <p:nvPicPr>
          <p:cNvPr id="22" name="図 21">
            <a:extLst>
              <a:ext uri="{FF2B5EF4-FFF2-40B4-BE49-F238E27FC236}">
                <a16:creationId xmlns:a16="http://schemas.microsoft.com/office/drawing/2014/main" id="{920282A4-405D-4DC7-9841-B1A5A23CAA03}"/>
              </a:ext>
            </a:extLst>
          </p:cNvPr>
          <p:cNvPicPr>
            <a:picLocks noChangeAspect="1"/>
          </p:cNvPicPr>
          <p:nvPr/>
        </p:nvPicPr>
        <p:blipFill>
          <a:blip r:embed="rId7"/>
          <a:stretch>
            <a:fillRect/>
          </a:stretch>
        </p:blipFill>
        <p:spPr>
          <a:xfrm>
            <a:off x="7337083" y="4733753"/>
            <a:ext cx="1057048" cy="1057048"/>
          </a:xfrm>
          <a:prstGeom prst="rect">
            <a:avLst/>
          </a:prstGeom>
        </p:spPr>
      </p:pic>
      <p:pic>
        <p:nvPicPr>
          <p:cNvPr id="6146" name="Picture 2">
            <a:extLst>
              <a:ext uri="{FF2B5EF4-FFF2-40B4-BE49-F238E27FC236}">
                <a16:creationId xmlns:a16="http://schemas.microsoft.com/office/drawing/2014/main" id="{0F1C1472-4A26-47D8-AAC7-51BA4588CDA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4318" y="5386683"/>
            <a:ext cx="1662557" cy="1521240"/>
          </a:xfrm>
          <a:prstGeom prst="rect">
            <a:avLst/>
          </a:prstGeom>
          <a:noFill/>
          <a:extLst>
            <a:ext uri="{909E8E84-426E-40DD-AFC4-6F175D3DCCD1}">
              <a14:hiddenFill xmlns:a14="http://schemas.microsoft.com/office/drawing/2010/main">
                <a:solidFill>
                  <a:srgbClr val="FFFFFF"/>
                </a:solidFill>
              </a14:hiddenFill>
            </a:ext>
          </a:extLst>
        </p:spPr>
      </p:pic>
      <p:pic>
        <p:nvPicPr>
          <p:cNvPr id="23" name="図 22">
            <a:extLst>
              <a:ext uri="{FF2B5EF4-FFF2-40B4-BE49-F238E27FC236}">
                <a16:creationId xmlns:a16="http://schemas.microsoft.com/office/drawing/2014/main" id="{73323264-48A6-4862-878E-70152BAD0113}"/>
              </a:ext>
            </a:extLst>
          </p:cNvPr>
          <p:cNvPicPr>
            <a:picLocks noChangeAspect="1"/>
          </p:cNvPicPr>
          <p:nvPr/>
        </p:nvPicPr>
        <p:blipFill>
          <a:blip r:embed="rId9"/>
          <a:stretch>
            <a:fillRect/>
          </a:stretch>
        </p:blipFill>
        <p:spPr>
          <a:xfrm>
            <a:off x="5253302" y="5262277"/>
            <a:ext cx="1874949" cy="1760108"/>
          </a:xfrm>
          <a:prstGeom prst="rect">
            <a:avLst/>
          </a:prstGeom>
        </p:spPr>
      </p:pic>
      <p:pic>
        <p:nvPicPr>
          <p:cNvPr id="24" name="図 23">
            <a:extLst>
              <a:ext uri="{FF2B5EF4-FFF2-40B4-BE49-F238E27FC236}">
                <a16:creationId xmlns:a16="http://schemas.microsoft.com/office/drawing/2014/main" id="{D81185A5-ECF6-4754-97FC-7C9154DEFC68}"/>
              </a:ext>
            </a:extLst>
          </p:cNvPr>
          <p:cNvPicPr>
            <a:picLocks noChangeAspect="1"/>
          </p:cNvPicPr>
          <p:nvPr/>
        </p:nvPicPr>
        <p:blipFill>
          <a:blip r:embed="rId10"/>
          <a:stretch>
            <a:fillRect/>
          </a:stretch>
        </p:blipFill>
        <p:spPr>
          <a:xfrm>
            <a:off x="8191728" y="5382917"/>
            <a:ext cx="1503790" cy="1518827"/>
          </a:xfrm>
          <a:prstGeom prst="rect">
            <a:avLst/>
          </a:prstGeom>
        </p:spPr>
      </p:pic>
      <p:sp>
        <p:nvSpPr>
          <p:cNvPr id="26" name="テキスト ボックス 25">
            <a:extLst>
              <a:ext uri="{FF2B5EF4-FFF2-40B4-BE49-F238E27FC236}">
                <a16:creationId xmlns:a16="http://schemas.microsoft.com/office/drawing/2014/main" id="{8FDED5B1-AD9B-4024-A80E-E6836688FACC}"/>
              </a:ext>
            </a:extLst>
          </p:cNvPr>
          <p:cNvSpPr txBox="1"/>
          <p:nvPr/>
        </p:nvSpPr>
        <p:spPr>
          <a:xfrm>
            <a:off x="2656701" y="1434326"/>
            <a:ext cx="6804000" cy="344261"/>
          </a:xfrm>
          <a:prstGeom prst="rect">
            <a:avLst/>
          </a:prstGeom>
          <a:noFill/>
        </p:spPr>
        <p:txBody>
          <a:bodyPr wrap="square" rtlCol="0" anchor="ctr">
            <a:spAutoFit/>
          </a:bodyPr>
          <a:lstStyle/>
          <a:p>
            <a:pPr>
              <a:lnSpc>
                <a:spcPct val="150000"/>
              </a:lnSpc>
            </a:pPr>
            <a:r>
              <a:rPr kumimoji="1" lang="ja-JP" altLang="en-US" sz="1200" b="1" dirty="0">
                <a:latin typeface="UD デジタル 教科書体 NP-B" panose="02020700000000000000" pitchFamily="18" charset="-128"/>
                <a:ea typeface="UD デジタル 教科書体 NP-B" panose="02020700000000000000" pitchFamily="18" charset="-128"/>
              </a:rPr>
              <a:t>じ　　　　　　　　               じ　　　 　　              がっこう　      い</a:t>
            </a:r>
            <a:endParaRPr kumimoji="1" lang="ja-JP" altLang="en-US" sz="1200" b="1" dirty="0">
              <a:solidFill>
                <a:schemeClr val="bg1"/>
              </a:solidFill>
              <a:latin typeface="UD デジタル 教科書体 NP-B" panose="02020700000000000000" pitchFamily="18" charset="-128"/>
              <a:ea typeface="UD デジタル 教科書体 NP-B" panose="02020700000000000000" pitchFamily="18" charset="-128"/>
            </a:endParaRPr>
          </a:p>
        </p:txBody>
      </p:sp>
      <p:sp>
        <p:nvSpPr>
          <p:cNvPr id="27" name="テキスト ボックス 26">
            <a:extLst>
              <a:ext uri="{FF2B5EF4-FFF2-40B4-BE49-F238E27FC236}">
                <a16:creationId xmlns:a16="http://schemas.microsoft.com/office/drawing/2014/main" id="{A9E1CF1A-EA39-4D93-9BBB-32547FA2EDA3}"/>
              </a:ext>
            </a:extLst>
          </p:cNvPr>
          <p:cNvSpPr txBox="1"/>
          <p:nvPr/>
        </p:nvSpPr>
        <p:spPr>
          <a:xfrm>
            <a:off x="2395166" y="2025714"/>
            <a:ext cx="6804000" cy="344261"/>
          </a:xfrm>
          <a:prstGeom prst="rect">
            <a:avLst/>
          </a:prstGeom>
          <a:noFill/>
        </p:spPr>
        <p:txBody>
          <a:bodyPr wrap="square" rtlCol="0" anchor="ctr">
            <a:spAutoFit/>
          </a:bodyPr>
          <a:lstStyle/>
          <a:p>
            <a:pPr>
              <a:lnSpc>
                <a:spcPct val="150000"/>
              </a:lnSpc>
            </a:pPr>
            <a:r>
              <a:rPr kumimoji="1" lang="ja-JP" altLang="en-US" sz="1200" b="1" dirty="0">
                <a:latin typeface="UD デジタル 教科書体 NP-B" panose="02020700000000000000" pitchFamily="18" charset="-128"/>
                <a:ea typeface="UD デジタル 教科書体 NP-B" panose="02020700000000000000" pitchFamily="18" charset="-128"/>
              </a:rPr>
              <a:t>にち　   じゅぎょう　         じ げん　　        じ げん　　　      　ぷん</a:t>
            </a:r>
            <a:endParaRPr kumimoji="1" lang="ja-JP" altLang="en-US" sz="1200" b="1" dirty="0">
              <a:solidFill>
                <a:schemeClr val="bg1"/>
              </a:solidFill>
              <a:latin typeface="UD デジタル 教科書体 NP-B" panose="02020700000000000000" pitchFamily="18" charset="-128"/>
              <a:ea typeface="UD デジタル 教科書体 NP-B" panose="02020700000000000000" pitchFamily="18" charset="-128"/>
            </a:endParaRPr>
          </a:p>
        </p:txBody>
      </p:sp>
      <p:sp>
        <p:nvSpPr>
          <p:cNvPr id="28" name="テキスト ボックス 27">
            <a:extLst>
              <a:ext uri="{FF2B5EF4-FFF2-40B4-BE49-F238E27FC236}">
                <a16:creationId xmlns:a16="http://schemas.microsoft.com/office/drawing/2014/main" id="{260135CE-63ED-4BD4-B816-9427F51EAB50}"/>
              </a:ext>
            </a:extLst>
          </p:cNvPr>
          <p:cNvSpPr txBox="1"/>
          <p:nvPr/>
        </p:nvSpPr>
        <p:spPr>
          <a:xfrm>
            <a:off x="2490416" y="2632989"/>
            <a:ext cx="4041704" cy="344261"/>
          </a:xfrm>
          <a:prstGeom prst="rect">
            <a:avLst/>
          </a:prstGeom>
          <a:noFill/>
        </p:spPr>
        <p:txBody>
          <a:bodyPr wrap="square" rtlCol="0" anchor="ctr">
            <a:spAutoFit/>
          </a:bodyPr>
          <a:lstStyle/>
          <a:p>
            <a:pPr>
              <a:lnSpc>
                <a:spcPct val="150000"/>
              </a:lnSpc>
            </a:pPr>
            <a:r>
              <a:rPr kumimoji="1" lang="ja-JP" altLang="en-US" sz="1200" b="1" dirty="0">
                <a:latin typeface="UD デジタル 教科書体 NP-B" panose="02020700000000000000" pitchFamily="18" charset="-128"/>
                <a:ea typeface="UD デジタル 教科書体 NP-B" panose="02020700000000000000" pitchFamily="18" charset="-128"/>
              </a:rPr>
              <a:t>ねんかん　   そつぎょう</a:t>
            </a:r>
          </a:p>
        </p:txBody>
      </p:sp>
      <p:sp>
        <p:nvSpPr>
          <p:cNvPr id="29" name="テキスト ボックス 28">
            <a:extLst>
              <a:ext uri="{FF2B5EF4-FFF2-40B4-BE49-F238E27FC236}">
                <a16:creationId xmlns:a16="http://schemas.microsoft.com/office/drawing/2014/main" id="{0FE21E53-2911-4D6A-87A3-D689F6AD6ECE}"/>
              </a:ext>
            </a:extLst>
          </p:cNvPr>
          <p:cNvSpPr txBox="1"/>
          <p:nvPr/>
        </p:nvSpPr>
        <p:spPr>
          <a:xfrm>
            <a:off x="2153793" y="3200383"/>
            <a:ext cx="7305795" cy="344261"/>
          </a:xfrm>
          <a:prstGeom prst="rect">
            <a:avLst/>
          </a:prstGeom>
          <a:noFill/>
        </p:spPr>
        <p:txBody>
          <a:bodyPr wrap="square" rtlCol="0" anchor="ctr">
            <a:spAutoFit/>
          </a:bodyPr>
          <a:lstStyle/>
          <a:p>
            <a:pPr>
              <a:lnSpc>
                <a:spcPct val="150000"/>
              </a:lnSpc>
            </a:pPr>
            <a:r>
              <a:rPr kumimoji="1" lang="ja-JP" altLang="en-US" sz="1200" b="1" dirty="0">
                <a:latin typeface="UD デジタル 教科書体 NP-B" panose="02020700000000000000" pitchFamily="18" charset="-128"/>
                <a:ea typeface="UD デジタル 教科書体 NP-B" panose="02020700000000000000" pitchFamily="18" charset="-128"/>
              </a:rPr>
              <a:t>たんしゅく 　　　　      　　さいちょう    ねん　　      えんちょう</a:t>
            </a:r>
          </a:p>
        </p:txBody>
      </p:sp>
    </p:spTree>
    <p:extLst>
      <p:ext uri="{BB962C8B-B14F-4D97-AF65-F5344CB8AC3E}">
        <p14:creationId xmlns:p14="http://schemas.microsoft.com/office/powerpoint/2010/main" val="3380524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角丸四角形 11">
            <a:extLst>
              <a:ext uri="{FF2B5EF4-FFF2-40B4-BE49-F238E27FC236}">
                <a16:creationId xmlns:a16="http://schemas.microsoft.com/office/drawing/2014/main" id="{BAF52851-B397-2E4F-A709-1112EF08E326}"/>
              </a:ext>
            </a:extLst>
          </p:cNvPr>
          <p:cNvSpPr/>
          <p:nvPr/>
        </p:nvSpPr>
        <p:spPr>
          <a:xfrm>
            <a:off x="1056440" y="355681"/>
            <a:ext cx="9068653" cy="6807199"/>
          </a:xfrm>
          <a:prstGeom prst="roundRect">
            <a:avLst>
              <a:gd name="adj" fmla="val 5664"/>
            </a:avLst>
          </a:prstGeom>
          <a:solidFill>
            <a:schemeClr val="bg1"/>
          </a:solidFill>
          <a:ln w="25400">
            <a:solidFill>
              <a:srgbClr val="F9B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latin typeface="UD デジタル 教科書体 NP-B" panose="02020700000000000000" pitchFamily="18" charset="-128"/>
              <a:ea typeface="UD デジタル 教科書体 NP-B" panose="02020700000000000000" pitchFamily="18" charset="-128"/>
            </a:endParaRPr>
          </a:p>
        </p:txBody>
      </p:sp>
      <p:sp>
        <p:nvSpPr>
          <p:cNvPr id="2" name="スライド番号プレースホルダー 1"/>
          <p:cNvSpPr>
            <a:spLocks noGrp="1"/>
          </p:cNvSpPr>
          <p:nvPr>
            <p:ph type="sldNum" sz="quarter" idx="14"/>
          </p:nvPr>
        </p:nvSpPr>
        <p:spPr>
          <a:xfrm>
            <a:off x="4143079" y="7227490"/>
            <a:ext cx="2405658" cy="276999"/>
          </a:xfrm>
        </p:spPr>
        <p:txBody>
          <a:bodyPr/>
          <a:lstStyle/>
          <a:p>
            <a:pPr algn="ctr"/>
            <a:r>
              <a:rPr lang="en-US" altLang="ja-JP" sz="1200" b="0" dirty="0">
                <a:solidFill>
                  <a:schemeClr val="tx1"/>
                </a:solidFill>
                <a:latin typeface="UD デジタル 教科書体 NP-B" panose="02020700000000000000" pitchFamily="18" charset="-128"/>
                <a:ea typeface="UD デジタル 教科書体 NP-B" panose="02020700000000000000" pitchFamily="18" charset="-128"/>
              </a:rPr>
              <a:t>- </a:t>
            </a:r>
            <a:fld id="{DFE08C22-053B-3C49-B8BB-21FC17935DB3}" type="slidenum">
              <a:rPr sz="1200" b="0" smtClean="0">
                <a:solidFill>
                  <a:schemeClr val="tx1"/>
                </a:solidFill>
                <a:latin typeface="UD デジタル 教科書体 NP-B" panose="02020700000000000000" pitchFamily="18" charset="-128"/>
                <a:ea typeface="UD デジタル 教科書体 NP-B" panose="02020700000000000000" pitchFamily="18" charset="-128"/>
              </a:rPr>
              <a:pPr algn="ctr"/>
              <a:t>40</a:t>
            </a:fld>
            <a:r>
              <a:rPr lang="ja-JP" altLang="en-US" sz="1200" b="0" dirty="0">
                <a:solidFill>
                  <a:schemeClr val="tx1"/>
                </a:solidFill>
                <a:latin typeface="UD デジタル 教科書体 NP-B" panose="02020700000000000000" pitchFamily="18" charset="-128"/>
                <a:ea typeface="UD デジタル 教科書体 NP-B" panose="02020700000000000000" pitchFamily="18" charset="-128"/>
              </a:rPr>
              <a:t> </a:t>
            </a:r>
            <a:r>
              <a:rPr lang="en-US" altLang="ja-JP" sz="1200" b="0" dirty="0">
                <a:solidFill>
                  <a:schemeClr val="tx1"/>
                </a:solidFill>
                <a:latin typeface="UD デジタル 教科書体 NP-B" panose="02020700000000000000" pitchFamily="18" charset="-128"/>
                <a:ea typeface="UD デジタル 教科書体 NP-B" panose="02020700000000000000" pitchFamily="18" charset="-128"/>
              </a:rPr>
              <a:t>-</a:t>
            </a:r>
            <a:endParaRPr lang="ja-JP" altLang="en-US" sz="1200" b="0" dirty="0">
              <a:solidFill>
                <a:schemeClr val="tx1"/>
              </a:solidFill>
              <a:latin typeface="UD デジタル 教科書体 NP-B" panose="02020700000000000000" pitchFamily="18" charset="-128"/>
              <a:ea typeface="UD デジタル 教科書体 NP-B" panose="02020700000000000000" pitchFamily="18" charset="-128"/>
            </a:endParaRPr>
          </a:p>
        </p:txBody>
      </p:sp>
      <p:pic>
        <p:nvPicPr>
          <p:cNvPr id="7" name="図 6">
            <a:extLst>
              <a:ext uri="{FF2B5EF4-FFF2-40B4-BE49-F238E27FC236}">
                <a16:creationId xmlns:a16="http://schemas.microsoft.com/office/drawing/2014/main" id="{C735B675-0515-6D4B-B927-8FE084CF4A8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394036" y="697067"/>
            <a:ext cx="8440628" cy="778661"/>
          </a:xfrm>
          <a:prstGeom prst="rect">
            <a:avLst/>
          </a:prstGeom>
        </p:spPr>
      </p:pic>
      <p:sp>
        <p:nvSpPr>
          <p:cNvPr id="8" name="テキスト ボックス 7">
            <a:extLst>
              <a:ext uri="{FF2B5EF4-FFF2-40B4-BE49-F238E27FC236}">
                <a16:creationId xmlns:a16="http://schemas.microsoft.com/office/drawing/2014/main" id="{FCBFA516-9D02-8546-9E0C-4C8AF1FBECD8}"/>
              </a:ext>
            </a:extLst>
          </p:cNvPr>
          <p:cNvSpPr txBox="1"/>
          <p:nvPr/>
        </p:nvSpPr>
        <p:spPr>
          <a:xfrm>
            <a:off x="1394035" y="910409"/>
            <a:ext cx="8639079" cy="507831"/>
          </a:xfrm>
          <a:prstGeom prst="rect">
            <a:avLst/>
          </a:prstGeom>
          <a:noFill/>
        </p:spPr>
        <p:txBody>
          <a:bodyPr wrap="square" rtlCol="0">
            <a:spAutoFit/>
          </a:bodyPr>
          <a:lstStyle/>
          <a:p>
            <a:r>
              <a:rPr kumimoji="1" lang="ja-JP" altLang="en-US" sz="2700" b="1" dirty="0">
                <a:solidFill>
                  <a:schemeClr val="bg1"/>
                </a:solidFill>
                <a:latin typeface="UD デジタル 教科書体 NP-B" panose="02020700000000000000" pitchFamily="18" charset="-128"/>
                <a:ea typeface="UD デジタル 教科書体 NP-B" panose="02020700000000000000" pitchFamily="18" charset="-128"/>
              </a:rPr>
              <a:t>追加情報❷　国際バカロレア ディプロマ プログラム</a:t>
            </a:r>
          </a:p>
        </p:txBody>
      </p:sp>
      <p:sp>
        <p:nvSpPr>
          <p:cNvPr id="10" name="テキスト ボックス 9">
            <a:extLst>
              <a:ext uri="{FF2B5EF4-FFF2-40B4-BE49-F238E27FC236}">
                <a16:creationId xmlns:a16="http://schemas.microsoft.com/office/drawing/2014/main" id="{BBC0C83D-AE56-494A-B7C4-39418126E389}"/>
              </a:ext>
            </a:extLst>
          </p:cNvPr>
          <p:cNvSpPr txBox="1"/>
          <p:nvPr/>
        </p:nvSpPr>
        <p:spPr>
          <a:xfrm>
            <a:off x="1413492" y="681548"/>
            <a:ext cx="8731057" cy="344261"/>
          </a:xfrm>
          <a:prstGeom prst="rect">
            <a:avLst/>
          </a:prstGeom>
          <a:noFill/>
        </p:spPr>
        <p:txBody>
          <a:bodyPr wrap="square" rtlCol="0" anchor="ctr">
            <a:spAutoFit/>
          </a:bodyPr>
          <a:lstStyle/>
          <a:p>
            <a:pPr>
              <a:lnSpc>
                <a:spcPct val="150000"/>
              </a:lnSpc>
            </a:pPr>
            <a:r>
              <a:rPr kumimoji="1" lang="ja-JP" altLang="en-US" sz="1200" b="1" dirty="0">
                <a:solidFill>
                  <a:schemeClr val="bg1"/>
                </a:solidFill>
                <a:latin typeface="UD デジタル 教科書体 NP-B" panose="02020700000000000000" pitchFamily="18" charset="-128"/>
                <a:ea typeface="UD デジタル 教科書体 NP-B" panose="02020700000000000000" pitchFamily="18" charset="-128"/>
              </a:rPr>
              <a:t>つい  か じょうほう               こくさい   ば    か    ろ    れ   あ　    で    ぃ    ぷ    ろ    ま 　  ぷ    ろ    ぐ   ら   む　　                        </a:t>
            </a:r>
          </a:p>
        </p:txBody>
      </p:sp>
      <p:sp>
        <p:nvSpPr>
          <p:cNvPr id="19" name="四角形 2845">
            <a:extLst>
              <a:ext uri="{FF2B5EF4-FFF2-40B4-BE49-F238E27FC236}">
                <a16:creationId xmlns:a16="http://schemas.microsoft.com/office/drawing/2014/main" id="{4346DE90-1ACB-489C-BD52-440ED6B7FAFE}"/>
              </a:ext>
            </a:extLst>
          </p:cNvPr>
          <p:cNvSpPr txBox="1">
            <a:spLocks/>
          </p:cNvSpPr>
          <p:nvPr/>
        </p:nvSpPr>
        <p:spPr>
          <a:xfrm>
            <a:off x="1394036" y="1572970"/>
            <a:ext cx="8276360" cy="3018160"/>
          </a:xfrm>
          <a:prstGeom prst="rect">
            <a:avLst/>
          </a:prstGeom>
        </p:spPr>
        <p:txBody>
          <a:bodyPr>
            <a:noAutofit/>
          </a:bodyPr>
          <a:lst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nSpc>
                <a:spcPts val="4500"/>
              </a:lnSpc>
              <a:spcBef>
                <a:spcPts val="0"/>
              </a:spcBef>
              <a:buFont typeface="Arial" panose="020B0604020202020204" pitchFamily="34" charset="0"/>
              <a:buNone/>
            </a:pPr>
            <a:r>
              <a:rPr lang="ja-JP" altLang="en-US" sz="2800" dirty="0">
                <a:latin typeface="UD デジタル 教科書体 NP-B" panose="02020700000000000000" pitchFamily="18" charset="-128"/>
                <a:ea typeface="UD デジタル 教科書体 NP-B" panose="02020700000000000000" pitchFamily="18" charset="-128"/>
              </a:rPr>
              <a:t>国際バカロレア機構が提供する国際的な教育プログラム。課程を修了し試験に合格すると、国際バカロレア資格を取得できる。国際バカロレア資格は、国際的に認められている大学入学資格。日本の高校卒業資格が取得できる実施校は少ない。</a:t>
            </a:r>
          </a:p>
        </p:txBody>
      </p:sp>
      <p:sp>
        <p:nvSpPr>
          <p:cNvPr id="4" name="正方形/長方形 3">
            <a:extLst>
              <a:ext uri="{FF2B5EF4-FFF2-40B4-BE49-F238E27FC236}">
                <a16:creationId xmlns:a16="http://schemas.microsoft.com/office/drawing/2014/main" id="{C1FD29F8-7045-4DFC-36C2-A7CAD2E47835}"/>
              </a:ext>
            </a:extLst>
          </p:cNvPr>
          <p:cNvSpPr/>
          <p:nvPr/>
        </p:nvSpPr>
        <p:spPr>
          <a:xfrm>
            <a:off x="1789889" y="4591131"/>
            <a:ext cx="6605081" cy="2160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2845">
            <a:extLst>
              <a:ext uri="{FF2B5EF4-FFF2-40B4-BE49-F238E27FC236}">
                <a16:creationId xmlns:a16="http://schemas.microsoft.com/office/drawing/2014/main" id="{570D96B4-C59F-4967-A575-0E27C3FFA067}"/>
              </a:ext>
            </a:extLst>
          </p:cNvPr>
          <p:cNvSpPr txBox="1">
            <a:spLocks/>
          </p:cNvSpPr>
          <p:nvPr/>
        </p:nvSpPr>
        <p:spPr>
          <a:xfrm>
            <a:off x="1369523" y="4655740"/>
            <a:ext cx="8276360" cy="2206868"/>
          </a:xfrm>
          <a:prstGeom prst="rect">
            <a:avLst/>
          </a:prstGeom>
        </p:spPr>
        <p:txBody>
          <a:bodyPr>
            <a:normAutofit lnSpcReduction="10000"/>
          </a:bodyPr>
          <a:lst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nSpc>
                <a:spcPct val="150000"/>
              </a:lnSpc>
              <a:spcBef>
                <a:spcPts val="0"/>
              </a:spcBef>
              <a:buFont typeface="Arial" panose="020B0604020202020204" pitchFamily="34" charset="0"/>
              <a:buNone/>
            </a:pPr>
            <a:r>
              <a:rPr lang="ja-JP" altLang="en-US" sz="2000" dirty="0">
                <a:solidFill>
                  <a:srgbClr val="FF0066"/>
                </a:solidFill>
                <a:latin typeface="UD デジタル 教科書体 NP-B" panose="02020700000000000000" pitchFamily="18" charset="-128"/>
                <a:ea typeface="UD デジタル 教科書体 NP-B" panose="02020700000000000000" pitchFamily="18" charset="-128"/>
              </a:rPr>
              <a:t>    </a:t>
            </a:r>
            <a:r>
              <a:rPr lang="en-US" altLang="ja-JP" sz="2000" dirty="0">
                <a:solidFill>
                  <a:srgbClr val="FF0066"/>
                </a:solidFill>
                <a:latin typeface="UD デジタル 教科書体 NP-B" panose="02020700000000000000" pitchFamily="18" charset="-128"/>
                <a:ea typeface="UD デジタル 教科書体 NP-B" panose="02020700000000000000" pitchFamily="18" charset="-128"/>
              </a:rPr>
              <a:t> </a:t>
            </a:r>
            <a:r>
              <a:rPr lang="ja-JP" altLang="en-US" sz="3200" dirty="0">
                <a:latin typeface="UD デジタル 教科書体 NP-B" panose="02020700000000000000" pitchFamily="18" charset="-128"/>
                <a:ea typeface="UD デジタル 教科書体 NP-B" panose="02020700000000000000" pitchFamily="18" charset="-128"/>
              </a:rPr>
              <a:t>・基本的に英語で授業が行われる。</a:t>
            </a:r>
            <a:endParaRPr lang="en-US" altLang="ja-JP" sz="3200" dirty="0">
              <a:latin typeface="UD デジタル 教科書体 NP-B" panose="02020700000000000000" pitchFamily="18" charset="-128"/>
              <a:ea typeface="UD デジタル 教科書体 NP-B" panose="02020700000000000000" pitchFamily="18" charset="-128"/>
            </a:endParaRPr>
          </a:p>
          <a:p>
            <a:pPr marL="0" indent="0">
              <a:lnSpc>
                <a:spcPct val="150000"/>
              </a:lnSpc>
              <a:spcBef>
                <a:spcPts val="0"/>
              </a:spcBef>
              <a:buFont typeface="Arial" panose="020B0604020202020204" pitchFamily="34" charset="0"/>
              <a:buNone/>
            </a:pPr>
            <a:r>
              <a:rPr lang="ja-JP" altLang="en-US" sz="3200" dirty="0">
                <a:latin typeface="UD デジタル 教科書体 NP-B" panose="02020700000000000000" pitchFamily="18" charset="-128"/>
                <a:ea typeface="UD デジタル 教科書体 NP-B" panose="02020700000000000000" pitchFamily="18" charset="-128"/>
              </a:rPr>
              <a:t>　・入学時期が</a:t>
            </a:r>
            <a:r>
              <a:rPr lang="en-US" altLang="ja-JP" sz="3200" dirty="0">
                <a:latin typeface="UD デジタル 教科書体 NP-B" panose="02020700000000000000" pitchFamily="18" charset="-128"/>
                <a:ea typeface="UD デジタル 教科書体 NP-B" panose="02020700000000000000" pitchFamily="18" charset="-128"/>
              </a:rPr>
              <a:t>9</a:t>
            </a:r>
            <a:r>
              <a:rPr lang="ja-JP" altLang="en-US" sz="3200" dirty="0">
                <a:latin typeface="UD デジタル 教科書体 NP-B" panose="02020700000000000000" pitchFamily="18" charset="-128"/>
                <a:ea typeface="UD デジタル 教科書体 NP-B" panose="02020700000000000000" pitchFamily="18" charset="-128"/>
              </a:rPr>
              <a:t>月の場合がある。</a:t>
            </a:r>
            <a:endParaRPr lang="en-US" altLang="ja-JP" sz="3200" dirty="0">
              <a:latin typeface="UD デジタル 教科書体 NP-B" panose="02020700000000000000" pitchFamily="18" charset="-128"/>
              <a:ea typeface="UD デジタル 教科書体 NP-B" panose="02020700000000000000" pitchFamily="18" charset="-128"/>
            </a:endParaRPr>
          </a:p>
          <a:p>
            <a:pPr marL="0" indent="0">
              <a:lnSpc>
                <a:spcPct val="150000"/>
              </a:lnSpc>
              <a:spcBef>
                <a:spcPts val="0"/>
              </a:spcBef>
              <a:buFont typeface="Arial" panose="020B0604020202020204" pitchFamily="34" charset="0"/>
              <a:buNone/>
            </a:pPr>
            <a:r>
              <a:rPr lang="ja-JP" altLang="en-US" sz="3200" dirty="0">
                <a:latin typeface="UD デジタル 教科書体 NP-B" panose="02020700000000000000" pitchFamily="18" charset="-128"/>
                <a:ea typeface="UD デジタル 教科書体 NP-B" panose="02020700000000000000" pitchFamily="18" charset="-128"/>
              </a:rPr>
              <a:t>　・必須科目と選択科目がある。</a:t>
            </a:r>
            <a:endParaRPr lang="en-US" altLang="ja-JP" sz="3200" dirty="0">
              <a:latin typeface="UD デジタル 教科書体 NP-B" panose="02020700000000000000" pitchFamily="18" charset="-128"/>
              <a:ea typeface="UD デジタル 教科書体 NP-B" panose="02020700000000000000" pitchFamily="18" charset="-128"/>
            </a:endParaRPr>
          </a:p>
          <a:p>
            <a:pPr marL="0" indent="0">
              <a:lnSpc>
                <a:spcPct val="150000"/>
              </a:lnSpc>
              <a:spcBef>
                <a:spcPts val="0"/>
              </a:spcBef>
              <a:buFont typeface="Arial" panose="020B0604020202020204" pitchFamily="34" charset="0"/>
              <a:buNone/>
            </a:pPr>
            <a:endParaRPr lang="en-US" altLang="ja-JP" sz="2400" dirty="0">
              <a:latin typeface="UD デジタル 教科書体 NP-B" panose="02020700000000000000" pitchFamily="18" charset="-128"/>
              <a:ea typeface="UD デジタル 教科書体 NP-B" panose="02020700000000000000" pitchFamily="18" charset="-128"/>
            </a:endParaRPr>
          </a:p>
        </p:txBody>
      </p:sp>
      <p:pic>
        <p:nvPicPr>
          <p:cNvPr id="6146" name="Picture 2">
            <a:extLst>
              <a:ext uri="{FF2B5EF4-FFF2-40B4-BE49-F238E27FC236}">
                <a16:creationId xmlns:a16="http://schemas.microsoft.com/office/drawing/2014/main" id="{A64111F3-27CC-461D-B3B0-A62C150CF4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2747" y="4275526"/>
            <a:ext cx="2056305" cy="2865709"/>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1C4D17E7-9DF1-4AC6-B40B-7C8E38F14A41}"/>
              </a:ext>
            </a:extLst>
          </p:cNvPr>
          <p:cNvSpPr txBox="1"/>
          <p:nvPr/>
        </p:nvSpPr>
        <p:spPr>
          <a:xfrm>
            <a:off x="1457859" y="1514640"/>
            <a:ext cx="8028000" cy="276999"/>
          </a:xfrm>
          <a:prstGeom prst="rect">
            <a:avLst/>
          </a:prstGeom>
          <a:noFill/>
        </p:spPr>
        <p:txBody>
          <a:bodyPr wrap="square" rtlCol="0">
            <a:spAutoFit/>
          </a:bodyPr>
          <a:lstStyle/>
          <a:p>
            <a:r>
              <a:rPr kumimoji="1" lang="ja-JP" altLang="en-US" sz="1200" dirty="0">
                <a:latin typeface="UD デジタル 教科書体 NP-B" panose="02020700000000000000" pitchFamily="18" charset="-128"/>
                <a:ea typeface="UD デジタル 教科書体 NP-B" panose="02020700000000000000" pitchFamily="18" charset="-128"/>
              </a:rPr>
              <a:t>こく さい　ば    か    ろ    れ    あ 　き   こう　　 てい きょう　　　　 こく さい  てき　　きょういく  ぷ   ろ</a:t>
            </a:r>
          </a:p>
        </p:txBody>
      </p:sp>
      <p:sp>
        <p:nvSpPr>
          <p:cNvPr id="11" name="テキスト ボックス 10">
            <a:extLst>
              <a:ext uri="{FF2B5EF4-FFF2-40B4-BE49-F238E27FC236}">
                <a16:creationId xmlns:a16="http://schemas.microsoft.com/office/drawing/2014/main" id="{2164F61B-0B40-40AE-92E8-34ACFCB4FF04}"/>
              </a:ext>
            </a:extLst>
          </p:cNvPr>
          <p:cNvSpPr txBox="1"/>
          <p:nvPr/>
        </p:nvSpPr>
        <p:spPr>
          <a:xfrm>
            <a:off x="1541141" y="2116428"/>
            <a:ext cx="7848000" cy="276999"/>
          </a:xfrm>
          <a:prstGeom prst="rect">
            <a:avLst/>
          </a:prstGeom>
          <a:noFill/>
        </p:spPr>
        <p:txBody>
          <a:bodyPr wrap="square" rtlCol="0">
            <a:spAutoFit/>
          </a:bodyPr>
          <a:lstStyle/>
          <a:p>
            <a:r>
              <a:rPr kumimoji="1" lang="ja-JP" altLang="en-US" sz="1200" dirty="0">
                <a:latin typeface="UD デジタル 教科書体 NP-B" panose="02020700000000000000" pitchFamily="18" charset="-128"/>
                <a:ea typeface="UD デジタル 教科書体 NP-B" panose="02020700000000000000" pitchFamily="18" charset="-128"/>
              </a:rPr>
              <a:t>ぐ   ら  む 　　　  か    てい　　しゅうりょう　　し   けん　　　ごうかく　　  　　　　　　　 こくさい   ば</a:t>
            </a:r>
          </a:p>
        </p:txBody>
      </p:sp>
      <p:sp>
        <p:nvSpPr>
          <p:cNvPr id="13" name="テキスト ボックス 12">
            <a:extLst>
              <a:ext uri="{FF2B5EF4-FFF2-40B4-BE49-F238E27FC236}">
                <a16:creationId xmlns:a16="http://schemas.microsoft.com/office/drawing/2014/main" id="{B4199E83-6833-4046-A66D-D01BC5531D61}"/>
              </a:ext>
            </a:extLst>
          </p:cNvPr>
          <p:cNvSpPr txBox="1"/>
          <p:nvPr/>
        </p:nvSpPr>
        <p:spPr>
          <a:xfrm>
            <a:off x="1521684" y="2673371"/>
            <a:ext cx="8113689" cy="276999"/>
          </a:xfrm>
          <a:prstGeom prst="rect">
            <a:avLst/>
          </a:prstGeom>
          <a:noFill/>
        </p:spPr>
        <p:txBody>
          <a:bodyPr wrap="square" rtlCol="0">
            <a:spAutoFit/>
          </a:bodyPr>
          <a:lstStyle/>
          <a:p>
            <a:r>
              <a:rPr kumimoji="1" lang="ja-JP" altLang="en-US" sz="1200" dirty="0">
                <a:latin typeface="UD デジタル 教科書体 NP-B" panose="02020700000000000000" pitchFamily="18" charset="-128"/>
                <a:ea typeface="UD デジタル 教科書体 NP-B" panose="02020700000000000000" pitchFamily="18" charset="-128"/>
              </a:rPr>
              <a:t>か    ろ    れ    あ　 し   かく　　  しゅ とく　　　　　　　　  　こく さい　ば    か    ろ    れ    あ 　し    かく</a:t>
            </a:r>
          </a:p>
        </p:txBody>
      </p:sp>
      <p:sp>
        <p:nvSpPr>
          <p:cNvPr id="14" name="テキスト ボックス 13">
            <a:extLst>
              <a:ext uri="{FF2B5EF4-FFF2-40B4-BE49-F238E27FC236}">
                <a16:creationId xmlns:a16="http://schemas.microsoft.com/office/drawing/2014/main" id="{333A766B-4D26-46C3-858A-CF783A40314B}"/>
              </a:ext>
            </a:extLst>
          </p:cNvPr>
          <p:cNvSpPr txBox="1"/>
          <p:nvPr/>
        </p:nvSpPr>
        <p:spPr>
          <a:xfrm>
            <a:off x="1629385" y="3234735"/>
            <a:ext cx="7756635" cy="276999"/>
          </a:xfrm>
          <a:prstGeom prst="rect">
            <a:avLst/>
          </a:prstGeom>
          <a:noFill/>
        </p:spPr>
        <p:txBody>
          <a:bodyPr wrap="square" rtlCol="0">
            <a:spAutoFit/>
          </a:bodyPr>
          <a:lstStyle/>
          <a:p>
            <a:r>
              <a:rPr kumimoji="1" lang="ja-JP" altLang="en-US" sz="1200" dirty="0">
                <a:latin typeface="UD デジタル 教科書体 NP-B" panose="02020700000000000000" pitchFamily="18" charset="-128"/>
                <a:ea typeface="UD デジタル 教科書体 NP-B" panose="02020700000000000000" pitchFamily="18" charset="-128"/>
              </a:rPr>
              <a:t>　　　こく  さい てき　  　みと　　　　　　　　　　　 　　　だい がくにゅうがく し  かく　　 　に   ほん</a:t>
            </a:r>
          </a:p>
        </p:txBody>
      </p:sp>
      <p:sp>
        <p:nvSpPr>
          <p:cNvPr id="15" name="テキスト ボックス 14">
            <a:extLst>
              <a:ext uri="{FF2B5EF4-FFF2-40B4-BE49-F238E27FC236}">
                <a16:creationId xmlns:a16="http://schemas.microsoft.com/office/drawing/2014/main" id="{4369E1DA-B20E-4158-9D54-8D8EC04DF21C}"/>
              </a:ext>
            </a:extLst>
          </p:cNvPr>
          <p:cNvSpPr txBox="1"/>
          <p:nvPr/>
        </p:nvSpPr>
        <p:spPr>
          <a:xfrm>
            <a:off x="1541141" y="3794042"/>
            <a:ext cx="7756635" cy="276999"/>
          </a:xfrm>
          <a:prstGeom prst="rect">
            <a:avLst/>
          </a:prstGeom>
          <a:noFill/>
        </p:spPr>
        <p:txBody>
          <a:bodyPr wrap="square" rtlCol="0">
            <a:spAutoFit/>
          </a:bodyPr>
          <a:lstStyle/>
          <a:p>
            <a:r>
              <a:rPr kumimoji="1" lang="ja-JP" altLang="en-US" sz="1200" dirty="0">
                <a:latin typeface="UD デジタル 教科書体 NP-B" panose="02020700000000000000" pitchFamily="18" charset="-128"/>
                <a:ea typeface="UD デジタル 教科書体 NP-B" panose="02020700000000000000" pitchFamily="18" charset="-128"/>
              </a:rPr>
              <a:t>　  こうこう  そつぎょうし   かく　 　しゅ  とく　　　　  　　　じっ し   こう　　   すく</a:t>
            </a:r>
          </a:p>
        </p:txBody>
      </p:sp>
      <p:sp>
        <p:nvSpPr>
          <p:cNvPr id="16" name="テキスト ボックス 15">
            <a:extLst>
              <a:ext uri="{FF2B5EF4-FFF2-40B4-BE49-F238E27FC236}">
                <a16:creationId xmlns:a16="http://schemas.microsoft.com/office/drawing/2014/main" id="{3C24DEC5-3E13-4455-9DDB-009E0DA231DA}"/>
              </a:ext>
            </a:extLst>
          </p:cNvPr>
          <p:cNvSpPr txBox="1"/>
          <p:nvPr/>
        </p:nvSpPr>
        <p:spPr>
          <a:xfrm>
            <a:off x="2232309" y="4610586"/>
            <a:ext cx="6045852" cy="276999"/>
          </a:xfrm>
          <a:prstGeom prst="rect">
            <a:avLst/>
          </a:prstGeom>
          <a:noFill/>
        </p:spPr>
        <p:txBody>
          <a:bodyPr wrap="square" rtlCol="0">
            <a:spAutoFit/>
          </a:bodyPr>
          <a:lstStyle/>
          <a:p>
            <a:r>
              <a:rPr kumimoji="1" lang="ja-JP" altLang="en-US" sz="1200" dirty="0">
                <a:latin typeface="UD デジタル 教科書体 NP-B" panose="02020700000000000000" pitchFamily="18" charset="-128"/>
                <a:ea typeface="UD デジタル 教科書体 NP-B" panose="02020700000000000000" pitchFamily="18" charset="-128"/>
              </a:rPr>
              <a:t> き     ほん  てき　　 　えい   ご　　 　じゅ   ぎょう   　おこな　　</a:t>
            </a:r>
          </a:p>
        </p:txBody>
      </p:sp>
      <p:sp>
        <p:nvSpPr>
          <p:cNvPr id="17" name="テキスト ボックス 16">
            <a:extLst>
              <a:ext uri="{FF2B5EF4-FFF2-40B4-BE49-F238E27FC236}">
                <a16:creationId xmlns:a16="http://schemas.microsoft.com/office/drawing/2014/main" id="{BAB26530-B4E8-4596-9CC1-CDC5F5C11260}"/>
              </a:ext>
            </a:extLst>
          </p:cNvPr>
          <p:cNvSpPr txBox="1"/>
          <p:nvPr/>
        </p:nvSpPr>
        <p:spPr>
          <a:xfrm>
            <a:off x="2188802" y="5311370"/>
            <a:ext cx="6045852" cy="276999"/>
          </a:xfrm>
          <a:prstGeom prst="rect">
            <a:avLst/>
          </a:prstGeom>
          <a:noFill/>
        </p:spPr>
        <p:txBody>
          <a:bodyPr wrap="square" rtlCol="0">
            <a:spAutoFit/>
          </a:bodyPr>
          <a:lstStyle/>
          <a:p>
            <a:r>
              <a:rPr kumimoji="1" lang="ja-JP" altLang="en-US" sz="1200" dirty="0">
                <a:latin typeface="UD デジタル 教科書体 NP-B" panose="02020700000000000000" pitchFamily="18" charset="-128"/>
                <a:ea typeface="UD デジタル 教科書体 NP-B" panose="02020700000000000000" pitchFamily="18" charset="-128"/>
              </a:rPr>
              <a:t>にゅうがく　じ　　き　　　 　　がつ　　　　ば    あい　　</a:t>
            </a:r>
          </a:p>
        </p:txBody>
      </p:sp>
      <p:sp>
        <p:nvSpPr>
          <p:cNvPr id="18" name="テキスト ボックス 17">
            <a:extLst>
              <a:ext uri="{FF2B5EF4-FFF2-40B4-BE49-F238E27FC236}">
                <a16:creationId xmlns:a16="http://schemas.microsoft.com/office/drawing/2014/main" id="{BD642F1D-BBD5-4ACB-9F5A-9323250BFADD}"/>
              </a:ext>
            </a:extLst>
          </p:cNvPr>
          <p:cNvSpPr txBox="1"/>
          <p:nvPr/>
        </p:nvSpPr>
        <p:spPr>
          <a:xfrm>
            <a:off x="2070538" y="5986456"/>
            <a:ext cx="6196439" cy="285138"/>
          </a:xfrm>
          <a:prstGeom prst="rect">
            <a:avLst/>
          </a:prstGeom>
          <a:noFill/>
        </p:spPr>
        <p:txBody>
          <a:bodyPr wrap="square" rtlCol="0">
            <a:spAutoFit/>
          </a:bodyPr>
          <a:lstStyle/>
          <a:p>
            <a:r>
              <a:rPr kumimoji="1" lang="ja-JP" altLang="en-US" sz="1200" dirty="0">
                <a:latin typeface="UD デジタル 教科書体 NP-B" panose="02020700000000000000" pitchFamily="18" charset="-128"/>
                <a:ea typeface="UD デジタル 教科書体 NP-B" panose="02020700000000000000" pitchFamily="18" charset="-128"/>
              </a:rPr>
              <a:t>　 ひっ    す　か　  もく　　　せん  たく　 か 　もく</a:t>
            </a:r>
          </a:p>
        </p:txBody>
      </p:sp>
    </p:spTree>
    <p:extLst>
      <p:ext uri="{BB962C8B-B14F-4D97-AF65-F5344CB8AC3E}">
        <p14:creationId xmlns:p14="http://schemas.microsoft.com/office/powerpoint/2010/main" val="1601338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角丸四角形 11">
            <a:extLst>
              <a:ext uri="{FF2B5EF4-FFF2-40B4-BE49-F238E27FC236}">
                <a16:creationId xmlns:a16="http://schemas.microsoft.com/office/drawing/2014/main" id="{BAF52851-B397-2E4F-A709-1112EF08E326}"/>
              </a:ext>
            </a:extLst>
          </p:cNvPr>
          <p:cNvSpPr/>
          <p:nvPr/>
        </p:nvSpPr>
        <p:spPr>
          <a:xfrm>
            <a:off x="1056440" y="400022"/>
            <a:ext cx="9068653" cy="6807199"/>
          </a:xfrm>
          <a:prstGeom prst="roundRect">
            <a:avLst>
              <a:gd name="adj" fmla="val 5664"/>
            </a:avLst>
          </a:prstGeom>
          <a:solidFill>
            <a:schemeClr val="bg1"/>
          </a:solidFill>
          <a:ln w="25400">
            <a:solidFill>
              <a:srgbClr val="F9B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sp>
        <p:nvSpPr>
          <p:cNvPr id="2" name="スライド番号プレースホルダー 1"/>
          <p:cNvSpPr>
            <a:spLocks noGrp="1"/>
          </p:cNvSpPr>
          <p:nvPr>
            <p:ph type="sldNum" sz="quarter" idx="14"/>
          </p:nvPr>
        </p:nvSpPr>
        <p:spPr>
          <a:xfrm>
            <a:off x="4143079" y="7227490"/>
            <a:ext cx="2405658" cy="276999"/>
          </a:xfrm>
        </p:spPr>
        <p:txBody>
          <a:bodyPr/>
          <a:lstStyle/>
          <a:p>
            <a:pPr algn="ctr"/>
            <a:r>
              <a:rPr lang="en-US" altLang="ja-JP" sz="1200" b="0" dirty="0">
                <a:solidFill>
                  <a:schemeClr val="tx1"/>
                </a:solidFill>
                <a:latin typeface="UD デジタル 教科書体 NP-B" panose="02020700000000000000" pitchFamily="18" charset="-128"/>
                <a:ea typeface="UD デジタル 教科書体 NP-B" panose="02020700000000000000" pitchFamily="18" charset="-128"/>
              </a:rPr>
              <a:t>- </a:t>
            </a:r>
            <a:fld id="{DFE08C22-053B-3C49-B8BB-21FC17935DB3}" type="slidenum">
              <a:rPr sz="1200" b="0" smtClean="0">
                <a:solidFill>
                  <a:schemeClr val="tx1"/>
                </a:solidFill>
                <a:latin typeface="UD デジタル 教科書体 NP-B" panose="02020700000000000000" pitchFamily="18" charset="-128"/>
                <a:ea typeface="UD デジタル 教科書体 NP-B" panose="02020700000000000000" pitchFamily="18" charset="-128"/>
              </a:rPr>
              <a:pPr algn="ctr"/>
              <a:t>41</a:t>
            </a:fld>
            <a:r>
              <a:rPr lang="ja-JP" altLang="en-US" sz="1200" b="0" dirty="0">
                <a:solidFill>
                  <a:schemeClr val="tx1"/>
                </a:solidFill>
                <a:latin typeface="UD デジタル 教科書体 NP-B" panose="02020700000000000000" pitchFamily="18" charset="-128"/>
                <a:ea typeface="UD デジタル 教科書体 NP-B" panose="02020700000000000000" pitchFamily="18" charset="-128"/>
              </a:rPr>
              <a:t> </a:t>
            </a:r>
            <a:r>
              <a:rPr lang="en-US" altLang="ja-JP" sz="1200" b="0" dirty="0">
                <a:solidFill>
                  <a:schemeClr val="tx1"/>
                </a:solidFill>
                <a:latin typeface="UD デジタル 教科書体 NP-B" panose="02020700000000000000" pitchFamily="18" charset="-128"/>
                <a:ea typeface="UD デジタル 教科書体 NP-B" panose="02020700000000000000" pitchFamily="18" charset="-128"/>
              </a:rPr>
              <a:t>-</a:t>
            </a:r>
            <a:endParaRPr lang="ja-JP" altLang="en-US" sz="1200" b="0" dirty="0">
              <a:solidFill>
                <a:schemeClr val="tx1"/>
              </a:solidFill>
              <a:latin typeface="UD デジタル 教科書体 NP-B" panose="02020700000000000000" pitchFamily="18" charset="-128"/>
              <a:ea typeface="UD デジタル 教科書体 NP-B" panose="02020700000000000000" pitchFamily="18" charset="-128"/>
            </a:endParaRPr>
          </a:p>
        </p:txBody>
      </p:sp>
      <p:sp>
        <p:nvSpPr>
          <p:cNvPr id="19" name="四角形 2845">
            <a:extLst>
              <a:ext uri="{FF2B5EF4-FFF2-40B4-BE49-F238E27FC236}">
                <a16:creationId xmlns:a16="http://schemas.microsoft.com/office/drawing/2014/main" id="{4346DE90-1ACB-489C-BD52-440ED6B7FAFE}"/>
              </a:ext>
            </a:extLst>
          </p:cNvPr>
          <p:cNvSpPr txBox="1">
            <a:spLocks/>
          </p:cNvSpPr>
          <p:nvPr/>
        </p:nvSpPr>
        <p:spPr>
          <a:xfrm>
            <a:off x="1207726" y="1968368"/>
            <a:ext cx="8276360" cy="4937585"/>
          </a:xfrm>
          <a:prstGeom prst="rect">
            <a:avLst/>
          </a:prstGeom>
        </p:spPr>
        <p:txBody>
          <a:bodyPr>
            <a:normAutofit/>
          </a:bodyPr>
          <a:lst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nSpc>
                <a:spcPct val="150000"/>
              </a:lnSpc>
              <a:spcBef>
                <a:spcPts val="0"/>
              </a:spcBef>
              <a:buFont typeface="Arial" panose="020B0604020202020204" pitchFamily="34" charset="0"/>
              <a:buNone/>
            </a:pPr>
            <a:r>
              <a:rPr lang="ja-JP" altLang="en-US" sz="2800" dirty="0">
                <a:latin typeface="UD デジタル 教科書体 NP-B" panose="02020700000000000000" pitchFamily="18" charset="-128"/>
                <a:ea typeface="UD デジタル 教科書体 NP-B" panose="02020700000000000000" pitchFamily="18" charset="-128"/>
              </a:rPr>
              <a:t>＜高校卒業資格が取得できる＞</a:t>
            </a:r>
            <a:endParaRPr lang="en-US" altLang="ja-JP" sz="2800" dirty="0">
              <a:latin typeface="UD デジタル 教科書体 NP-B" panose="02020700000000000000" pitchFamily="18" charset="-128"/>
              <a:ea typeface="UD デジタル 教科書体 NP-B" panose="02020700000000000000" pitchFamily="18" charset="-128"/>
            </a:endParaRPr>
          </a:p>
          <a:p>
            <a:pPr marL="0" indent="0">
              <a:lnSpc>
                <a:spcPct val="150000"/>
              </a:lnSpc>
              <a:spcBef>
                <a:spcPts val="0"/>
              </a:spcBef>
              <a:buFont typeface="Arial" panose="020B0604020202020204" pitchFamily="34" charset="0"/>
              <a:buNone/>
            </a:pPr>
            <a:r>
              <a:rPr lang="ja-JP" altLang="en-US" sz="2800" dirty="0">
                <a:latin typeface="UD デジタル 教科書体 NP-B" panose="02020700000000000000" pitchFamily="18" charset="-128"/>
                <a:ea typeface="UD デジタル 教科書体 NP-B" panose="02020700000000000000" pitchFamily="18" charset="-128"/>
              </a:rPr>
              <a:t>・</a:t>
            </a:r>
            <a:r>
              <a:rPr lang="zh-CN" altLang="en-US" sz="3000" dirty="0">
                <a:latin typeface="UD デジタル 教科書体 NP-B" panose="02020700000000000000" pitchFamily="18" charset="-128"/>
                <a:ea typeface="UD デジタル 教科書体 NP-B" panose="02020700000000000000" pitchFamily="18" charset="-128"/>
              </a:rPr>
              <a:t>国際高等学校</a:t>
            </a:r>
            <a:endParaRPr lang="en-US" altLang="zh-CN" sz="3000" dirty="0">
              <a:latin typeface="UD デジタル 教科書体 NP-B" panose="02020700000000000000" pitchFamily="18" charset="-128"/>
              <a:ea typeface="UD デジタル 教科書体 NP-B" panose="02020700000000000000" pitchFamily="18" charset="-128"/>
            </a:endParaRPr>
          </a:p>
          <a:p>
            <a:pPr marL="0" indent="0">
              <a:lnSpc>
                <a:spcPct val="150000"/>
              </a:lnSpc>
              <a:spcBef>
                <a:spcPts val="0"/>
              </a:spcBef>
              <a:buFont typeface="Arial" panose="020B0604020202020204" pitchFamily="34" charset="0"/>
              <a:buNone/>
            </a:pPr>
            <a:r>
              <a:rPr lang="ja-JP" altLang="en-US" sz="3000" dirty="0">
                <a:latin typeface="UD デジタル 教科書体 NP-B" panose="02020700000000000000" pitchFamily="18" charset="-128"/>
                <a:ea typeface="UD デジタル 教科書体 NP-B" panose="02020700000000000000" pitchFamily="18" charset="-128"/>
              </a:rPr>
              <a:t>・</a:t>
            </a:r>
            <a:r>
              <a:rPr lang="zh-CN" altLang="en-US" sz="3000" dirty="0">
                <a:latin typeface="UD デジタル 教科書体 NP-B" panose="02020700000000000000" pitchFamily="18" charset="-128"/>
                <a:ea typeface="UD デジタル 教科書体 NP-B" panose="02020700000000000000" pitchFamily="18" charset="-128"/>
              </a:rPr>
              <a:t>名古屋国際高等学校</a:t>
            </a:r>
            <a:endParaRPr lang="en-US" altLang="zh-CN" sz="3000" dirty="0">
              <a:latin typeface="UD デジタル 教科書体 NP-B" panose="02020700000000000000" pitchFamily="18" charset="-128"/>
              <a:ea typeface="UD デジタル 教科書体 NP-B" panose="02020700000000000000" pitchFamily="18" charset="-128"/>
            </a:endParaRPr>
          </a:p>
          <a:p>
            <a:pPr marL="0" indent="0">
              <a:lnSpc>
                <a:spcPts val="6500"/>
              </a:lnSpc>
              <a:spcBef>
                <a:spcPts val="0"/>
              </a:spcBef>
              <a:buFont typeface="Arial" panose="020B0604020202020204" pitchFamily="34" charset="0"/>
              <a:buNone/>
            </a:pPr>
            <a:r>
              <a:rPr lang="ja-JP" altLang="en-US" sz="2800" dirty="0">
                <a:latin typeface="UD デジタル 教科書体 NP-B" panose="02020700000000000000" pitchFamily="18" charset="-128"/>
                <a:ea typeface="UD デジタル 教科書体 NP-B" panose="02020700000000000000" pitchFamily="18" charset="-128"/>
              </a:rPr>
              <a:t>＜インターナショナルスクール＞</a:t>
            </a:r>
            <a:endParaRPr lang="en-US" altLang="zh-CN" sz="2800" dirty="0">
              <a:latin typeface="UD デジタル 教科書体 NP-B" panose="02020700000000000000" pitchFamily="18" charset="-128"/>
              <a:ea typeface="UD デジタル 教科書体 NP-B" panose="02020700000000000000" pitchFamily="18" charset="-128"/>
            </a:endParaRPr>
          </a:p>
          <a:p>
            <a:pPr marL="0" indent="0">
              <a:lnSpc>
                <a:spcPct val="150000"/>
              </a:lnSpc>
              <a:spcBef>
                <a:spcPts val="0"/>
              </a:spcBef>
              <a:buFont typeface="Arial" panose="020B0604020202020204" pitchFamily="34" charset="0"/>
              <a:buNone/>
            </a:pPr>
            <a:r>
              <a:rPr lang="ja-JP" altLang="en-US" sz="2800" dirty="0">
                <a:latin typeface="UD デジタル 教科書体 NP-B" panose="02020700000000000000" pitchFamily="18" charset="-128"/>
                <a:ea typeface="UD デジタル 教科書体 NP-B" panose="02020700000000000000" pitchFamily="18" charset="-128"/>
              </a:rPr>
              <a:t>・</a:t>
            </a:r>
            <a:r>
              <a:rPr lang="ja-JP" altLang="en-US" sz="3000" dirty="0">
                <a:latin typeface="UD デジタル 教科書体 NP-B" panose="02020700000000000000" pitchFamily="18" charset="-128"/>
                <a:ea typeface="UD デジタル 教科書体 NP-B" panose="02020700000000000000" pitchFamily="18" charset="-128"/>
              </a:rPr>
              <a:t>江西インターナショナルスクール</a:t>
            </a:r>
            <a:endParaRPr lang="en-US" altLang="ja-JP" sz="3000" dirty="0">
              <a:latin typeface="UD デジタル 教科書体 NP-B" panose="02020700000000000000" pitchFamily="18" charset="-128"/>
              <a:ea typeface="UD デジタル 教科書体 NP-B" panose="02020700000000000000" pitchFamily="18" charset="-128"/>
            </a:endParaRPr>
          </a:p>
          <a:p>
            <a:pPr marL="0" indent="0">
              <a:lnSpc>
                <a:spcPct val="150000"/>
              </a:lnSpc>
              <a:spcBef>
                <a:spcPts val="0"/>
              </a:spcBef>
              <a:buFont typeface="Arial" panose="020B0604020202020204" pitchFamily="34" charset="0"/>
              <a:buNone/>
            </a:pPr>
            <a:endParaRPr lang="en-US" altLang="ja-JP" sz="1100" dirty="0">
              <a:latin typeface="UD デジタル 教科書体 NP-B" panose="02020700000000000000" pitchFamily="18" charset="-128"/>
              <a:ea typeface="UD デジタル 教科書体 NP-B" panose="02020700000000000000" pitchFamily="18" charset="-128"/>
            </a:endParaRPr>
          </a:p>
          <a:p>
            <a:pPr marL="0" indent="0">
              <a:lnSpc>
                <a:spcPct val="150000"/>
              </a:lnSpc>
              <a:spcBef>
                <a:spcPts val="0"/>
              </a:spcBef>
              <a:buFont typeface="Arial" panose="020B0604020202020204" pitchFamily="34" charset="0"/>
              <a:buNone/>
            </a:pPr>
            <a:r>
              <a:rPr lang="ja-JP" altLang="en-US" sz="3000" dirty="0">
                <a:latin typeface="UD デジタル 教科書体 NP-B" panose="02020700000000000000" pitchFamily="18" charset="-128"/>
                <a:ea typeface="UD デジタル 教科書体 NP-B" panose="02020700000000000000" pitchFamily="18" charset="-128"/>
              </a:rPr>
              <a:t>・名古屋インターナショナルスクール</a:t>
            </a:r>
            <a:endParaRPr lang="en-US" altLang="zh-CN" sz="3000" dirty="0">
              <a:latin typeface="UD デジタル 教科書体 NP-B" panose="02020700000000000000" pitchFamily="18" charset="-128"/>
              <a:ea typeface="UD デジタル 教科書体 NP-B" panose="02020700000000000000" pitchFamily="18" charset="-128"/>
            </a:endParaRPr>
          </a:p>
          <a:p>
            <a:pPr marL="0" indent="0">
              <a:lnSpc>
                <a:spcPct val="150000"/>
              </a:lnSpc>
              <a:spcBef>
                <a:spcPts val="0"/>
              </a:spcBef>
              <a:buFont typeface="Arial" panose="020B0604020202020204" pitchFamily="34" charset="0"/>
              <a:buNone/>
            </a:pPr>
            <a:endParaRPr lang="ja-JP" altLang="en-US" sz="2400" dirty="0">
              <a:latin typeface="UD デジタル 教科書体 NP-B" panose="02020700000000000000" pitchFamily="18" charset="-128"/>
              <a:ea typeface="UD デジタル 教科書体 NP-B" panose="02020700000000000000" pitchFamily="18" charset="-128"/>
            </a:endParaRPr>
          </a:p>
        </p:txBody>
      </p:sp>
      <p:sp>
        <p:nvSpPr>
          <p:cNvPr id="9" name="テキスト ボックス 8">
            <a:extLst>
              <a:ext uri="{FF2B5EF4-FFF2-40B4-BE49-F238E27FC236}">
                <a16:creationId xmlns:a16="http://schemas.microsoft.com/office/drawing/2014/main" id="{2BF407D1-F3B4-4CD7-B89A-D45E9AFC132F}"/>
              </a:ext>
            </a:extLst>
          </p:cNvPr>
          <p:cNvSpPr txBox="1"/>
          <p:nvPr/>
        </p:nvSpPr>
        <p:spPr>
          <a:xfrm>
            <a:off x="1295573" y="501925"/>
            <a:ext cx="8513379" cy="1317284"/>
          </a:xfrm>
          <a:prstGeom prst="rect">
            <a:avLst/>
          </a:prstGeom>
          <a:noFill/>
        </p:spPr>
        <p:txBody>
          <a:bodyPr wrap="square" rtlCol="0">
            <a:spAutoFit/>
          </a:bodyPr>
          <a:lstStyle/>
          <a:p>
            <a:pPr>
              <a:lnSpc>
                <a:spcPct val="150000"/>
              </a:lnSpc>
            </a:pPr>
            <a:r>
              <a:rPr kumimoji="1" lang="ja-JP" altLang="en-US" sz="2800" b="1" dirty="0">
                <a:latin typeface="UD デジタル 教科書体 NP-B" panose="02020700000000000000" pitchFamily="18" charset="-128"/>
                <a:ea typeface="UD デジタル 教科書体 NP-B" panose="02020700000000000000" pitchFamily="18" charset="-128"/>
              </a:rPr>
              <a:t>愛知県内の</a:t>
            </a:r>
            <a:endParaRPr kumimoji="1" lang="en-US" altLang="ja-JP" sz="2800" b="1" dirty="0">
              <a:latin typeface="UD デジタル 教科書体 NP-B" panose="02020700000000000000" pitchFamily="18" charset="-128"/>
              <a:ea typeface="UD デジタル 教科書体 NP-B" panose="02020700000000000000" pitchFamily="18" charset="-128"/>
            </a:endParaRPr>
          </a:p>
          <a:p>
            <a:pPr indent="360363">
              <a:lnSpc>
                <a:spcPct val="150000"/>
              </a:lnSpc>
            </a:pPr>
            <a:r>
              <a:rPr kumimoji="1" lang="ja-JP" altLang="en-US" sz="2800" b="1" dirty="0">
                <a:latin typeface="UD デジタル 教科書体 NP-B" panose="02020700000000000000" pitchFamily="18" charset="-128"/>
                <a:ea typeface="UD デジタル 教科書体 NP-B" panose="02020700000000000000" pitchFamily="18" charset="-128"/>
              </a:rPr>
              <a:t>国際バカロレア ディプロマ プログラム 実施校</a:t>
            </a:r>
          </a:p>
        </p:txBody>
      </p:sp>
      <p:pic>
        <p:nvPicPr>
          <p:cNvPr id="11" name="図 10">
            <a:extLst>
              <a:ext uri="{FF2B5EF4-FFF2-40B4-BE49-F238E27FC236}">
                <a16:creationId xmlns:a16="http://schemas.microsoft.com/office/drawing/2014/main" id="{8567801C-DFAC-45A4-B044-09AC2513846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452586" y="1753434"/>
            <a:ext cx="8124497" cy="67277"/>
          </a:xfrm>
          <a:prstGeom prst="rect">
            <a:avLst/>
          </a:prstGeom>
        </p:spPr>
      </p:pic>
      <p:sp>
        <p:nvSpPr>
          <p:cNvPr id="13" name="テキスト ボックス 12">
            <a:extLst>
              <a:ext uri="{FF2B5EF4-FFF2-40B4-BE49-F238E27FC236}">
                <a16:creationId xmlns:a16="http://schemas.microsoft.com/office/drawing/2014/main" id="{D071DB7B-1D62-4DDF-8341-D82C1235C797}"/>
              </a:ext>
            </a:extLst>
          </p:cNvPr>
          <p:cNvSpPr txBox="1"/>
          <p:nvPr/>
        </p:nvSpPr>
        <p:spPr>
          <a:xfrm>
            <a:off x="1307482" y="366651"/>
            <a:ext cx="1744718" cy="428259"/>
          </a:xfrm>
          <a:prstGeom prst="rect">
            <a:avLst/>
          </a:prstGeom>
          <a:noFill/>
        </p:spPr>
        <p:txBody>
          <a:bodyPr wrap="square" rtlCol="0" anchor="ctr">
            <a:spAutoFit/>
          </a:bodyPr>
          <a:lstStyle/>
          <a:p>
            <a:pPr>
              <a:lnSpc>
                <a:spcPct val="150000"/>
              </a:lnSpc>
            </a:pPr>
            <a:r>
              <a:rPr kumimoji="1" lang="ja-JP" altLang="en-US" sz="1600" b="1" dirty="0">
                <a:latin typeface="UD デジタル 教科書体 NP-B" panose="02020700000000000000" pitchFamily="18" charset="-128"/>
                <a:ea typeface="UD デジタル 教科書体 NP-B" panose="02020700000000000000" pitchFamily="18" charset="-128"/>
              </a:rPr>
              <a:t>あいち けんない　</a:t>
            </a:r>
            <a:endParaRPr kumimoji="1" lang="ja-JP" altLang="en-US" sz="1600" b="1" dirty="0">
              <a:solidFill>
                <a:schemeClr val="bg1"/>
              </a:solidFill>
              <a:latin typeface="UD デジタル 教科書体 NP-B" panose="02020700000000000000" pitchFamily="18" charset="-128"/>
              <a:ea typeface="UD デジタル 教科書体 NP-B" panose="02020700000000000000" pitchFamily="18" charset="-128"/>
            </a:endParaRPr>
          </a:p>
        </p:txBody>
      </p:sp>
      <p:sp>
        <p:nvSpPr>
          <p:cNvPr id="14" name="テキスト ボックス 13">
            <a:extLst>
              <a:ext uri="{FF2B5EF4-FFF2-40B4-BE49-F238E27FC236}">
                <a16:creationId xmlns:a16="http://schemas.microsoft.com/office/drawing/2014/main" id="{626562DC-A90E-4FB8-B72A-B68D4606DC05}"/>
              </a:ext>
            </a:extLst>
          </p:cNvPr>
          <p:cNvSpPr txBox="1"/>
          <p:nvPr/>
        </p:nvSpPr>
        <p:spPr>
          <a:xfrm>
            <a:off x="1631688" y="999094"/>
            <a:ext cx="8204293" cy="428259"/>
          </a:xfrm>
          <a:prstGeom prst="rect">
            <a:avLst/>
          </a:prstGeom>
          <a:noFill/>
        </p:spPr>
        <p:txBody>
          <a:bodyPr wrap="square" rtlCol="0" anchor="ctr">
            <a:spAutoFit/>
          </a:bodyPr>
          <a:lstStyle/>
          <a:p>
            <a:pPr>
              <a:lnSpc>
                <a:spcPct val="150000"/>
              </a:lnSpc>
            </a:pPr>
            <a:r>
              <a:rPr kumimoji="1" lang="ja-JP" altLang="en-US" sz="1600" b="1" dirty="0">
                <a:latin typeface="UD デジタル 教科書体 NP-B" panose="02020700000000000000" pitchFamily="18" charset="-128"/>
                <a:ea typeface="UD デジタル 教科書体 NP-B" panose="02020700000000000000" pitchFamily="18" charset="-128"/>
              </a:rPr>
              <a:t>こくさいば  か  ろ   れ   あ　 で   ぃ ぷ   ろ  ま　 ぷ   ろ ぐ   ら   む   じっしこう</a:t>
            </a:r>
          </a:p>
        </p:txBody>
      </p:sp>
      <p:sp>
        <p:nvSpPr>
          <p:cNvPr id="15" name="テキスト ボックス 14">
            <a:extLst>
              <a:ext uri="{FF2B5EF4-FFF2-40B4-BE49-F238E27FC236}">
                <a16:creationId xmlns:a16="http://schemas.microsoft.com/office/drawing/2014/main" id="{9DB9FD34-168E-425E-84E2-D051917A6498}"/>
              </a:ext>
            </a:extLst>
          </p:cNvPr>
          <p:cNvSpPr txBox="1"/>
          <p:nvPr/>
        </p:nvSpPr>
        <p:spPr>
          <a:xfrm>
            <a:off x="1536669" y="1819075"/>
            <a:ext cx="4422697" cy="386260"/>
          </a:xfrm>
          <a:prstGeom prst="rect">
            <a:avLst/>
          </a:prstGeom>
          <a:noFill/>
        </p:spPr>
        <p:txBody>
          <a:bodyPr wrap="square" rtlCol="0" anchor="ctr">
            <a:spAutoFit/>
          </a:bodyPr>
          <a:lstStyle/>
          <a:p>
            <a:pPr>
              <a:lnSpc>
                <a:spcPct val="150000"/>
              </a:lnSpc>
            </a:pPr>
            <a:r>
              <a:rPr kumimoji="1" lang="ja-JP" altLang="en-US" sz="1400" b="1" dirty="0">
                <a:latin typeface="UD デジタル 教科書体 NP-B" panose="02020700000000000000" pitchFamily="18" charset="-128"/>
                <a:ea typeface="UD デジタル 教科書体 NP-B" panose="02020700000000000000" pitchFamily="18" charset="-128"/>
              </a:rPr>
              <a:t>こうこうそつぎょうしかく　    しゅとく</a:t>
            </a:r>
          </a:p>
        </p:txBody>
      </p:sp>
      <p:sp>
        <p:nvSpPr>
          <p:cNvPr id="16" name="テキスト ボックス 15">
            <a:extLst>
              <a:ext uri="{FF2B5EF4-FFF2-40B4-BE49-F238E27FC236}">
                <a16:creationId xmlns:a16="http://schemas.microsoft.com/office/drawing/2014/main" id="{995146B3-4AAE-441D-B7C8-A4A9168B0AF6}"/>
              </a:ext>
            </a:extLst>
          </p:cNvPr>
          <p:cNvSpPr txBox="1"/>
          <p:nvPr/>
        </p:nvSpPr>
        <p:spPr>
          <a:xfrm>
            <a:off x="1611750" y="2472031"/>
            <a:ext cx="4422697" cy="428259"/>
          </a:xfrm>
          <a:prstGeom prst="rect">
            <a:avLst/>
          </a:prstGeom>
          <a:noFill/>
        </p:spPr>
        <p:txBody>
          <a:bodyPr wrap="square" rtlCol="0" anchor="ctr">
            <a:spAutoFit/>
          </a:bodyPr>
          <a:lstStyle/>
          <a:p>
            <a:pPr>
              <a:lnSpc>
                <a:spcPct val="150000"/>
              </a:lnSpc>
            </a:pPr>
            <a:r>
              <a:rPr kumimoji="1" lang="ja-JP" altLang="en-US" sz="1600" b="1" dirty="0">
                <a:latin typeface="UD デジタル 教科書体 NP-B" panose="02020700000000000000" pitchFamily="18" charset="-128"/>
                <a:ea typeface="UD デジタル 教科書体 NP-B" panose="02020700000000000000" pitchFamily="18" charset="-128"/>
              </a:rPr>
              <a:t>こくさいこうとうがっこう</a:t>
            </a:r>
          </a:p>
        </p:txBody>
      </p:sp>
      <p:sp>
        <p:nvSpPr>
          <p:cNvPr id="17" name="テキスト ボックス 16">
            <a:extLst>
              <a:ext uri="{FF2B5EF4-FFF2-40B4-BE49-F238E27FC236}">
                <a16:creationId xmlns:a16="http://schemas.microsoft.com/office/drawing/2014/main" id="{ABD2988B-E6DC-4707-A56F-09C6719BE8E9}"/>
              </a:ext>
            </a:extLst>
          </p:cNvPr>
          <p:cNvSpPr txBox="1"/>
          <p:nvPr/>
        </p:nvSpPr>
        <p:spPr>
          <a:xfrm>
            <a:off x="1709512" y="3179652"/>
            <a:ext cx="4422697" cy="428259"/>
          </a:xfrm>
          <a:prstGeom prst="rect">
            <a:avLst/>
          </a:prstGeom>
          <a:noFill/>
        </p:spPr>
        <p:txBody>
          <a:bodyPr wrap="square" rtlCol="0" anchor="ctr">
            <a:spAutoFit/>
          </a:bodyPr>
          <a:lstStyle/>
          <a:p>
            <a:pPr>
              <a:lnSpc>
                <a:spcPct val="150000"/>
              </a:lnSpc>
            </a:pPr>
            <a:r>
              <a:rPr kumimoji="1" lang="ja-JP" altLang="en-US" sz="1600" b="1" dirty="0">
                <a:latin typeface="UD デジタル 教科書体 NP-B" panose="02020700000000000000" pitchFamily="18" charset="-128"/>
                <a:ea typeface="UD デジタル 教科書体 NP-B" panose="02020700000000000000" pitchFamily="18" charset="-128"/>
              </a:rPr>
              <a:t>な  ご   や こくさいこうとうがっこう</a:t>
            </a:r>
          </a:p>
        </p:txBody>
      </p:sp>
      <p:sp>
        <p:nvSpPr>
          <p:cNvPr id="18" name="テキスト ボックス 17">
            <a:extLst>
              <a:ext uri="{FF2B5EF4-FFF2-40B4-BE49-F238E27FC236}">
                <a16:creationId xmlns:a16="http://schemas.microsoft.com/office/drawing/2014/main" id="{674FC369-D61B-45A2-8F32-E33A8844CF83}"/>
              </a:ext>
            </a:extLst>
          </p:cNvPr>
          <p:cNvSpPr txBox="1"/>
          <p:nvPr/>
        </p:nvSpPr>
        <p:spPr>
          <a:xfrm>
            <a:off x="1621569" y="4667931"/>
            <a:ext cx="7259788" cy="428259"/>
          </a:xfrm>
          <a:prstGeom prst="rect">
            <a:avLst/>
          </a:prstGeom>
          <a:noFill/>
        </p:spPr>
        <p:txBody>
          <a:bodyPr wrap="square" rtlCol="0" anchor="ctr">
            <a:spAutoFit/>
          </a:bodyPr>
          <a:lstStyle/>
          <a:p>
            <a:pPr>
              <a:lnSpc>
                <a:spcPct val="150000"/>
              </a:lnSpc>
            </a:pPr>
            <a:r>
              <a:rPr kumimoji="1" lang="ja-JP" altLang="en-US" sz="1600" b="1" dirty="0">
                <a:latin typeface="UD デジタル 教科書体 NP-B" panose="02020700000000000000" pitchFamily="18" charset="-128"/>
                <a:ea typeface="UD デジタル 教科書体 NP-B" panose="02020700000000000000" pitchFamily="18" charset="-128"/>
              </a:rPr>
              <a:t>え  にし い  ん   た   ー   な   し  ょ   な   る  す    く  ー  る</a:t>
            </a:r>
          </a:p>
        </p:txBody>
      </p:sp>
      <p:sp>
        <p:nvSpPr>
          <p:cNvPr id="20" name="テキスト ボックス 19">
            <a:extLst>
              <a:ext uri="{FF2B5EF4-FFF2-40B4-BE49-F238E27FC236}">
                <a16:creationId xmlns:a16="http://schemas.microsoft.com/office/drawing/2014/main" id="{0A0FBE43-3C46-4E53-BAEC-5008634579F2}"/>
              </a:ext>
            </a:extLst>
          </p:cNvPr>
          <p:cNvSpPr txBox="1"/>
          <p:nvPr/>
        </p:nvSpPr>
        <p:spPr>
          <a:xfrm>
            <a:off x="1698849" y="5615043"/>
            <a:ext cx="6666938" cy="428259"/>
          </a:xfrm>
          <a:prstGeom prst="rect">
            <a:avLst/>
          </a:prstGeom>
          <a:noFill/>
        </p:spPr>
        <p:txBody>
          <a:bodyPr wrap="square" rtlCol="0" anchor="ctr">
            <a:spAutoFit/>
          </a:bodyPr>
          <a:lstStyle/>
          <a:p>
            <a:pPr>
              <a:lnSpc>
                <a:spcPct val="150000"/>
              </a:lnSpc>
            </a:pPr>
            <a:r>
              <a:rPr kumimoji="1" lang="ja-JP" altLang="en-US" sz="1600" b="1" dirty="0">
                <a:latin typeface="UD デジタル 教科書体 NP-B" panose="02020700000000000000" pitchFamily="18" charset="-128"/>
                <a:ea typeface="UD デジタル 教科書体 NP-B" panose="02020700000000000000" pitchFamily="18" charset="-128"/>
              </a:rPr>
              <a:t>な  ご   や   い  ん   た   ー   な   し  ょ   な   る  す    く  ー  る</a:t>
            </a:r>
          </a:p>
        </p:txBody>
      </p:sp>
      <p:sp>
        <p:nvSpPr>
          <p:cNvPr id="4" name="テキスト ボックス 3">
            <a:extLst>
              <a:ext uri="{FF2B5EF4-FFF2-40B4-BE49-F238E27FC236}">
                <a16:creationId xmlns:a16="http://schemas.microsoft.com/office/drawing/2014/main" id="{F3B2F5BF-5222-4075-B820-2AE2953FB904}"/>
              </a:ext>
            </a:extLst>
          </p:cNvPr>
          <p:cNvSpPr txBox="1"/>
          <p:nvPr/>
        </p:nvSpPr>
        <p:spPr>
          <a:xfrm>
            <a:off x="4103145" y="2820048"/>
            <a:ext cx="3400719" cy="369332"/>
          </a:xfrm>
          <a:prstGeom prst="rect">
            <a:avLst/>
          </a:prstGeom>
          <a:noFill/>
        </p:spPr>
        <p:txBody>
          <a:bodyPr wrap="square" rtlCol="0">
            <a:spAutoFit/>
          </a:bodyPr>
          <a:lstStyle/>
          <a:p>
            <a:r>
              <a:rPr lang="en-US" altLang="ja-JP" dirty="0">
                <a:latin typeface="UD デジタル 教科書体 NP-B" panose="02020700000000000000" pitchFamily="18" charset="-128"/>
                <a:ea typeface="UD デジタル 教科書体 NP-B" panose="02020700000000000000" pitchFamily="18" charset="-128"/>
              </a:rPr>
              <a:t>https://ic.nucba.ac.jp/jp/</a:t>
            </a:r>
            <a:endParaRPr kumimoji="1" lang="ja-JP" altLang="en-US" dirty="0">
              <a:latin typeface="UD デジタル 教科書体 NP-B" panose="02020700000000000000" pitchFamily="18" charset="-128"/>
              <a:ea typeface="UD デジタル 教科書体 NP-B" panose="02020700000000000000" pitchFamily="18" charset="-128"/>
            </a:endParaRPr>
          </a:p>
        </p:txBody>
      </p:sp>
      <p:sp>
        <p:nvSpPr>
          <p:cNvPr id="5" name="テキスト ボックス 4">
            <a:extLst>
              <a:ext uri="{FF2B5EF4-FFF2-40B4-BE49-F238E27FC236}">
                <a16:creationId xmlns:a16="http://schemas.microsoft.com/office/drawing/2014/main" id="{C6C413DF-6F09-45DC-8D0E-C96D574AB9DF}"/>
              </a:ext>
            </a:extLst>
          </p:cNvPr>
          <p:cNvSpPr txBox="1"/>
          <p:nvPr/>
        </p:nvSpPr>
        <p:spPr>
          <a:xfrm>
            <a:off x="5421716" y="3518132"/>
            <a:ext cx="4615663" cy="369332"/>
          </a:xfrm>
          <a:prstGeom prst="rect">
            <a:avLst/>
          </a:prstGeom>
          <a:noFill/>
        </p:spPr>
        <p:txBody>
          <a:bodyPr wrap="square" rtlCol="0">
            <a:spAutoFit/>
          </a:bodyPr>
          <a:lstStyle/>
          <a:p>
            <a:r>
              <a:rPr lang="en-US" altLang="ja-JP" dirty="0">
                <a:latin typeface="UD デジタル 教科書体 NP-B" panose="02020700000000000000" pitchFamily="18" charset="-128"/>
                <a:ea typeface="UD デジタル 教科書体 NP-B" panose="02020700000000000000" pitchFamily="18" charset="-128"/>
              </a:rPr>
              <a:t>https://www.nihs.ed.jp/</a:t>
            </a:r>
            <a:endParaRPr kumimoji="1" lang="ja-JP" altLang="en-US" dirty="0">
              <a:latin typeface="UD デジタル 教科書体 NP-B" panose="02020700000000000000" pitchFamily="18" charset="-128"/>
              <a:ea typeface="UD デジタル 教科書体 NP-B" panose="02020700000000000000" pitchFamily="18" charset="-128"/>
            </a:endParaRPr>
          </a:p>
        </p:txBody>
      </p:sp>
      <p:sp>
        <p:nvSpPr>
          <p:cNvPr id="6" name="テキスト ボックス 5">
            <a:extLst>
              <a:ext uri="{FF2B5EF4-FFF2-40B4-BE49-F238E27FC236}">
                <a16:creationId xmlns:a16="http://schemas.microsoft.com/office/drawing/2014/main" id="{0E6258E1-D343-4573-B972-4F4424968C6A}"/>
              </a:ext>
            </a:extLst>
          </p:cNvPr>
          <p:cNvSpPr txBox="1"/>
          <p:nvPr/>
        </p:nvSpPr>
        <p:spPr>
          <a:xfrm>
            <a:off x="1611750" y="5385080"/>
            <a:ext cx="3766354" cy="369332"/>
          </a:xfrm>
          <a:prstGeom prst="rect">
            <a:avLst/>
          </a:prstGeom>
          <a:noFill/>
        </p:spPr>
        <p:txBody>
          <a:bodyPr wrap="square" rtlCol="0">
            <a:spAutoFit/>
          </a:bodyPr>
          <a:lstStyle/>
          <a:p>
            <a:r>
              <a:rPr kumimoji="1" lang="en-US" altLang="ja-JP" sz="1600" dirty="0">
                <a:latin typeface="UD デジタル 教科書体 NP-B" panose="02020700000000000000" pitchFamily="18" charset="-128"/>
                <a:ea typeface="UD デジタル 教科書体 NP-B" panose="02020700000000000000" pitchFamily="18" charset="-128"/>
              </a:rPr>
              <a:t>https://</a:t>
            </a:r>
            <a:r>
              <a:rPr kumimoji="1" lang="en-US" altLang="ja-JP" dirty="0">
                <a:latin typeface="UD デジタル 教科書体 NP-B" panose="02020700000000000000" pitchFamily="18" charset="-128"/>
                <a:ea typeface="UD デジタル 教科書体 NP-B" panose="02020700000000000000" pitchFamily="18" charset="-128"/>
              </a:rPr>
              <a:t>enishi</a:t>
            </a:r>
            <a:r>
              <a:rPr kumimoji="1" lang="en-US" altLang="ja-JP" sz="1600" dirty="0">
                <a:latin typeface="UD デジタル 教科書体 NP-B" panose="02020700000000000000" pitchFamily="18" charset="-128"/>
                <a:ea typeface="UD デジタル 教科書体 NP-B" panose="02020700000000000000" pitchFamily="18" charset="-128"/>
              </a:rPr>
              <a:t>.ac.jp/JP/</a:t>
            </a:r>
            <a:endParaRPr kumimoji="1" lang="ja-JP" altLang="en-US" sz="1600" dirty="0">
              <a:latin typeface="UD デジタル 教科書体 NP-B" panose="02020700000000000000" pitchFamily="18" charset="-128"/>
              <a:ea typeface="UD デジタル 教科書体 NP-B" panose="02020700000000000000" pitchFamily="18" charset="-128"/>
            </a:endParaRPr>
          </a:p>
        </p:txBody>
      </p:sp>
      <p:sp>
        <p:nvSpPr>
          <p:cNvPr id="7" name="テキスト ボックス 6">
            <a:extLst>
              <a:ext uri="{FF2B5EF4-FFF2-40B4-BE49-F238E27FC236}">
                <a16:creationId xmlns:a16="http://schemas.microsoft.com/office/drawing/2014/main" id="{6C2F497D-54D8-4F35-B167-CCE83AAAD28D}"/>
              </a:ext>
            </a:extLst>
          </p:cNvPr>
          <p:cNvSpPr txBox="1"/>
          <p:nvPr/>
        </p:nvSpPr>
        <p:spPr>
          <a:xfrm>
            <a:off x="1611750" y="6402361"/>
            <a:ext cx="5825167" cy="369332"/>
          </a:xfrm>
          <a:prstGeom prst="rect">
            <a:avLst/>
          </a:prstGeom>
          <a:noFill/>
        </p:spPr>
        <p:txBody>
          <a:bodyPr wrap="square" rtlCol="0">
            <a:spAutoFit/>
          </a:bodyPr>
          <a:lstStyle/>
          <a:p>
            <a:r>
              <a:rPr kumimoji="1" lang="en-US" altLang="ja-JP" dirty="0">
                <a:latin typeface="UD デジタル 教科書体 NP-B" panose="02020700000000000000" pitchFamily="18" charset="-128"/>
                <a:ea typeface="UD デジタル 教科書体 NP-B" panose="02020700000000000000" pitchFamily="18" charset="-128"/>
              </a:rPr>
              <a:t>https://www.nis.ac.jp/japanese/welcome</a:t>
            </a:r>
            <a:endParaRPr kumimoji="1" lang="ja-JP" altLang="en-US" dirty="0">
              <a:latin typeface="UD デジタル 教科書体 NP-B" panose="02020700000000000000" pitchFamily="18" charset="-128"/>
              <a:ea typeface="UD デジタル 教科書体 NP-B" panose="02020700000000000000" pitchFamily="18" charset="-128"/>
            </a:endParaRPr>
          </a:p>
        </p:txBody>
      </p:sp>
      <p:pic>
        <p:nvPicPr>
          <p:cNvPr id="8" name="図 7">
            <a:extLst>
              <a:ext uri="{FF2B5EF4-FFF2-40B4-BE49-F238E27FC236}">
                <a16:creationId xmlns:a16="http://schemas.microsoft.com/office/drawing/2014/main" id="{1CD514DF-02B5-4627-AF92-DB42FDB43ADA}"/>
              </a:ext>
            </a:extLst>
          </p:cNvPr>
          <p:cNvPicPr>
            <a:picLocks noChangeAspect="1"/>
          </p:cNvPicPr>
          <p:nvPr/>
        </p:nvPicPr>
        <p:blipFill>
          <a:blip r:embed="rId4"/>
          <a:stretch>
            <a:fillRect/>
          </a:stretch>
        </p:blipFill>
        <p:spPr>
          <a:xfrm>
            <a:off x="7477215" y="2398982"/>
            <a:ext cx="900000" cy="900000"/>
          </a:xfrm>
          <a:prstGeom prst="rect">
            <a:avLst/>
          </a:prstGeom>
        </p:spPr>
      </p:pic>
      <p:pic>
        <p:nvPicPr>
          <p:cNvPr id="21" name="図 20">
            <a:extLst>
              <a:ext uri="{FF2B5EF4-FFF2-40B4-BE49-F238E27FC236}">
                <a16:creationId xmlns:a16="http://schemas.microsoft.com/office/drawing/2014/main" id="{3F3EB015-0474-47D6-A554-1CAE982ADB93}"/>
              </a:ext>
            </a:extLst>
          </p:cNvPr>
          <p:cNvPicPr>
            <a:picLocks noChangeAspect="1"/>
          </p:cNvPicPr>
          <p:nvPr/>
        </p:nvPicPr>
        <p:blipFill>
          <a:blip r:embed="rId5"/>
          <a:stretch>
            <a:fillRect/>
          </a:stretch>
        </p:blipFill>
        <p:spPr>
          <a:xfrm>
            <a:off x="8667324" y="3252798"/>
            <a:ext cx="900000" cy="900000"/>
          </a:xfrm>
          <a:prstGeom prst="rect">
            <a:avLst/>
          </a:prstGeom>
        </p:spPr>
      </p:pic>
      <p:pic>
        <p:nvPicPr>
          <p:cNvPr id="23" name="図 22">
            <a:extLst>
              <a:ext uri="{FF2B5EF4-FFF2-40B4-BE49-F238E27FC236}">
                <a16:creationId xmlns:a16="http://schemas.microsoft.com/office/drawing/2014/main" id="{26773A50-807D-4AB9-854A-C691C784EF7C}"/>
              </a:ext>
            </a:extLst>
          </p:cNvPr>
          <p:cNvPicPr>
            <a:picLocks noChangeAspect="1"/>
          </p:cNvPicPr>
          <p:nvPr/>
        </p:nvPicPr>
        <p:blipFill>
          <a:blip r:embed="rId6"/>
          <a:stretch>
            <a:fillRect/>
          </a:stretch>
        </p:blipFill>
        <p:spPr>
          <a:xfrm>
            <a:off x="7563716" y="4600062"/>
            <a:ext cx="900000" cy="900000"/>
          </a:xfrm>
          <a:prstGeom prst="rect">
            <a:avLst/>
          </a:prstGeom>
        </p:spPr>
      </p:pic>
      <p:pic>
        <p:nvPicPr>
          <p:cNvPr id="25" name="図 24">
            <a:extLst>
              <a:ext uri="{FF2B5EF4-FFF2-40B4-BE49-F238E27FC236}">
                <a16:creationId xmlns:a16="http://schemas.microsoft.com/office/drawing/2014/main" id="{9C9C04E2-F5F0-42A8-8DDF-C526B5DF27D3}"/>
              </a:ext>
            </a:extLst>
          </p:cNvPr>
          <p:cNvPicPr>
            <a:picLocks noChangeAspect="1"/>
          </p:cNvPicPr>
          <p:nvPr/>
        </p:nvPicPr>
        <p:blipFill>
          <a:blip r:embed="rId7"/>
          <a:stretch>
            <a:fillRect/>
          </a:stretch>
        </p:blipFill>
        <p:spPr>
          <a:xfrm>
            <a:off x="8119767" y="5719212"/>
            <a:ext cx="900000" cy="900000"/>
          </a:xfrm>
          <a:prstGeom prst="rect">
            <a:avLst/>
          </a:prstGeom>
        </p:spPr>
      </p:pic>
      <p:sp>
        <p:nvSpPr>
          <p:cNvPr id="3" name="テキスト ボックス 2">
            <a:extLst>
              <a:ext uri="{FF2B5EF4-FFF2-40B4-BE49-F238E27FC236}">
                <a16:creationId xmlns:a16="http://schemas.microsoft.com/office/drawing/2014/main" id="{1384E13E-706A-DD64-A5FC-F01BA8F01B5D}"/>
              </a:ext>
            </a:extLst>
          </p:cNvPr>
          <p:cNvSpPr txBox="1"/>
          <p:nvPr/>
        </p:nvSpPr>
        <p:spPr>
          <a:xfrm>
            <a:off x="1621569" y="4012431"/>
            <a:ext cx="5479622" cy="428259"/>
          </a:xfrm>
          <a:prstGeom prst="rect">
            <a:avLst/>
          </a:prstGeom>
          <a:noFill/>
        </p:spPr>
        <p:txBody>
          <a:bodyPr wrap="square" rtlCol="0" anchor="ctr">
            <a:spAutoFit/>
          </a:bodyPr>
          <a:lstStyle/>
          <a:p>
            <a:pPr>
              <a:lnSpc>
                <a:spcPct val="150000"/>
              </a:lnSpc>
            </a:pPr>
            <a:r>
              <a:rPr kumimoji="1" lang="ja-JP" altLang="en-US" sz="1600" b="1" dirty="0">
                <a:latin typeface="UD デジタル 教科書体 NP-B" panose="02020700000000000000" pitchFamily="18" charset="-128"/>
                <a:ea typeface="UD デジタル 教科書体 NP-B" panose="02020700000000000000" pitchFamily="18" charset="-128"/>
              </a:rPr>
              <a:t>い  ん   た   ー   な   し  ょ   な   る  す    く  ー  る</a:t>
            </a:r>
          </a:p>
        </p:txBody>
      </p:sp>
    </p:spTree>
    <p:extLst>
      <p:ext uri="{BB962C8B-B14F-4D97-AF65-F5344CB8AC3E}">
        <p14:creationId xmlns:p14="http://schemas.microsoft.com/office/powerpoint/2010/main" val="3719698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角丸四角形 3">
            <a:extLst>
              <a:ext uri="{FF2B5EF4-FFF2-40B4-BE49-F238E27FC236}">
                <a16:creationId xmlns:a16="http://schemas.microsoft.com/office/drawing/2014/main" id="{1DD8D135-CC63-D03F-477C-AC0242BF1507}"/>
              </a:ext>
            </a:extLst>
          </p:cNvPr>
          <p:cNvSpPr/>
          <p:nvPr/>
        </p:nvSpPr>
        <p:spPr>
          <a:xfrm>
            <a:off x="796964" y="362939"/>
            <a:ext cx="9532580" cy="2376000"/>
          </a:xfrm>
          <a:custGeom>
            <a:avLst/>
            <a:gdLst>
              <a:gd name="connsiteX0" fmla="*/ 0 w 9532580"/>
              <a:gd name="connsiteY0" fmla="*/ 0 h 2376000"/>
              <a:gd name="connsiteX1" fmla="*/ 595786 w 9532580"/>
              <a:gd name="connsiteY1" fmla="*/ 0 h 2376000"/>
              <a:gd name="connsiteX2" fmla="*/ 1191573 w 9532580"/>
              <a:gd name="connsiteY2" fmla="*/ 0 h 2376000"/>
              <a:gd name="connsiteX3" fmla="*/ 1501381 w 9532580"/>
              <a:gd name="connsiteY3" fmla="*/ 0 h 2376000"/>
              <a:gd name="connsiteX4" fmla="*/ 2097168 w 9532580"/>
              <a:gd name="connsiteY4" fmla="*/ 0 h 2376000"/>
              <a:gd name="connsiteX5" fmla="*/ 2883605 w 9532580"/>
              <a:gd name="connsiteY5" fmla="*/ 0 h 2376000"/>
              <a:gd name="connsiteX6" fmla="*/ 3384066 w 9532580"/>
              <a:gd name="connsiteY6" fmla="*/ 0 h 2376000"/>
              <a:gd name="connsiteX7" fmla="*/ 3884526 w 9532580"/>
              <a:gd name="connsiteY7" fmla="*/ 0 h 2376000"/>
              <a:gd name="connsiteX8" fmla="*/ 4480313 w 9532580"/>
              <a:gd name="connsiteY8" fmla="*/ 0 h 2376000"/>
              <a:gd name="connsiteX9" fmla="*/ 5171425 w 9532580"/>
              <a:gd name="connsiteY9" fmla="*/ 0 h 2376000"/>
              <a:gd name="connsiteX10" fmla="*/ 5862537 w 9532580"/>
              <a:gd name="connsiteY10" fmla="*/ 0 h 2376000"/>
              <a:gd name="connsiteX11" fmla="*/ 6553649 w 9532580"/>
              <a:gd name="connsiteY11" fmla="*/ 0 h 2376000"/>
              <a:gd name="connsiteX12" fmla="*/ 7340087 w 9532580"/>
              <a:gd name="connsiteY12" fmla="*/ 0 h 2376000"/>
              <a:gd name="connsiteX13" fmla="*/ 7935873 w 9532580"/>
              <a:gd name="connsiteY13" fmla="*/ 0 h 2376000"/>
              <a:gd name="connsiteX14" fmla="*/ 8626985 w 9532580"/>
              <a:gd name="connsiteY14" fmla="*/ 0 h 2376000"/>
              <a:gd name="connsiteX15" fmla="*/ 9532580 w 9532580"/>
              <a:gd name="connsiteY15" fmla="*/ 0 h 2376000"/>
              <a:gd name="connsiteX16" fmla="*/ 9532580 w 9532580"/>
              <a:gd name="connsiteY16" fmla="*/ 594000 h 2376000"/>
              <a:gd name="connsiteX17" fmla="*/ 9532580 w 9532580"/>
              <a:gd name="connsiteY17" fmla="*/ 1211760 h 2376000"/>
              <a:gd name="connsiteX18" fmla="*/ 9532580 w 9532580"/>
              <a:gd name="connsiteY18" fmla="*/ 1853280 h 2376000"/>
              <a:gd name="connsiteX19" fmla="*/ 9532580 w 9532580"/>
              <a:gd name="connsiteY19" fmla="*/ 2376000 h 2376000"/>
              <a:gd name="connsiteX20" fmla="*/ 9127445 w 9532580"/>
              <a:gd name="connsiteY20" fmla="*/ 2376000 h 2376000"/>
              <a:gd name="connsiteX21" fmla="*/ 8626985 w 9532580"/>
              <a:gd name="connsiteY21" fmla="*/ 2376000 h 2376000"/>
              <a:gd name="connsiteX22" fmla="*/ 7935873 w 9532580"/>
              <a:gd name="connsiteY22" fmla="*/ 2376000 h 2376000"/>
              <a:gd name="connsiteX23" fmla="*/ 7340087 w 9532580"/>
              <a:gd name="connsiteY23" fmla="*/ 2376000 h 2376000"/>
              <a:gd name="connsiteX24" fmla="*/ 7030278 w 9532580"/>
              <a:gd name="connsiteY24" fmla="*/ 2376000 h 2376000"/>
              <a:gd name="connsiteX25" fmla="*/ 6529817 w 9532580"/>
              <a:gd name="connsiteY25" fmla="*/ 2376000 h 2376000"/>
              <a:gd name="connsiteX26" fmla="*/ 5838705 w 9532580"/>
              <a:gd name="connsiteY26" fmla="*/ 2376000 h 2376000"/>
              <a:gd name="connsiteX27" fmla="*/ 5433571 w 9532580"/>
              <a:gd name="connsiteY27" fmla="*/ 2376000 h 2376000"/>
              <a:gd name="connsiteX28" fmla="*/ 4647133 w 9532580"/>
              <a:gd name="connsiteY28" fmla="*/ 2376000 h 2376000"/>
              <a:gd name="connsiteX29" fmla="*/ 3860695 w 9532580"/>
              <a:gd name="connsiteY29" fmla="*/ 2376000 h 2376000"/>
              <a:gd name="connsiteX30" fmla="*/ 3264909 w 9532580"/>
              <a:gd name="connsiteY30" fmla="*/ 2376000 h 2376000"/>
              <a:gd name="connsiteX31" fmla="*/ 2478471 w 9532580"/>
              <a:gd name="connsiteY31" fmla="*/ 2376000 h 2376000"/>
              <a:gd name="connsiteX32" fmla="*/ 1882685 w 9532580"/>
              <a:gd name="connsiteY32" fmla="*/ 2376000 h 2376000"/>
              <a:gd name="connsiteX33" fmla="*/ 1191573 w 9532580"/>
              <a:gd name="connsiteY33" fmla="*/ 2376000 h 2376000"/>
              <a:gd name="connsiteX34" fmla="*/ 881764 w 9532580"/>
              <a:gd name="connsiteY34" fmla="*/ 2376000 h 2376000"/>
              <a:gd name="connsiteX35" fmla="*/ 0 w 9532580"/>
              <a:gd name="connsiteY35" fmla="*/ 2376000 h 2376000"/>
              <a:gd name="connsiteX36" fmla="*/ 0 w 9532580"/>
              <a:gd name="connsiteY36" fmla="*/ 1805760 h 2376000"/>
              <a:gd name="connsiteX37" fmla="*/ 0 w 9532580"/>
              <a:gd name="connsiteY37" fmla="*/ 1235520 h 2376000"/>
              <a:gd name="connsiteX38" fmla="*/ 0 w 9532580"/>
              <a:gd name="connsiteY38" fmla="*/ 689040 h 2376000"/>
              <a:gd name="connsiteX39" fmla="*/ 0 w 9532580"/>
              <a:gd name="connsiteY39" fmla="*/ 0 h 23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532580" h="2376000" fill="none" extrusionOk="0">
                <a:moveTo>
                  <a:pt x="0" y="0"/>
                </a:moveTo>
                <a:cubicBezTo>
                  <a:pt x="265140" y="-19601"/>
                  <a:pt x="300879" y="71213"/>
                  <a:pt x="595786" y="0"/>
                </a:cubicBezTo>
                <a:cubicBezTo>
                  <a:pt x="890693" y="-71213"/>
                  <a:pt x="1065884" y="21813"/>
                  <a:pt x="1191573" y="0"/>
                </a:cubicBezTo>
                <a:cubicBezTo>
                  <a:pt x="1317262" y="-21813"/>
                  <a:pt x="1377180" y="35099"/>
                  <a:pt x="1501381" y="0"/>
                </a:cubicBezTo>
                <a:cubicBezTo>
                  <a:pt x="1625582" y="-35099"/>
                  <a:pt x="1819237" y="49527"/>
                  <a:pt x="2097168" y="0"/>
                </a:cubicBezTo>
                <a:cubicBezTo>
                  <a:pt x="2375099" y="-49527"/>
                  <a:pt x="2536568" y="8095"/>
                  <a:pt x="2883605" y="0"/>
                </a:cubicBezTo>
                <a:cubicBezTo>
                  <a:pt x="3230642" y="-8095"/>
                  <a:pt x="3137510" y="36391"/>
                  <a:pt x="3384066" y="0"/>
                </a:cubicBezTo>
                <a:cubicBezTo>
                  <a:pt x="3630622" y="-36391"/>
                  <a:pt x="3764578" y="9286"/>
                  <a:pt x="3884526" y="0"/>
                </a:cubicBezTo>
                <a:cubicBezTo>
                  <a:pt x="4004474" y="-9286"/>
                  <a:pt x="4261902" y="45677"/>
                  <a:pt x="4480313" y="0"/>
                </a:cubicBezTo>
                <a:cubicBezTo>
                  <a:pt x="4698724" y="-45677"/>
                  <a:pt x="4919728" y="25065"/>
                  <a:pt x="5171425" y="0"/>
                </a:cubicBezTo>
                <a:cubicBezTo>
                  <a:pt x="5423122" y="-25065"/>
                  <a:pt x="5647226" y="31015"/>
                  <a:pt x="5862537" y="0"/>
                </a:cubicBezTo>
                <a:cubicBezTo>
                  <a:pt x="6077848" y="-31015"/>
                  <a:pt x="6332534" y="2349"/>
                  <a:pt x="6553649" y="0"/>
                </a:cubicBezTo>
                <a:cubicBezTo>
                  <a:pt x="6774764" y="-2349"/>
                  <a:pt x="6973363" y="27559"/>
                  <a:pt x="7340087" y="0"/>
                </a:cubicBezTo>
                <a:cubicBezTo>
                  <a:pt x="7706811" y="-27559"/>
                  <a:pt x="7792150" y="20924"/>
                  <a:pt x="7935873" y="0"/>
                </a:cubicBezTo>
                <a:cubicBezTo>
                  <a:pt x="8079596" y="-20924"/>
                  <a:pt x="8442675" y="50241"/>
                  <a:pt x="8626985" y="0"/>
                </a:cubicBezTo>
                <a:cubicBezTo>
                  <a:pt x="8811295" y="-50241"/>
                  <a:pt x="9234329" y="13866"/>
                  <a:pt x="9532580" y="0"/>
                </a:cubicBezTo>
                <a:cubicBezTo>
                  <a:pt x="9561465" y="181016"/>
                  <a:pt x="9513590" y="366854"/>
                  <a:pt x="9532580" y="594000"/>
                </a:cubicBezTo>
                <a:cubicBezTo>
                  <a:pt x="9551570" y="821146"/>
                  <a:pt x="9468191" y="1060005"/>
                  <a:pt x="9532580" y="1211760"/>
                </a:cubicBezTo>
                <a:cubicBezTo>
                  <a:pt x="9596969" y="1363515"/>
                  <a:pt x="9477031" y="1590896"/>
                  <a:pt x="9532580" y="1853280"/>
                </a:cubicBezTo>
                <a:cubicBezTo>
                  <a:pt x="9588129" y="2115664"/>
                  <a:pt x="9492451" y="2241801"/>
                  <a:pt x="9532580" y="2376000"/>
                </a:cubicBezTo>
                <a:cubicBezTo>
                  <a:pt x="9394569" y="2397759"/>
                  <a:pt x="9310364" y="2346183"/>
                  <a:pt x="9127445" y="2376000"/>
                </a:cubicBezTo>
                <a:cubicBezTo>
                  <a:pt x="8944526" y="2405817"/>
                  <a:pt x="8815069" y="2369209"/>
                  <a:pt x="8626985" y="2376000"/>
                </a:cubicBezTo>
                <a:cubicBezTo>
                  <a:pt x="8438901" y="2382791"/>
                  <a:pt x="8256564" y="2325359"/>
                  <a:pt x="7935873" y="2376000"/>
                </a:cubicBezTo>
                <a:cubicBezTo>
                  <a:pt x="7615182" y="2426641"/>
                  <a:pt x="7503587" y="2331314"/>
                  <a:pt x="7340087" y="2376000"/>
                </a:cubicBezTo>
                <a:cubicBezTo>
                  <a:pt x="7176587" y="2420686"/>
                  <a:pt x="7108891" y="2365995"/>
                  <a:pt x="7030278" y="2376000"/>
                </a:cubicBezTo>
                <a:cubicBezTo>
                  <a:pt x="6951665" y="2386005"/>
                  <a:pt x="6748925" y="2324309"/>
                  <a:pt x="6529817" y="2376000"/>
                </a:cubicBezTo>
                <a:cubicBezTo>
                  <a:pt x="6310709" y="2427691"/>
                  <a:pt x="6165249" y="2365448"/>
                  <a:pt x="5838705" y="2376000"/>
                </a:cubicBezTo>
                <a:cubicBezTo>
                  <a:pt x="5512161" y="2386552"/>
                  <a:pt x="5514986" y="2369159"/>
                  <a:pt x="5433571" y="2376000"/>
                </a:cubicBezTo>
                <a:cubicBezTo>
                  <a:pt x="5352156" y="2382841"/>
                  <a:pt x="4900938" y="2368264"/>
                  <a:pt x="4647133" y="2376000"/>
                </a:cubicBezTo>
                <a:cubicBezTo>
                  <a:pt x="4393328" y="2383736"/>
                  <a:pt x="4107711" y="2323451"/>
                  <a:pt x="3860695" y="2376000"/>
                </a:cubicBezTo>
                <a:cubicBezTo>
                  <a:pt x="3613679" y="2428549"/>
                  <a:pt x="3501627" y="2335310"/>
                  <a:pt x="3264909" y="2376000"/>
                </a:cubicBezTo>
                <a:cubicBezTo>
                  <a:pt x="3028191" y="2416690"/>
                  <a:pt x="2800027" y="2326937"/>
                  <a:pt x="2478471" y="2376000"/>
                </a:cubicBezTo>
                <a:cubicBezTo>
                  <a:pt x="2156915" y="2425063"/>
                  <a:pt x="2168515" y="2351671"/>
                  <a:pt x="1882685" y="2376000"/>
                </a:cubicBezTo>
                <a:cubicBezTo>
                  <a:pt x="1596855" y="2400329"/>
                  <a:pt x="1519369" y="2354478"/>
                  <a:pt x="1191573" y="2376000"/>
                </a:cubicBezTo>
                <a:cubicBezTo>
                  <a:pt x="863777" y="2397522"/>
                  <a:pt x="997305" y="2373659"/>
                  <a:pt x="881764" y="2376000"/>
                </a:cubicBezTo>
                <a:cubicBezTo>
                  <a:pt x="766223" y="2378341"/>
                  <a:pt x="258117" y="2297645"/>
                  <a:pt x="0" y="2376000"/>
                </a:cubicBezTo>
                <a:cubicBezTo>
                  <a:pt x="-65706" y="2098391"/>
                  <a:pt x="59431" y="2079034"/>
                  <a:pt x="0" y="1805760"/>
                </a:cubicBezTo>
                <a:cubicBezTo>
                  <a:pt x="-59431" y="1532486"/>
                  <a:pt x="66788" y="1355601"/>
                  <a:pt x="0" y="1235520"/>
                </a:cubicBezTo>
                <a:cubicBezTo>
                  <a:pt x="-66788" y="1115439"/>
                  <a:pt x="35637" y="825366"/>
                  <a:pt x="0" y="689040"/>
                </a:cubicBezTo>
                <a:cubicBezTo>
                  <a:pt x="-35637" y="552714"/>
                  <a:pt x="80985" y="338027"/>
                  <a:pt x="0" y="0"/>
                </a:cubicBezTo>
                <a:close/>
              </a:path>
              <a:path w="9532580" h="2376000" stroke="0" extrusionOk="0">
                <a:moveTo>
                  <a:pt x="0" y="0"/>
                </a:moveTo>
                <a:cubicBezTo>
                  <a:pt x="193647" y="-50168"/>
                  <a:pt x="398100" y="2241"/>
                  <a:pt x="500460" y="0"/>
                </a:cubicBezTo>
                <a:cubicBezTo>
                  <a:pt x="602820" y="-2241"/>
                  <a:pt x="723767" y="7060"/>
                  <a:pt x="810269" y="0"/>
                </a:cubicBezTo>
                <a:cubicBezTo>
                  <a:pt x="896771" y="-7060"/>
                  <a:pt x="1425409" y="1948"/>
                  <a:pt x="1596707" y="0"/>
                </a:cubicBezTo>
                <a:cubicBezTo>
                  <a:pt x="1768005" y="-1948"/>
                  <a:pt x="1897952" y="60021"/>
                  <a:pt x="2097168" y="0"/>
                </a:cubicBezTo>
                <a:cubicBezTo>
                  <a:pt x="2296384" y="-60021"/>
                  <a:pt x="2479440" y="41072"/>
                  <a:pt x="2597628" y="0"/>
                </a:cubicBezTo>
                <a:cubicBezTo>
                  <a:pt x="2715816" y="-41072"/>
                  <a:pt x="2991566" y="24007"/>
                  <a:pt x="3384066" y="0"/>
                </a:cubicBezTo>
                <a:cubicBezTo>
                  <a:pt x="3776566" y="-24007"/>
                  <a:pt x="3673882" y="30262"/>
                  <a:pt x="3789201" y="0"/>
                </a:cubicBezTo>
                <a:cubicBezTo>
                  <a:pt x="3904520" y="-30262"/>
                  <a:pt x="4305671" y="1117"/>
                  <a:pt x="4575638" y="0"/>
                </a:cubicBezTo>
                <a:cubicBezTo>
                  <a:pt x="4845605" y="-1117"/>
                  <a:pt x="5191272" y="12000"/>
                  <a:pt x="5362076" y="0"/>
                </a:cubicBezTo>
                <a:cubicBezTo>
                  <a:pt x="5532880" y="-12000"/>
                  <a:pt x="5719179" y="41924"/>
                  <a:pt x="5957863" y="0"/>
                </a:cubicBezTo>
                <a:cubicBezTo>
                  <a:pt x="6196547" y="-41924"/>
                  <a:pt x="6362044" y="31437"/>
                  <a:pt x="6744300" y="0"/>
                </a:cubicBezTo>
                <a:cubicBezTo>
                  <a:pt x="7126556" y="-31437"/>
                  <a:pt x="7020470" y="1720"/>
                  <a:pt x="7244761" y="0"/>
                </a:cubicBezTo>
                <a:cubicBezTo>
                  <a:pt x="7469052" y="-1720"/>
                  <a:pt x="7592575" y="27205"/>
                  <a:pt x="7745221" y="0"/>
                </a:cubicBezTo>
                <a:cubicBezTo>
                  <a:pt x="7897867" y="-27205"/>
                  <a:pt x="8197030" y="46650"/>
                  <a:pt x="8436333" y="0"/>
                </a:cubicBezTo>
                <a:cubicBezTo>
                  <a:pt x="8675636" y="-46650"/>
                  <a:pt x="8793677" y="42505"/>
                  <a:pt x="8936794" y="0"/>
                </a:cubicBezTo>
                <a:cubicBezTo>
                  <a:pt x="9079911" y="-42505"/>
                  <a:pt x="9410532" y="13781"/>
                  <a:pt x="9532580" y="0"/>
                </a:cubicBezTo>
                <a:cubicBezTo>
                  <a:pt x="9541367" y="243203"/>
                  <a:pt x="9485288" y="430797"/>
                  <a:pt x="9532580" y="641520"/>
                </a:cubicBezTo>
                <a:cubicBezTo>
                  <a:pt x="9579872" y="852243"/>
                  <a:pt x="9477417" y="1002209"/>
                  <a:pt x="9532580" y="1259280"/>
                </a:cubicBezTo>
                <a:cubicBezTo>
                  <a:pt x="9587743" y="1516351"/>
                  <a:pt x="9529698" y="2047824"/>
                  <a:pt x="9532580" y="2376000"/>
                </a:cubicBezTo>
                <a:cubicBezTo>
                  <a:pt x="9465416" y="2382920"/>
                  <a:pt x="9374378" y="2375261"/>
                  <a:pt x="9222771" y="2376000"/>
                </a:cubicBezTo>
                <a:cubicBezTo>
                  <a:pt x="9071164" y="2376739"/>
                  <a:pt x="8705303" y="2340141"/>
                  <a:pt x="8436333" y="2376000"/>
                </a:cubicBezTo>
                <a:cubicBezTo>
                  <a:pt x="8167363" y="2411859"/>
                  <a:pt x="8134670" y="2321800"/>
                  <a:pt x="7840547" y="2376000"/>
                </a:cubicBezTo>
                <a:cubicBezTo>
                  <a:pt x="7546424" y="2430200"/>
                  <a:pt x="7551781" y="2346362"/>
                  <a:pt x="7435412" y="2376000"/>
                </a:cubicBezTo>
                <a:cubicBezTo>
                  <a:pt x="7319044" y="2405638"/>
                  <a:pt x="6994872" y="2339786"/>
                  <a:pt x="6839626" y="2376000"/>
                </a:cubicBezTo>
                <a:cubicBezTo>
                  <a:pt x="6684380" y="2412214"/>
                  <a:pt x="6673525" y="2369235"/>
                  <a:pt x="6529817" y="2376000"/>
                </a:cubicBezTo>
                <a:cubicBezTo>
                  <a:pt x="6386109" y="2382765"/>
                  <a:pt x="6343377" y="2375954"/>
                  <a:pt x="6220008" y="2376000"/>
                </a:cubicBezTo>
                <a:cubicBezTo>
                  <a:pt x="6096639" y="2376046"/>
                  <a:pt x="5910560" y="2319768"/>
                  <a:pt x="5624222" y="2376000"/>
                </a:cubicBezTo>
                <a:cubicBezTo>
                  <a:pt x="5337884" y="2432232"/>
                  <a:pt x="5410913" y="2359665"/>
                  <a:pt x="5219088" y="2376000"/>
                </a:cubicBezTo>
                <a:cubicBezTo>
                  <a:pt x="5027263" y="2392335"/>
                  <a:pt x="4855723" y="2330779"/>
                  <a:pt x="4527976" y="2376000"/>
                </a:cubicBezTo>
                <a:cubicBezTo>
                  <a:pt x="4200229" y="2421221"/>
                  <a:pt x="4300257" y="2375009"/>
                  <a:pt x="4122841" y="2376000"/>
                </a:cubicBezTo>
                <a:cubicBezTo>
                  <a:pt x="3945426" y="2376991"/>
                  <a:pt x="3715008" y="2307711"/>
                  <a:pt x="3431729" y="2376000"/>
                </a:cubicBezTo>
                <a:cubicBezTo>
                  <a:pt x="3148450" y="2444289"/>
                  <a:pt x="3234595" y="2343158"/>
                  <a:pt x="3121920" y="2376000"/>
                </a:cubicBezTo>
                <a:cubicBezTo>
                  <a:pt x="3009245" y="2408842"/>
                  <a:pt x="2696180" y="2350647"/>
                  <a:pt x="2430808" y="2376000"/>
                </a:cubicBezTo>
                <a:cubicBezTo>
                  <a:pt x="2165436" y="2401353"/>
                  <a:pt x="2167928" y="2342743"/>
                  <a:pt x="2025673" y="2376000"/>
                </a:cubicBezTo>
                <a:cubicBezTo>
                  <a:pt x="1883418" y="2409257"/>
                  <a:pt x="1805026" y="2375175"/>
                  <a:pt x="1715864" y="2376000"/>
                </a:cubicBezTo>
                <a:cubicBezTo>
                  <a:pt x="1626702" y="2376825"/>
                  <a:pt x="1406717" y="2331016"/>
                  <a:pt x="1310730" y="2376000"/>
                </a:cubicBezTo>
                <a:cubicBezTo>
                  <a:pt x="1214743" y="2420984"/>
                  <a:pt x="883820" y="2313471"/>
                  <a:pt x="619618" y="2376000"/>
                </a:cubicBezTo>
                <a:cubicBezTo>
                  <a:pt x="355416" y="2438529"/>
                  <a:pt x="183427" y="2333637"/>
                  <a:pt x="0" y="2376000"/>
                </a:cubicBezTo>
                <a:cubicBezTo>
                  <a:pt x="-30318" y="2242591"/>
                  <a:pt x="62035" y="1987087"/>
                  <a:pt x="0" y="1853280"/>
                </a:cubicBezTo>
                <a:cubicBezTo>
                  <a:pt x="-62035" y="1719473"/>
                  <a:pt x="28046" y="1491540"/>
                  <a:pt x="0" y="1330560"/>
                </a:cubicBezTo>
                <a:cubicBezTo>
                  <a:pt x="-28046" y="1169580"/>
                  <a:pt x="68628" y="921413"/>
                  <a:pt x="0" y="712800"/>
                </a:cubicBezTo>
                <a:cubicBezTo>
                  <a:pt x="-68628" y="504187"/>
                  <a:pt x="18324" y="298412"/>
                  <a:pt x="0" y="0"/>
                </a:cubicBezTo>
                <a:close/>
              </a:path>
            </a:pathLst>
          </a:custGeom>
          <a:pattFill prst="smGrid">
            <a:fgClr>
              <a:srgbClr val="CCFFCC"/>
            </a:fgClr>
            <a:bgClr>
              <a:schemeClr val="bg1"/>
            </a:bgClr>
          </a:pattFill>
          <a:ln w="57150">
            <a:solidFill>
              <a:schemeClr val="accent6">
                <a:lumMod val="75000"/>
              </a:schemeClr>
            </a:solidFill>
            <a:prstDash val="solid"/>
            <a:round/>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v</a:t>
            </a:r>
            <a:endParaRPr kumimoji="1" lang="ja-JP" altLang="en-US" dirty="0"/>
          </a:p>
        </p:txBody>
      </p:sp>
      <p:sp>
        <p:nvSpPr>
          <p:cNvPr id="25" name="スライド番号プレースホルダー 3"/>
          <p:cNvSpPr>
            <a:spLocks noGrp="1"/>
          </p:cNvSpPr>
          <p:nvPr>
            <p:ph type="sldNum" sz="quarter" idx="4294967295"/>
          </p:nvPr>
        </p:nvSpPr>
        <p:spPr>
          <a:xfrm>
            <a:off x="4143079" y="7227490"/>
            <a:ext cx="2405658" cy="276999"/>
          </a:xfrm>
          <a:prstGeom prst="rect">
            <a:avLst/>
          </a:prstGeom>
        </p:spPr>
        <p:txBody>
          <a:bodyPr/>
          <a:lstStyle/>
          <a:p>
            <a:pPr algn="ctr"/>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fld id="{DFE08C22-053B-3C49-B8BB-21FC17935DB3}" type="slidenum">
              <a:rPr lang="en-US" altLang="ja-JP" sz="1200" smtClean="0">
                <a:solidFill>
                  <a:schemeClr val="tx1"/>
                </a:solidFill>
                <a:latin typeface="UD デジタル 教科書体 NP-B" panose="02020700000000000000" pitchFamily="18" charset="-128"/>
                <a:ea typeface="UD デジタル 教科書体 NP-B" panose="02020700000000000000" pitchFamily="18" charset="-128"/>
              </a:rPr>
              <a:pPr algn="ctr"/>
              <a:t>4</a:t>
            </a:fld>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p>
        </p:txBody>
      </p:sp>
      <p:sp>
        <p:nvSpPr>
          <p:cNvPr id="35" name="テキスト ボックス 34">
            <a:extLst>
              <a:ext uri="{FF2B5EF4-FFF2-40B4-BE49-F238E27FC236}">
                <a16:creationId xmlns:a16="http://schemas.microsoft.com/office/drawing/2014/main" id="{D15965DB-3060-D74D-99C0-DEB3946F62E8}"/>
              </a:ext>
            </a:extLst>
          </p:cNvPr>
          <p:cNvSpPr txBox="1"/>
          <p:nvPr/>
        </p:nvSpPr>
        <p:spPr>
          <a:xfrm>
            <a:off x="1109452" y="475944"/>
            <a:ext cx="9060110" cy="2258247"/>
          </a:xfrm>
          <a:prstGeom prst="rect">
            <a:avLst/>
          </a:prstGeom>
          <a:noFill/>
        </p:spPr>
        <p:txBody>
          <a:bodyPr wrap="square" rtlCol="0">
            <a:spAutoFit/>
          </a:bodyPr>
          <a:lstStyle/>
          <a:p>
            <a:pPr>
              <a:lnSpc>
                <a:spcPct val="150000"/>
              </a:lnSpc>
              <a:tabLst>
                <a:tab pos="542925" algn="l"/>
              </a:tabLst>
            </a:pPr>
            <a:r>
              <a:rPr kumimoji="1" lang="ja-JP" altLang="en-US" sz="2400" dirty="0">
                <a:latin typeface="UD デジタル 教科書体 NP-B" panose="02020700000000000000" pitchFamily="18" charset="-128"/>
                <a:ea typeface="UD デジタル 教科書体 NP-B" panose="02020700000000000000" pitchFamily="18" charset="-128"/>
              </a:rPr>
              <a:t>愛知県では、</a:t>
            </a:r>
            <a:endParaRPr kumimoji="1" lang="en-US" altLang="ja-JP" sz="2400" dirty="0">
              <a:latin typeface="UD デジタル 教科書体 NP-B" panose="02020700000000000000" pitchFamily="18" charset="-128"/>
              <a:ea typeface="UD デジタル 教科書体 NP-B" panose="02020700000000000000" pitchFamily="18" charset="-128"/>
            </a:endParaRPr>
          </a:p>
          <a:p>
            <a:pPr marL="360363" indent="-360363">
              <a:lnSpc>
                <a:spcPct val="150000"/>
              </a:lnSpc>
            </a:pPr>
            <a:r>
              <a:rPr kumimoji="1" lang="ja-JP" altLang="en-US" sz="2400" dirty="0">
                <a:solidFill>
                  <a:srgbClr val="0000FF"/>
                </a:solidFill>
                <a:latin typeface="UD デジタル 教科書体 NP-B" panose="02020700000000000000" pitchFamily="18" charset="-128"/>
                <a:ea typeface="UD デジタル 教科書体 NP-B" panose="02020700000000000000" pitchFamily="18" charset="-128"/>
              </a:rPr>
              <a:t>＊ </a:t>
            </a:r>
            <a:r>
              <a:rPr kumimoji="1" lang="ja-JP" altLang="en-US" sz="2400" dirty="0">
                <a:latin typeface="UD デジタル 教科書体 NP-B" panose="02020700000000000000" pitchFamily="18" charset="-128"/>
                <a:ea typeface="UD デジタル 教科書体 NP-B" panose="02020700000000000000" pitchFamily="18" charset="-128"/>
              </a:rPr>
              <a:t>中学校を卒業した人のうち、</a:t>
            </a:r>
            <a:r>
              <a:rPr kumimoji="1" lang="en-US" altLang="ja-JP" sz="2400" dirty="0">
                <a:latin typeface="UD デジタル 教科書体 NP-B" panose="02020700000000000000" pitchFamily="18" charset="-128"/>
                <a:ea typeface="UD デジタル 教科書体 NP-B" panose="02020700000000000000" pitchFamily="18" charset="-128"/>
              </a:rPr>
              <a:t>98.2</a:t>
            </a:r>
            <a:r>
              <a:rPr kumimoji="1" lang="ja-JP" altLang="en-US" sz="2400" dirty="0">
                <a:latin typeface="UD デジタル 教科書体 NP-B" panose="02020700000000000000" pitchFamily="18" charset="-128"/>
                <a:ea typeface="UD デジタル 教科書体 NP-B" panose="02020700000000000000" pitchFamily="18" charset="-128"/>
              </a:rPr>
              <a:t>％が高等学校等へ進学する</a:t>
            </a:r>
            <a:endParaRPr kumimoji="1" lang="en-US" altLang="ja-JP" sz="2400" dirty="0">
              <a:latin typeface="UD デジタル 教科書体 NP-B" panose="02020700000000000000" pitchFamily="18" charset="-128"/>
              <a:ea typeface="UD デジタル 教科書体 NP-B" panose="02020700000000000000" pitchFamily="18" charset="-128"/>
            </a:endParaRPr>
          </a:p>
          <a:p>
            <a:pPr marL="360363" indent="-360363">
              <a:lnSpc>
                <a:spcPct val="150000"/>
              </a:lnSpc>
              <a:tabLst>
                <a:tab pos="8791575" algn="r"/>
              </a:tabLst>
            </a:pPr>
            <a:r>
              <a:rPr kumimoji="1" lang="ja-JP" altLang="en-US" sz="2400" dirty="0">
                <a:solidFill>
                  <a:srgbClr val="0000FF"/>
                </a:solidFill>
                <a:latin typeface="UD デジタル 教科書体 NP-B" panose="02020700000000000000" pitchFamily="18" charset="-128"/>
                <a:ea typeface="UD デジタル 教科書体 NP-B" panose="02020700000000000000" pitchFamily="18" charset="-128"/>
              </a:rPr>
              <a:t>＊ </a:t>
            </a:r>
            <a:r>
              <a:rPr kumimoji="1" lang="ja-JP" altLang="en-US" sz="2400" dirty="0">
                <a:latin typeface="UD デジタル 教科書体 NP-B" panose="02020700000000000000" pitchFamily="18" charset="-128"/>
                <a:ea typeface="UD デジタル 教科書体 NP-B" panose="02020700000000000000" pitchFamily="18" charset="-128"/>
              </a:rPr>
              <a:t>高等学校を卒業した人のうち、</a:t>
            </a:r>
            <a:r>
              <a:rPr kumimoji="1" lang="en-US" altLang="ja-JP" sz="2400" dirty="0">
                <a:latin typeface="UD デジタル 教科書体 NP-B" panose="02020700000000000000" pitchFamily="18" charset="-128"/>
                <a:ea typeface="UD デジタル 教科書体 NP-B" panose="02020700000000000000" pitchFamily="18" charset="-128"/>
              </a:rPr>
              <a:t>62.8</a:t>
            </a:r>
            <a:r>
              <a:rPr kumimoji="1" lang="ja-JP" altLang="en-US" sz="2400" dirty="0">
                <a:latin typeface="UD デジタル 教科書体 NP-B" panose="02020700000000000000" pitchFamily="18" charset="-128"/>
                <a:ea typeface="UD デジタル 教科書体 NP-B" panose="02020700000000000000" pitchFamily="18" charset="-128"/>
              </a:rPr>
              <a:t>％が大学、短期大学、</a:t>
            </a:r>
            <a:br>
              <a:rPr kumimoji="1" lang="en-US" altLang="ja-JP" sz="2400" dirty="0">
                <a:latin typeface="UD デジタル 教科書体 NP-B" panose="02020700000000000000" pitchFamily="18" charset="-128"/>
                <a:ea typeface="UD デジタル 教科書体 NP-B" panose="02020700000000000000" pitchFamily="18" charset="-128"/>
              </a:rPr>
            </a:br>
            <a:r>
              <a:rPr kumimoji="1" lang="ja-JP" altLang="en-US" sz="2400" dirty="0">
                <a:latin typeface="UD デジタル 教科書体 NP-B" panose="02020700000000000000" pitchFamily="18" charset="-128"/>
                <a:ea typeface="UD デジタル 教科書体 NP-B" panose="02020700000000000000" pitchFamily="18" charset="-128"/>
              </a:rPr>
              <a:t>専門学校へ進学する</a:t>
            </a:r>
            <a:r>
              <a:rPr kumimoji="1" lang="en-US" altLang="ja-JP" sz="2400">
                <a:latin typeface="UD デジタル 教科書体 NP-B" panose="02020700000000000000" pitchFamily="18" charset="-128"/>
                <a:ea typeface="UD デジタル 教科書体 NP-B" panose="02020700000000000000" pitchFamily="18" charset="-128"/>
              </a:rPr>
              <a:t>	</a:t>
            </a:r>
            <a:r>
              <a:rPr kumimoji="1" lang="ja-JP" altLang="en-US" sz="2200">
                <a:latin typeface="UD デジタル 教科書体 NP-B" panose="02020700000000000000" pitchFamily="18" charset="-128"/>
                <a:ea typeface="UD デジタル 教科書体 NP-B" panose="02020700000000000000" pitchFamily="18" charset="-128"/>
              </a:rPr>
              <a:t>（</a:t>
            </a:r>
            <a:r>
              <a:rPr kumimoji="1" lang="en-US" altLang="ja-JP" sz="2200">
                <a:latin typeface="UD デジタル 教科書体 NP-B" panose="02020700000000000000" pitchFamily="18" charset="-128"/>
                <a:ea typeface="UD デジタル 教科書体 NP-B" panose="02020700000000000000" pitchFamily="18" charset="-128"/>
              </a:rPr>
              <a:t>2023</a:t>
            </a:r>
            <a:r>
              <a:rPr kumimoji="1" lang="ja-JP" altLang="en-US" sz="2200" dirty="0">
                <a:latin typeface="UD デジタル 教科書体 NP-B" panose="02020700000000000000" pitchFamily="18" charset="-128"/>
                <a:ea typeface="UD デジタル 教科書体 NP-B" panose="02020700000000000000" pitchFamily="18" charset="-128"/>
              </a:rPr>
              <a:t>年度学校基本調査）</a:t>
            </a:r>
          </a:p>
        </p:txBody>
      </p:sp>
      <p:sp>
        <p:nvSpPr>
          <p:cNvPr id="36" name="テキスト ボックス 35">
            <a:extLst>
              <a:ext uri="{FF2B5EF4-FFF2-40B4-BE49-F238E27FC236}">
                <a16:creationId xmlns:a16="http://schemas.microsoft.com/office/drawing/2014/main" id="{2E8B5965-9EC1-D1EF-FBD1-ADF8F5970E61}"/>
              </a:ext>
            </a:extLst>
          </p:cNvPr>
          <p:cNvSpPr txBox="1"/>
          <p:nvPr/>
        </p:nvSpPr>
        <p:spPr>
          <a:xfrm>
            <a:off x="1109452" y="358449"/>
            <a:ext cx="1132367" cy="344261"/>
          </a:xfrm>
          <a:prstGeom prst="rect">
            <a:avLst/>
          </a:prstGeom>
          <a:noFill/>
        </p:spPr>
        <p:txBody>
          <a:bodyPr wrap="square" rtlCol="0" anchor="ctr">
            <a:spAutoFit/>
          </a:bodyPr>
          <a:lstStyle/>
          <a:p>
            <a:pPr>
              <a:lnSpc>
                <a:spcPct val="150000"/>
              </a:lnSpc>
            </a:pPr>
            <a:r>
              <a:rPr kumimoji="1" lang="ja-JP" altLang="en-US" sz="1200" dirty="0">
                <a:latin typeface="UD デジタル 教科書体 NP-B" panose="02020700000000000000" pitchFamily="18" charset="-128"/>
                <a:ea typeface="UD デジタル 教科書体 NP-B" panose="02020700000000000000" pitchFamily="18" charset="-128"/>
              </a:rPr>
              <a:t>あい ち  けん　　</a:t>
            </a:r>
          </a:p>
        </p:txBody>
      </p:sp>
      <p:sp>
        <p:nvSpPr>
          <p:cNvPr id="37" name="テキスト ボックス 36">
            <a:extLst>
              <a:ext uri="{FF2B5EF4-FFF2-40B4-BE49-F238E27FC236}">
                <a16:creationId xmlns:a16="http://schemas.microsoft.com/office/drawing/2014/main" id="{35FA6264-1567-6A4A-85C7-56CBDFCA7208}"/>
              </a:ext>
            </a:extLst>
          </p:cNvPr>
          <p:cNvSpPr txBox="1"/>
          <p:nvPr/>
        </p:nvSpPr>
        <p:spPr>
          <a:xfrm>
            <a:off x="1466488" y="926283"/>
            <a:ext cx="8199764" cy="344261"/>
          </a:xfrm>
          <a:prstGeom prst="rect">
            <a:avLst/>
          </a:prstGeom>
          <a:noFill/>
        </p:spPr>
        <p:txBody>
          <a:bodyPr wrap="square" rtlCol="0" anchor="ctr">
            <a:spAutoFit/>
          </a:bodyPr>
          <a:lstStyle/>
          <a:p>
            <a:pPr>
              <a:lnSpc>
                <a:spcPct val="150000"/>
              </a:lnSpc>
            </a:pPr>
            <a:r>
              <a:rPr kumimoji="1" lang="ja-JP" altLang="en-US" sz="1200" dirty="0">
                <a:latin typeface="UD デジタル 教科書体 NP-B" panose="02020700000000000000" pitchFamily="18" charset="-128"/>
                <a:ea typeface="UD デジタル 教科書体 NP-B" panose="02020700000000000000" pitchFamily="18" charset="-128"/>
              </a:rPr>
              <a:t>ちゅうがっこう   そつぎょう　       ひと　　　　　　　　　　　　　            こうとうがっこうとう       しんがく　　　</a:t>
            </a:r>
          </a:p>
        </p:txBody>
      </p:sp>
      <p:sp>
        <p:nvSpPr>
          <p:cNvPr id="38" name="テキスト ボックス 37">
            <a:extLst>
              <a:ext uri="{FF2B5EF4-FFF2-40B4-BE49-F238E27FC236}">
                <a16:creationId xmlns:a16="http://schemas.microsoft.com/office/drawing/2014/main" id="{DF81098F-47FE-8A80-8ED2-01B6F4ACC786}"/>
              </a:ext>
            </a:extLst>
          </p:cNvPr>
          <p:cNvSpPr txBox="1"/>
          <p:nvPr/>
        </p:nvSpPr>
        <p:spPr>
          <a:xfrm>
            <a:off x="1514271" y="1494118"/>
            <a:ext cx="8341322" cy="344261"/>
          </a:xfrm>
          <a:prstGeom prst="rect">
            <a:avLst/>
          </a:prstGeom>
          <a:noFill/>
        </p:spPr>
        <p:txBody>
          <a:bodyPr wrap="square" rtlCol="0" anchor="ctr">
            <a:spAutoFit/>
          </a:bodyPr>
          <a:lstStyle/>
          <a:p>
            <a:pPr>
              <a:lnSpc>
                <a:spcPct val="150000"/>
              </a:lnSpc>
            </a:pPr>
            <a:r>
              <a:rPr kumimoji="1" lang="ja-JP" altLang="en-US" sz="1200" dirty="0">
                <a:latin typeface="UD デジタル 教科書体 NP-B" panose="02020700000000000000" pitchFamily="18" charset="-128"/>
                <a:ea typeface="UD デジタル 教科書体 NP-B" panose="02020700000000000000" pitchFamily="18" charset="-128"/>
              </a:rPr>
              <a:t>こうとうがっこう     そつぎょう　        ひと　　　　　　　　　　　　                だいがく       たんきだいがく</a:t>
            </a:r>
          </a:p>
        </p:txBody>
      </p:sp>
      <p:sp>
        <p:nvSpPr>
          <p:cNvPr id="39" name="テキスト ボックス 38">
            <a:extLst>
              <a:ext uri="{FF2B5EF4-FFF2-40B4-BE49-F238E27FC236}">
                <a16:creationId xmlns:a16="http://schemas.microsoft.com/office/drawing/2014/main" id="{A9484A16-AFF7-76C9-329E-1794BCD8D0E8}"/>
              </a:ext>
            </a:extLst>
          </p:cNvPr>
          <p:cNvSpPr txBox="1"/>
          <p:nvPr/>
        </p:nvSpPr>
        <p:spPr>
          <a:xfrm>
            <a:off x="7346731" y="2081939"/>
            <a:ext cx="2483696" cy="313015"/>
          </a:xfrm>
          <a:prstGeom prst="rect">
            <a:avLst/>
          </a:prstGeom>
          <a:noFill/>
        </p:spPr>
        <p:txBody>
          <a:bodyPr wrap="square" rtlCol="0" anchor="ctr">
            <a:spAutoFit/>
          </a:bodyPr>
          <a:lstStyle/>
          <a:p>
            <a:pPr>
              <a:lnSpc>
                <a:spcPct val="150000"/>
              </a:lnSpc>
            </a:pPr>
            <a:r>
              <a:rPr kumimoji="1" lang="ja-JP" altLang="en-US" sz="1000" dirty="0">
                <a:latin typeface="UD デジタル 教科書体 NP-B" panose="02020700000000000000" pitchFamily="18" charset="-128"/>
                <a:ea typeface="UD デジタル 教科書体 NP-B" panose="02020700000000000000" pitchFamily="18" charset="-128"/>
              </a:rPr>
              <a:t> ねん  ど   がっこう  き   ほんちょうさ　　</a:t>
            </a:r>
          </a:p>
        </p:txBody>
      </p:sp>
      <p:sp>
        <p:nvSpPr>
          <p:cNvPr id="40" name="テキスト ボックス 39">
            <a:extLst>
              <a:ext uri="{FF2B5EF4-FFF2-40B4-BE49-F238E27FC236}">
                <a16:creationId xmlns:a16="http://schemas.microsoft.com/office/drawing/2014/main" id="{4AB488C7-E44B-0A16-360F-99567F046E85}"/>
              </a:ext>
            </a:extLst>
          </p:cNvPr>
          <p:cNvSpPr txBox="1"/>
          <p:nvPr/>
        </p:nvSpPr>
        <p:spPr>
          <a:xfrm>
            <a:off x="1470221" y="2034651"/>
            <a:ext cx="3102595" cy="344261"/>
          </a:xfrm>
          <a:prstGeom prst="rect">
            <a:avLst/>
          </a:prstGeom>
          <a:noFill/>
        </p:spPr>
        <p:txBody>
          <a:bodyPr wrap="square" rtlCol="0" anchor="ctr">
            <a:spAutoFit/>
          </a:bodyPr>
          <a:lstStyle/>
          <a:p>
            <a:pPr>
              <a:lnSpc>
                <a:spcPct val="150000"/>
              </a:lnSpc>
            </a:pPr>
            <a:r>
              <a:rPr kumimoji="1" lang="ja-JP" altLang="en-US" sz="1200" dirty="0">
                <a:latin typeface="UD デジタル 教科書体 NP-B" panose="02020700000000000000" pitchFamily="18" charset="-128"/>
                <a:ea typeface="UD デジタル 教科書体 NP-B" panose="02020700000000000000" pitchFamily="18" charset="-128"/>
              </a:rPr>
              <a:t>せんもんがっこう      しんがく　　　</a:t>
            </a:r>
          </a:p>
        </p:txBody>
      </p:sp>
      <p:sp>
        <p:nvSpPr>
          <p:cNvPr id="42" name="角丸四角形 3">
            <a:extLst>
              <a:ext uri="{FF2B5EF4-FFF2-40B4-BE49-F238E27FC236}">
                <a16:creationId xmlns:a16="http://schemas.microsoft.com/office/drawing/2014/main" id="{208852A7-5E5C-E531-83A6-AC4973B86EFB}"/>
              </a:ext>
            </a:extLst>
          </p:cNvPr>
          <p:cNvSpPr/>
          <p:nvPr/>
        </p:nvSpPr>
        <p:spPr>
          <a:xfrm>
            <a:off x="1018407" y="2883134"/>
            <a:ext cx="9183814" cy="4313602"/>
          </a:xfrm>
          <a:prstGeom prst="roundRect">
            <a:avLst>
              <a:gd name="adj" fmla="val 2401"/>
            </a:avLst>
          </a:prstGeom>
          <a:solidFill>
            <a:schemeClr val="bg1"/>
          </a:solidFill>
          <a:ln w="25400">
            <a:solidFill>
              <a:srgbClr val="F9B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v</a:t>
            </a:r>
            <a:endParaRPr kumimoji="1" lang="ja-JP" altLang="en-US" dirty="0"/>
          </a:p>
        </p:txBody>
      </p:sp>
      <p:pic>
        <p:nvPicPr>
          <p:cNvPr id="43" name="図 42">
            <a:extLst>
              <a:ext uri="{FF2B5EF4-FFF2-40B4-BE49-F238E27FC236}">
                <a16:creationId xmlns:a16="http://schemas.microsoft.com/office/drawing/2014/main" id="{641A4FFA-2242-5A7F-FB94-ECEDCD8AF0CC}"/>
              </a:ext>
            </a:extLst>
          </p:cNvPr>
          <p:cNvPicPr>
            <a:picLocks/>
          </p:cNvPicPr>
          <p:nvPr/>
        </p:nvPicPr>
        <p:blipFill>
          <a:blip r:embed="rId2" cstate="screen">
            <a:extLst>
              <a:ext uri="{28A0092B-C50C-407E-A947-70E740481C1C}">
                <a14:useLocalDpi xmlns:a14="http://schemas.microsoft.com/office/drawing/2010/main"/>
              </a:ext>
            </a:extLst>
          </a:blip>
          <a:srcRect/>
          <a:stretch/>
        </p:blipFill>
        <p:spPr>
          <a:xfrm>
            <a:off x="1660506" y="3594711"/>
            <a:ext cx="5400000" cy="72000"/>
          </a:xfrm>
          <a:prstGeom prst="rect">
            <a:avLst/>
          </a:prstGeom>
        </p:spPr>
      </p:pic>
      <p:pic>
        <p:nvPicPr>
          <p:cNvPr id="44" name="図 43">
            <a:extLst>
              <a:ext uri="{FF2B5EF4-FFF2-40B4-BE49-F238E27FC236}">
                <a16:creationId xmlns:a16="http://schemas.microsoft.com/office/drawing/2014/main" id="{ECA93A03-D595-8B3E-AAC6-0BF482C326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984081">
            <a:off x="825653" y="2789531"/>
            <a:ext cx="394874" cy="511175"/>
          </a:xfrm>
          <a:prstGeom prst="rect">
            <a:avLst/>
          </a:prstGeom>
          <a:effectLst>
            <a:outerShdw blurRad="50800" dist="38100" dir="2700000" algn="tl" rotWithShape="0">
              <a:schemeClr val="accent2">
                <a:lumMod val="75000"/>
                <a:alpha val="40000"/>
              </a:schemeClr>
            </a:outerShdw>
          </a:effectLst>
        </p:spPr>
      </p:pic>
      <p:sp>
        <p:nvSpPr>
          <p:cNvPr id="45" name="テキスト ボックス 44">
            <a:extLst>
              <a:ext uri="{FF2B5EF4-FFF2-40B4-BE49-F238E27FC236}">
                <a16:creationId xmlns:a16="http://schemas.microsoft.com/office/drawing/2014/main" id="{49EBC3EA-27E2-6A74-2155-DB0735A6AC84}"/>
              </a:ext>
            </a:extLst>
          </p:cNvPr>
          <p:cNvSpPr txBox="1"/>
          <p:nvPr/>
        </p:nvSpPr>
        <p:spPr>
          <a:xfrm>
            <a:off x="1675743" y="3144396"/>
            <a:ext cx="5776235" cy="523220"/>
          </a:xfrm>
          <a:prstGeom prst="rect">
            <a:avLst/>
          </a:prstGeom>
          <a:noFill/>
        </p:spPr>
        <p:txBody>
          <a:bodyPr wrap="square" rtlCol="0">
            <a:spAutoFit/>
          </a:bodyPr>
          <a:lstStyle/>
          <a:p>
            <a:r>
              <a:rPr kumimoji="1" lang="ja-JP" altLang="en-US" sz="2800" b="1" dirty="0">
                <a:solidFill>
                  <a:srgbClr val="F39800"/>
                </a:solidFill>
                <a:latin typeface="UD デジタル 教科書体 NP-B" panose="02020700000000000000" pitchFamily="18" charset="-128"/>
                <a:ea typeface="UD デジタル 教科書体 NP-B" panose="02020700000000000000" pitchFamily="18" charset="-128"/>
              </a:rPr>
              <a:t>なぜ高校や専修学校に行くのか</a:t>
            </a:r>
            <a:r>
              <a:rPr kumimoji="1" lang="en-US" altLang="ja-JP" sz="2800" b="1" dirty="0">
                <a:solidFill>
                  <a:srgbClr val="F39800"/>
                </a:solidFill>
                <a:latin typeface="UD デジタル 教科書体 NP-B" panose="02020700000000000000" pitchFamily="18" charset="-128"/>
                <a:ea typeface="UD デジタル 教科書体 NP-B" panose="02020700000000000000" pitchFamily="18" charset="-128"/>
              </a:rPr>
              <a:t>?</a:t>
            </a:r>
            <a:endParaRPr kumimoji="1" lang="ja-JP" altLang="en-US" sz="2800" b="1" dirty="0">
              <a:solidFill>
                <a:srgbClr val="F39800"/>
              </a:solidFill>
              <a:latin typeface="UD デジタル 教科書体 NP-B" panose="02020700000000000000" pitchFamily="18" charset="-128"/>
              <a:ea typeface="UD デジタル 教科書体 NP-B" panose="02020700000000000000" pitchFamily="18" charset="-128"/>
            </a:endParaRPr>
          </a:p>
        </p:txBody>
      </p:sp>
      <p:pic>
        <p:nvPicPr>
          <p:cNvPr id="46" name="図 45">
            <a:extLst>
              <a:ext uri="{FF2B5EF4-FFF2-40B4-BE49-F238E27FC236}">
                <a16:creationId xmlns:a16="http://schemas.microsoft.com/office/drawing/2014/main" id="{A9563DF6-05D5-9A66-17B4-1EEF90CD555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696844">
            <a:off x="1152606" y="2945193"/>
            <a:ext cx="459160" cy="682285"/>
          </a:xfrm>
          <a:prstGeom prst="rect">
            <a:avLst/>
          </a:prstGeom>
          <a:effectLst>
            <a:outerShdw blurRad="50800" dist="38100" dir="2700000" algn="tl" rotWithShape="0">
              <a:schemeClr val="accent2">
                <a:lumMod val="75000"/>
                <a:alpha val="40000"/>
              </a:schemeClr>
            </a:outerShdw>
          </a:effectLst>
        </p:spPr>
      </p:pic>
      <p:sp>
        <p:nvSpPr>
          <p:cNvPr id="47" name="テキスト ボックス 46">
            <a:extLst>
              <a:ext uri="{FF2B5EF4-FFF2-40B4-BE49-F238E27FC236}">
                <a16:creationId xmlns:a16="http://schemas.microsoft.com/office/drawing/2014/main" id="{E837FDE1-BE45-6E23-AC09-422DE9AEAE34}"/>
              </a:ext>
            </a:extLst>
          </p:cNvPr>
          <p:cNvSpPr txBox="1"/>
          <p:nvPr/>
        </p:nvSpPr>
        <p:spPr>
          <a:xfrm>
            <a:off x="2211350" y="3809806"/>
            <a:ext cx="6921630" cy="1415053"/>
          </a:xfrm>
          <a:prstGeom prst="rect">
            <a:avLst/>
          </a:prstGeom>
          <a:solidFill>
            <a:srgbClr val="FFFF99"/>
          </a:solidFill>
          <a:ln w="120650" cmpd="thickThin">
            <a:solidFill>
              <a:schemeClr val="accent6">
                <a:lumMod val="75000"/>
              </a:schemeClr>
            </a:solidFill>
          </a:ln>
        </p:spPr>
        <p:txBody>
          <a:bodyPr wrap="square" tIns="108000" rIns="180000" rtlCol="0">
            <a:spAutoFit/>
          </a:bodyPr>
          <a:lstStyle/>
          <a:p>
            <a:pPr marL="179388">
              <a:lnSpc>
                <a:spcPct val="150000"/>
              </a:lnSpc>
            </a:pPr>
            <a:r>
              <a:rPr kumimoji="1" lang="ja-JP" altLang="en-US" sz="2800" b="1" dirty="0">
                <a:latin typeface="UD デジタル 教科書体 NP-B" panose="02020700000000000000" pitchFamily="18" charset="-128"/>
                <a:ea typeface="UD デジタル 教科書体 NP-B" panose="02020700000000000000" pitchFamily="18" charset="-128"/>
              </a:rPr>
              <a:t>中学校卒業後、就職する人の数</a:t>
            </a:r>
            <a:endParaRPr kumimoji="1" lang="en-US" altLang="ja-JP" sz="2800" b="1" dirty="0">
              <a:latin typeface="UD デジタル 教科書体 NP-B" panose="02020700000000000000" pitchFamily="18" charset="-128"/>
              <a:ea typeface="UD デジタル 教科書体 NP-B" panose="02020700000000000000" pitchFamily="18" charset="-128"/>
            </a:endParaRPr>
          </a:p>
          <a:p>
            <a:pPr indent="2147888" algn="r">
              <a:lnSpc>
                <a:spcPts val="5000"/>
              </a:lnSpc>
            </a:pPr>
            <a:r>
              <a:rPr kumimoji="1" lang="ja-JP" altLang="en-US" sz="2800" b="1" dirty="0">
                <a:solidFill>
                  <a:srgbClr val="FF0000"/>
                </a:solidFill>
                <a:latin typeface="ＭＳ ゴシック" panose="020B0609070205080204" pitchFamily="49" charset="-128"/>
                <a:ea typeface="ＭＳ ゴシック" panose="020B0609070205080204" pitchFamily="49" charset="-128"/>
              </a:rPr>
              <a:t>＝ </a:t>
            </a:r>
            <a:r>
              <a:rPr kumimoji="1" lang="ja-JP" altLang="en-US" sz="3600" b="1" spc="100" dirty="0">
                <a:solidFill>
                  <a:srgbClr val="FF0000"/>
                </a:solidFill>
                <a:latin typeface="UD デジタル 教科書体 NP-B" panose="02020700000000000000" pitchFamily="18" charset="-128"/>
                <a:ea typeface="UD デジタル 教科書体 NP-B" panose="02020700000000000000" pitchFamily="18" charset="-128"/>
              </a:rPr>
              <a:t>１００人に１人</a:t>
            </a:r>
          </a:p>
        </p:txBody>
      </p:sp>
      <p:sp>
        <p:nvSpPr>
          <p:cNvPr id="48" name="テキスト ボックス 47">
            <a:extLst>
              <a:ext uri="{FF2B5EF4-FFF2-40B4-BE49-F238E27FC236}">
                <a16:creationId xmlns:a16="http://schemas.microsoft.com/office/drawing/2014/main" id="{49329216-3B01-6FA8-DF55-95070C9BB9E2}"/>
              </a:ext>
            </a:extLst>
          </p:cNvPr>
          <p:cNvSpPr txBox="1"/>
          <p:nvPr/>
        </p:nvSpPr>
        <p:spPr>
          <a:xfrm>
            <a:off x="1358626" y="5364014"/>
            <a:ext cx="8710661" cy="1752916"/>
          </a:xfrm>
          <a:prstGeom prst="rect">
            <a:avLst/>
          </a:prstGeom>
          <a:noFill/>
        </p:spPr>
        <p:txBody>
          <a:bodyPr wrap="square" rtlCol="0">
            <a:spAutoFit/>
          </a:bodyPr>
          <a:lstStyle/>
          <a:p>
            <a:pPr marL="342900" indent="-342900">
              <a:lnSpc>
                <a:spcPts val="3300"/>
              </a:lnSpc>
              <a:buClr>
                <a:srgbClr val="FF3399"/>
              </a:buClr>
              <a:buFont typeface="Wingdings" panose="05000000000000000000" pitchFamily="2" charset="2"/>
              <a:buChar char="u"/>
            </a:pPr>
            <a:r>
              <a:rPr kumimoji="1" lang="ja-JP" altLang="en-US" sz="2000" dirty="0">
                <a:latin typeface="UD デジタル 教科書体 NP-B" panose="02020700000000000000" pitchFamily="18" charset="-128"/>
                <a:ea typeface="UD デジタル 教科書体 NP-B" panose="02020700000000000000" pitchFamily="18" charset="-128"/>
              </a:rPr>
              <a:t>日本の企業は、高校や大学、専修学校を卒業した人を雇うことが多い。</a:t>
            </a:r>
          </a:p>
          <a:p>
            <a:pPr marL="342900" indent="-342900">
              <a:lnSpc>
                <a:spcPts val="3300"/>
              </a:lnSpc>
              <a:buClr>
                <a:srgbClr val="FF3399"/>
              </a:buClr>
              <a:buFont typeface="Wingdings" panose="05000000000000000000" pitchFamily="2" charset="2"/>
              <a:buChar char="u"/>
            </a:pPr>
            <a:r>
              <a:rPr kumimoji="1" lang="ja-JP" altLang="en-US" sz="2000" dirty="0">
                <a:latin typeface="UD デジタル 教科書体 NP-B" panose="02020700000000000000" pitchFamily="18" charset="-128"/>
                <a:ea typeface="UD デジタル 教科書体 NP-B" panose="02020700000000000000" pitchFamily="18" charset="-128"/>
              </a:rPr>
              <a:t>多くの日本人が学校で学力を高め、知識や教養、技術を身につける</a:t>
            </a:r>
            <a:br>
              <a:rPr kumimoji="1" lang="en-US" altLang="ja-JP" sz="2000" dirty="0">
                <a:latin typeface="UD デジタル 教科書体 NP-B" panose="02020700000000000000" pitchFamily="18" charset="-128"/>
                <a:ea typeface="UD デジタル 教科書体 NP-B" panose="02020700000000000000" pitchFamily="18" charset="-128"/>
              </a:rPr>
            </a:br>
            <a:r>
              <a:rPr kumimoji="1" lang="ja-JP" altLang="en-US" sz="2000" dirty="0">
                <a:latin typeface="UD デジタル 教科書体 NP-B" panose="02020700000000000000" pitchFamily="18" charset="-128"/>
                <a:ea typeface="UD デジタル 教科書体 NP-B" panose="02020700000000000000" pitchFamily="18" charset="-128"/>
              </a:rPr>
              <a:t>ことが大切だと思っている。</a:t>
            </a:r>
          </a:p>
          <a:p>
            <a:pPr marL="342900" indent="-342900">
              <a:lnSpc>
                <a:spcPts val="3300"/>
              </a:lnSpc>
              <a:buClr>
                <a:srgbClr val="FF3399"/>
              </a:buClr>
              <a:buFont typeface="Wingdings" panose="05000000000000000000" pitchFamily="2" charset="2"/>
              <a:buChar char="u"/>
            </a:pPr>
            <a:r>
              <a:rPr kumimoji="1" lang="ja-JP" altLang="en-US" sz="2000" dirty="0">
                <a:latin typeface="UD デジタル 教科書体 NP-B" panose="02020700000000000000" pitchFamily="18" charset="-128"/>
                <a:ea typeface="UD デジタル 教科書体 NP-B" panose="02020700000000000000" pitchFamily="18" charset="-128"/>
              </a:rPr>
              <a:t>高校を卒業しないと資格が取れない仕事も多い。</a:t>
            </a:r>
          </a:p>
        </p:txBody>
      </p:sp>
      <p:sp>
        <p:nvSpPr>
          <p:cNvPr id="49" name="テキスト ボックス 48">
            <a:extLst>
              <a:ext uri="{FF2B5EF4-FFF2-40B4-BE49-F238E27FC236}">
                <a16:creationId xmlns:a16="http://schemas.microsoft.com/office/drawing/2014/main" id="{9E901150-5872-7F98-8DCC-021466991D03}"/>
              </a:ext>
            </a:extLst>
          </p:cNvPr>
          <p:cNvSpPr txBox="1"/>
          <p:nvPr/>
        </p:nvSpPr>
        <p:spPr>
          <a:xfrm>
            <a:off x="2396535" y="2889047"/>
            <a:ext cx="3720201" cy="386260"/>
          </a:xfrm>
          <a:prstGeom prst="rect">
            <a:avLst/>
          </a:prstGeom>
          <a:noFill/>
        </p:spPr>
        <p:txBody>
          <a:bodyPr wrap="square" rtlCol="0" anchor="ctr">
            <a:spAutoFit/>
          </a:bodyPr>
          <a:lstStyle/>
          <a:p>
            <a:pPr>
              <a:lnSpc>
                <a:spcPct val="150000"/>
              </a:lnSpc>
            </a:pPr>
            <a:r>
              <a:rPr kumimoji="1" lang="ja-JP" altLang="en-US" sz="1400" b="1" dirty="0">
                <a:solidFill>
                  <a:srgbClr val="F39800"/>
                </a:solidFill>
                <a:latin typeface="UD デジタル 教科書体 NP-B" panose="02020700000000000000" pitchFamily="18" charset="-128"/>
                <a:ea typeface="UD デジタル 教科書体 NP-B" panose="02020700000000000000" pitchFamily="18" charset="-128"/>
              </a:rPr>
              <a:t>こうこう</a:t>
            </a:r>
            <a:r>
              <a:rPr kumimoji="1" lang="ja-JP" altLang="en-US" sz="1400" b="1" dirty="0">
                <a:solidFill>
                  <a:schemeClr val="accent2"/>
                </a:solidFill>
                <a:latin typeface="UD デジタル 教科書体 NP-B" panose="02020700000000000000" pitchFamily="18" charset="-128"/>
                <a:ea typeface="UD デジタル 教科書体 NP-B" panose="02020700000000000000" pitchFamily="18" charset="-128"/>
              </a:rPr>
              <a:t>　　</a:t>
            </a:r>
            <a:r>
              <a:rPr kumimoji="1" lang="ja-JP" altLang="en-US" sz="1400" b="1" dirty="0">
                <a:solidFill>
                  <a:srgbClr val="F39800"/>
                </a:solidFill>
                <a:latin typeface="UD デジタル 教科書体 NP-B" panose="02020700000000000000" pitchFamily="18" charset="-128"/>
                <a:ea typeface="UD デジタル 教科書体 NP-B" panose="02020700000000000000" pitchFamily="18" charset="-128"/>
              </a:rPr>
              <a:t>せんしゅうがっこう　 い</a:t>
            </a:r>
            <a:r>
              <a:rPr kumimoji="1" lang="ja-JP" altLang="en-US" sz="1400" b="1" dirty="0">
                <a:solidFill>
                  <a:schemeClr val="accent2"/>
                </a:solidFill>
                <a:latin typeface="UD デジタル 教科書体 NP-B" panose="02020700000000000000" pitchFamily="18" charset="-128"/>
                <a:ea typeface="UD デジタル 教科書体 NP-B" panose="02020700000000000000" pitchFamily="18" charset="-128"/>
              </a:rPr>
              <a:t>　</a:t>
            </a:r>
            <a:r>
              <a:rPr kumimoji="1" lang="ja-JP" altLang="en-US" sz="1400" b="1" dirty="0">
                <a:solidFill>
                  <a:schemeClr val="bg1"/>
                </a:solidFill>
                <a:latin typeface="UD デジタル 教科書体 NP-B" panose="02020700000000000000" pitchFamily="18" charset="-128"/>
                <a:ea typeface="UD デジタル 教科書体 NP-B" panose="02020700000000000000" pitchFamily="18" charset="-128"/>
              </a:rPr>
              <a:t>　</a:t>
            </a:r>
          </a:p>
        </p:txBody>
      </p:sp>
      <p:sp>
        <p:nvSpPr>
          <p:cNvPr id="50" name="テキスト ボックス 49">
            <a:extLst>
              <a:ext uri="{FF2B5EF4-FFF2-40B4-BE49-F238E27FC236}">
                <a16:creationId xmlns:a16="http://schemas.microsoft.com/office/drawing/2014/main" id="{1180CEB4-DBD9-86D5-E411-128921212CBE}"/>
              </a:ext>
            </a:extLst>
          </p:cNvPr>
          <p:cNvSpPr txBox="1"/>
          <p:nvPr/>
        </p:nvSpPr>
        <p:spPr>
          <a:xfrm>
            <a:off x="2321205" y="3783384"/>
            <a:ext cx="6636604" cy="382733"/>
          </a:xfrm>
          <a:prstGeom prst="rect">
            <a:avLst/>
          </a:prstGeom>
          <a:noFill/>
        </p:spPr>
        <p:txBody>
          <a:bodyPr wrap="square" tIns="46800" rtlCol="0" anchor="ctr">
            <a:spAutoFit/>
          </a:bodyPr>
          <a:lstStyle/>
          <a:p>
            <a:pPr>
              <a:lnSpc>
                <a:spcPct val="150000"/>
              </a:lnSpc>
            </a:pPr>
            <a:r>
              <a:rPr kumimoji="1" lang="ja-JP" altLang="en-US" sz="1400" b="1" spc="-100" dirty="0">
                <a:latin typeface="UD デジタル 教科書体 NP-B" panose="02020700000000000000" pitchFamily="18" charset="-128"/>
                <a:ea typeface="UD デジタル 教科書体 NP-B" panose="02020700000000000000" pitchFamily="18" charset="-128"/>
              </a:rPr>
              <a:t>ちゅうがっこうそつぎょうご　</a:t>
            </a:r>
            <a:r>
              <a:rPr kumimoji="1" lang="ja-JP" altLang="en-US" sz="1400" b="1" spc="-100" dirty="0">
                <a:latin typeface="ＭＳ ゴシック" panose="020B0609070205080204" pitchFamily="49" charset="-128"/>
                <a:ea typeface="ＭＳ ゴシック" panose="020B0609070205080204" pitchFamily="49" charset="-128"/>
              </a:rPr>
              <a:t>  </a:t>
            </a:r>
            <a:r>
              <a:rPr kumimoji="1" lang="ja-JP" altLang="en-US" sz="1400" b="1" spc="-100" dirty="0">
                <a:latin typeface="UD デジタル 教科書体 NP-B" panose="02020700000000000000" pitchFamily="18" charset="-128"/>
                <a:ea typeface="UD デジタル 教科書体 NP-B" panose="02020700000000000000" pitchFamily="18" charset="-128"/>
              </a:rPr>
              <a:t>しゅうしょく　    　 ひと  </a:t>
            </a:r>
            <a:r>
              <a:rPr kumimoji="1" lang="ja-JP" altLang="en-US" sz="1400" b="1" spc="-100" dirty="0">
                <a:solidFill>
                  <a:schemeClr val="bg1"/>
                </a:solidFill>
                <a:latin typeface="UD デジタル 教科書体 NP-B" panose="02020700000000000000" pitchFamily="18" charset="-128"/>
                <a:ea typeface="UD デジタル 教科書体 NP-B" panose="02020700000000000000" pitchFamily="18" charset="-128"/>
              </a:rPr>
              <a:t>　   </a:t>
            </a:r>
            <a:r>
              <a:rPr kumimoji="1" lang="ja-JP" altLang="en-US" sz="1400" b="1" spc="-100" dirty="0">
                <a:latin typeface="UD デジタル 教科書体 NP-B" panose="02020700000000000000" pitchFamily="18" charset="-128"/>
                <a:ea typeface="UD デジタル 教科書体 NP-B" panose="02020700000000000000" pitchFamily="18" charset="-128"/>
              </a:rPr>
              <a:t>かず</a:t>
            </a:r>
          </a:p>
        </p:txBody>
      </p:sp>
      <p:sp>
        <p:nvSpPr>
          <p:cNvPr id="51" name="テキスト ボックス 50">
            <a:extLst>
              <a:ext uri="{FF2B5EF4-FFF2-40B4-BE49-F238E27FC236}">
                <a16:creationId xmlns:a16="http://schemas.microsoft.com/office/drawing/2014/main" id="{1C72FA93-FA8D-D896-F105-67B2D228CB18}"/>
              </a:ext>
            </a:extLst>
          </p:cNvPr>
          <p:cNvSpPr txBox="1"/>
          <p:nvPr/>
        </p:nvSpPr>
        <p:spPr>
          <a:xfrm>
            <a:off x="7044980" y="4366381"/>
            <a:ext cx="2088000" cy="344261"/>
          </a:xfrm>
          <a:prstGeom prst="rect">
            <a:avLst/>
          </a:prstGeom>
          <a:noFill/>
        </p:spPr>
        <p:txBody>
          <a:bodyPr wrap="square" rtlCol="0" anchor="ctr">
            <a:spAutoFit/>
          </a:bodyPr>
          <a:lstStyle/>
          <a:p>
            <a:pPr>
              <a:lnSpc>
                <a:spcPct val="150000"/>
              </a:lnSpc>
            </a:pPr>
            <a:r>
              <a:rPr kumimoji="1" lang="ja-JP" altLang="en-US" sz="1200" b="1" dirty="0">
                <a:solidFill>
                  <a:srgbClr val="FF0000"/>
                </a:solidFill>
                <a:latin typeface="UD デジタル 教科書体 NP-B" panose="02020700000000000000" pitchFamily="18" charset="-128"/>
                <a:ea typeface="UD デジタル 教科書体 NP-B" panose="02020700000000000000" pitchFamily="18" charset="-128"/>
              </a:rPr>
              <a:t>にん　　   　　 ひとり</a:t>
            </a:r>
          </a:p>
        </p:txBody>
      </p:sp>
      <p:sp>
        <p:nvSpPr>
          <p:cNvPr id="52" name="テキスト ボックス 51">
            <a:extLst>
              <a:ext uri="{FF2B5EF4-FFF2-40B4-BE49-F238E27FC236}">
                <a16:creationId xmlns:a16="http://schemas.microsoft.com/office/drawing/2014/main" id="{57627760-8E41-8C87-3E05-CE5558636B8C}"/>
              </a:ext>
            </a:extLst>
          </p:cNvPr>
          <p:cNvSpPr txBox="1"/>
          <p:nvPr/>
        </p:nvSpPr>
        <p:spPr>
          <a:xfrm>
            <a:off x="1713043" y="5212477"/>
            <a:ext cx="8001826" cy="366319"/>
          </a:xfrm>
          <a:prstGeom prst="rect">
            <a:avLst/>
          </a:prstGeom>
          <a:noFill/>
        </p:spPr>
        <p:txBody>
          <a:bodyPr wrap="square" rtlCol="0" anchor="ctr">
            <a:spAutoFit/>
          </a:bodyPr>
          <a:lstStyle/>
          <a:p>
            <a:pPr>
              <a:lnSpc>
                <a:spcPts val="2500"/>
              </a:lnSpc>
            </a:pPr>
            <a:r>
              <a:rPr kumimoji="1" lang="ja-JP" altLang="en-US" sz="1000" dirty="0">
                <a:latin typeface="ＭＳ ゴシック" panose="020B0609070205080204" pitchFamily="49" charset="-128"/>
                <a:ea typeface="ＭＳ ゴシック" panose="020B0609070205080204" pitchFamily="49" charset="-128"/>
              </a:rPr>
              <a:t> </a:t>
            </a:r>
            <a:r>
              <a:rPr kumimoji="1" lang="ja-JP" altLang="en-US" sz="1000" dirty="0">
                <a:latin typeface="UD デジタル 教科書体 NP-B" panose="02020700000000000000" pitchFamily="18" charset="-128"/>
                <a:ea typeface="UD デジタル 教科書体 NP-B" panose="02020700000000000000" pitchFamily="18" charset="-128"/>
              </a:rPr>
              <a:t>に ほん　     きぎょう　　     こうこう</a:t>
            </a:r>
            <a:r>
              <a:rPr kumimoji="1" lang="ja-JP" altLang="en-US" sz="1000" dirty="0">
                <a:solidFill>
                  <a:schemeClr val="bg1"/>
                </a:solidFill>
                <a:latin typeface="UD デジタル 教科書体 NP-B" panose="02020700000000000000" pitchFamily="18" charset="-128"/>
                <a:ea typeface="UD デジタル 教科書体 NP-B" panose="02020700000000000000" pitchFamily="18" charset="-128"/>
              </a:rPr>
              <a:t>       </a:t>
            </a:r>
            <a:r>
              <a:rPr kumimoji="1" lang="ja-JP" altLang="en-US" sz="1000" dirty="0">
                <a:latin typeface="UD デジタル 教科書体 NP-B" panose="02020700000000000000" pitchFamily="18" charset="-128"/>
                <a:ea typeface="UD デジタル 教科書体 NP-B" panose="02020700000000000000" pitchFamily="18" charset="-128"/>
              </a:rPr>
              <a:t>だいがく    せんしゅうがっこう   そつぎょう           ひと       やと</a:t>
            </a:r>
            <a:r>
              <a:rPr kumimoji="1" lang="en-US" altLang="ja-JP" sz="1000" dirty="0">
                <a:latin typeface="UD デジタル 教科書体 NP-B" panose="02020700000000000000" pitchFamily="18" charset="-128"/>
                <a:ea typeface="UD デジタル 教科書体 NP-B" panose="02020700000000000000" pitchFamily="18" charset="-128"/>
              </a:rPr>
              <a:t>	</a:t>
            </a:r>
            <a:r>
              <a:rPr kumimoji="1" lang="ja-JP" altLang="en-US" sz="1000" dirty="0">
                <a:latin typeface="UD デジタル 教科書体 NP-B" panose="02020700000000000000" pitchFamily="18" charset="-128"/>
                <a:ea typeface="UD デジタル 教科書体 NP-B" panose="02020700000000000000" pitchFamily="18" charset="-128"/>
              </a:rPr>
              <a:t>                        おお</a:t>
            </a:r>
          </a:p>
        </p:txBody>
      </p:sp>
      <p:sp>
        <p:nvSpPr>
          <p:cNvPr id="54" name="テキスト ボックス 53">
            <a:extLst>
              <a:ext uri="{FF2B5EF4-FFF2-40B4-BE49-F238E27FC236}">
                <a16:creationId xmlns:a16="http://schemas.microsoft.com/office/drawing/2014/main" id="{636694C1-2407-A8F8-6944-B832D9526A93}"/>
              </a:ext>
            </a:extLst>
          </p:cNvPr>
          <p:cNvSpPr txBox="1"/>
          <p:nvPr/>
        </p:nvSpPr>
        <p:spPr>
          <a:xfrm>
            <a:off x="1693164" y="5680014"/>
            <a:ext cx="7050799" cy="302327"/>
          </a:xfrm>
          <a:prstGeom prst="rect">
            <a:avLst/>
          </a:prstGeom>
          <a:noFill/>
        </p:spPr>
        <p:txBody>
          <a:bodyPr wrap="square" rtlCol="0" anchor="ctr">
            <a:spAutoFit/>
          </a:bodyPr>
          <a:lstStyle/>
          <a:p>
            <a:pPr>
              <a:lnSpc>
                <a:spcPct val="150000"/>
              </a:lnSpc>
            </a:pPr>
            <a:r>
              <a:rPr kumimoji="1" lang="ja-JP" altLang="en-US" sz="1000" dirty="0">
                <a:latin typeface="UD デジタル 教科書体 NP-B" panose="02020700000000000000" pitchFamily="18" charset="-128"/>
                <a:ea typeface="UD デジタル 教科書体 NP-B" panose="02020700000000000000" pitchFamily="18" charset="-128"/>
              </a:rPr>
              <a:t>おお　 　       にほんじん　    がっこう </a:t>
            </a:r>
            <a:r>
              <a:rPr kumimoji="1" lang="ja-JP" altLang="en-US" sz="1000" dirty="0">
                <a:solidFill>
                  <a:schemeClr val="bg1"/>
                </a:solidFill>
                <a:latin typeface="UD デジタル 教科書体 NP-B" panose="02020700000000000000" pitchFamily="18" charset="-128"/>
                <a:ea typeface="UD デジタル 教科書体 NP-B" panose="02020700000000000000" pitchFamily="18" charset="-128"/>
              </a:rPr>
              <a:t>    </a:t>
            </a:r>
            <a:r>
              <a:rPr kumimoji="1" lang="ja-JP" altLang="en-US" sz="1000" dirty="0">
                <a:latin typeface="UD デジタル 教科書体 NP-B" panose="02020700000000000000" pitchFamily="18" charset="-128"/>
                <a:ea typeface="UD デジタル 教科書体 NP-B" panose="02020700000000000000" pitchFamily="18" charset="-128"/>
              </a:rPr>
              <a:t>がくりょく　  たか　　        ち  しき　   きょうよう    ぎじゅつ       み</a:t>
            </a:r>
          </a:p>
        </p:txBody>
      </p:sp>
      <p:sp>
        <p:nvSpPr>
          <p:cNvPr id="55" name="テキスト ボックス 54">
            <a:extLst>
              <a:ext uri="{FF2B5EF4-FFF2-40B4-BE49-F238E27FC236}">
                <a16:creationId xmlns:a16="http://schemas.microsoft.com/office/drawing/2014/main" id="{B05236A0-3A62-008E-E3F8-942AEB2EC5AD}"/>
              </a:ext>
            </a:extLst>
          </p:cNvPr>
          <p:cNvSpPr txBox="1"/>
          <p:nvPr/>
        </p:nvSpPr>
        <p:spPr>
          <a:xfrm>
            <a:off x="1693164" y="6496751"/>
            <a:ext cx="6935809" cy="302327"/>
          </a:xfrm>
          <a:prstGeom prst="rect">
            <a:avLst/>
          </a:prstGeom>
          <a:noFill/>
        </p:spPr>
        <p:txBody>
          <a:bodyPr wrap="square" rtlCol="0" anchor="ctr">
            <a:spAutoFit/>
          </a:bodyPr>
          <a:lstStyle/>
          <a:p>
            <a:pPr>
              <a:lnSpc>
                <a:spcPct val="150000"/>
              </a:lnSpc>
            </a:pPr>
            <a:r>
              <a:rPr kumimoji="1" lang="ja-JP" altLang="en-US" sz="1000" dirty="0">
                <a:latin typeface="UD デジタル 教科書体 NP-B" panose="02020700000000000000" pitchFamily="18" charset="-128"/>
                <a:ea typeface="UD デジタル 教科書体 NP-B" panose="02020700000000000000" pitchFamily="18" charset="-128"/>
              </a:rPr>
              <a:t>こうこう     そつぎょう　　　　      　   し  かく　     と　　　　　   　 し ごと　    おお　　　　　　　　　</a:t>
            </a:r>
            <a:endParaRPr kumimoji="1" lang="en-US" altLang="ja-JP" sz="1000" dirty="0">
              <a:latin typeface="UD デジタル 教科書体 NP-B" panose="02020700000000000000" pitchFamily="18" charset="-128"/>
              <a:ea typeface="UD デジタル 教科書体 NP-B" panose="02020700000000000000" pitchFamily="18" charset="-128"/>
            </a:endParaRPr>
          </a:p>
        </p:txBody>
      </p:sp>
      <p:sp>
        <p:nvSpPr>
          <p:cNvPr id="56" name="テキスト ボックス 55">
            <a:extLst>
              <a:ext uri="{FF2B5EF4-FFF2-40B4-BE49-F238E27FC236}">
                <a16:creationId xmlns:a16="http://schemas.microsoft.com/office/drawing/2014/main" id="{E13DEF53-CCBB-437E-4246-5C3FABCA05CA}"/>
              </a:ext>
            </a:extLst>
          </p:cNvPr>
          <p:cNvSpPr txBox="1"/>
          <p:nvPr/>
        </p:nvSpPr>
        <p:spPr>
          <a:xfrm>
            <a:off x="2470588" y="6111080"/>
            <a:ext cx="2124000" cy="302327"/>
          </a:xfrm>
          <a:prstGeom prst="rect">
            <a:avLst/>
          </a:prstGeom>
          <a:noFill/>
        </p:spPr>
        <p:txBody>
          <a:bodyPr wrap="square" rtlCol="0" anchor="ctr">
            <a:spAutoFit/>
          </a:bodyPr>
          <a:lstStyle/>
          <a:p>
            <a:pPr>
              <a:lnSpc>
                <a:spcPct val="150000"/>
              </a:lnSpc>
            </a:pPr>
            <a:r>
              <a:rPr kumimoji="1" lang="ja-JP" altLang="en-US" sz="1000" dirty="0">
                <a:latin typeface="UD デジタル 教科書体 NP-B" panose="02020700000000000000" pitchFamily="18" charset="-128"/>
                <a:ea typeface="UD デジタル 教科書体 NP-B" panose="02020700000000000000" pitchFamily="18" charset="-128"/>
              </a:rPr>
              <a:t>たいせつ　　       おも</a:t>
            </a:r>
          </a:p>
        </p:txBody>
      </p:sp>
    </p:spTree>
    <p:extLst>
      <p:ext uri="{BB962C8B-B14F-4D97-AF65-F5344CB8AC3E}">
        <p14:creationId xmlns:p14="http://schemas.microsoft.com/office/powerpoint/2010/main" val="315519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a:extLst>
              <a:ext uri="{FF2B5EF4-FFF2-40B4-BE49-F238E27FC236}">
                <a16:creationId xmlns:a16="http://schemas.microsoft.com/office/drawing/2014/main" id="{688677BC-461E-2D45-86A5-FB4582DE0B7D}"/>
              </a:ext>
            </a:extLst>
          </p:cNvPr>
          <p:cNvSpPr/>
          <p:nvPr/>
        </p:nvSpPr>
        <p:spPr>
          <a:xfrm>
            <a:off x="918184" y="1441063"/>
            <a:ext cx="9528248" cy="5607368"/>
          </a:xfrm>
          <a:prstGeom prst="roundRect">
            <a:avLst>
              <a:gd name="adj" fmla="val 2401"/>
            </a:avLst>
          </a:prstGeom>
          <a:solidFill>
            <a:schemeClr val="bg1"/>
          </a:solidFill>
          <a:ln w="25400">
            <a:solidFill>
              <a:srgbClr val="F9B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v</a:t>
            </a:r>
            <a:endParaRPr kumimoji="1" lang="ja-JP" altLang="en-US"/>
          </a:p>
        </p:txBody>
      </p:sp>
      <p:pic>
        <p:nvPicPr>
          <p:cNvPr id="5" name="図 4">
            <a:extLst>
              <a:ext uri="{FF2B5EF4-FFF2-40B4-BE49-F238E27FC236}">
                <a16:creationId xmlns:a16="http://schemas.microsoft.com/office/drawing/2014/main" id="{C8213B71-4980-2449-991D-FB7ACF20162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99533" y="2181795"/>
            <a:ext cx="5940000" cy="49191"/>
          </a:xfrm>
          <a:prstGeom prst="rect">
            <a:avLst/>
          </a:prstGeom>
        </p:spPr>
      </p:pic>
      <p:sp>
        <p:nvSpPr>
          <p:cNvPr id="11" name="テキスト ボックス 10">
            <a:extLst>
              <a:ext uri="{FF2B5EF4-FFF2-40B4-BE49-F238E27FC236}">
                <a16:creationId xmlns:a16="http://schemas.microsoft.com/office/drawing/2014/main" id="{C3A755A3-9393-194F-A627-06BFF9EA3A72}"/>
              </a:ext>
            </a:extLst>
          </p:cNvPr>
          <p:cNvSpPr txBox="1"/>
          <p:nvPr/>
        </p:nvSpPr>
        <p:spPr>
          <a:xfrm>
            <a:off x="912573" y="1713658"/>
            <a:ext cx="7145544" cy="523220"/>
          </a:xfrm>
          <a:prstGeom prst="rect">
            <a:avLst/>
          </a:prstGeom>
          <a:noFill/>
        </p:spPr>
        <p:txBody>
          <a:bodyPr wrap="square" rtlCol="0">
            <a:spAutoFit/>
          </a:bodyPr>
          <a:lstStyle/>
          <a:p>
            <a:r>
              <a:rPr kumimoji="1" lang="ja-JP" altLang="en-US" sz="2800" b="1" dirty="0">
                <a:solidFill>
                  <a:srgbClr val="FA9B00"/>
                </a:solidFill>
                <a:latin typeface="ＭＳ ゴシック" panose="020B0609070205080204" pitchFamily="49" charset="-128"/>
                <a:ea typeface="ＭＳ ゴシック" panose="020B0609070205080204" pitchFamily="49" charset="-128"/>
              </a:rPr>
              <a:t>（１）</a:t>
            </a:r>
            <a:r>
              <a:rPr kumimoji="1" lang="ja-JP" altLang="en-US" sz="2800" b="1" dirty="0">
                <a:solidFill>
                  <a:srgbClr val="FA9B00"/>
                </a:solidFill>
                <a:latin typeface="UD デジタル 教科書体 NP-B" panose="02020700000000000000" pitchFamily="18" charset="-128"/>
                <a:ea typeface="UD デジタル 教科書体 NP-B" panose="02020700000000000000" pitchFamily="18" charset="-128"/>
              </a:rPr>
              <a:t>愛知県の中学生の主な進学先</a:t>
            </a:r>
          </a:p>
        </p:txBody>
      </p:sp>
      <p:sp>
        <p:nvSpPr>
          <p:cNvPr id="8" name="テキスト ボックス 7">
            <a:extLst>
              <a:ext uri="{FF2B5EF4-FFF2-40B4-BE49-F238E27FC236}">
                <a16:creationId xmlns:a16="http://schemas.microsoft.com/office/drawing/2014/main" id="{22CD82AB-254E-404E-939A-8FFECD13E09F}"/>
              </a:ext>
            </a:extLst>
          </p:cNvPr>
          <p:cNvSpPr txBox="1"/>
          <p:nvPr/>
        </p:nvSpPr>
        <p:spPr>
          <a:xfrm>
            <a:off x="1071073" y="2493166"/>
            <a:ext cx="5450075" cy="4287328"/>
          </a:xfrm>
          <a:prstGeom prst="rect">
            <a:avLst/>
          </a:prstGeom>
          <a:noFill/>
        </p:spPr>
        <p:txBody>
          <a:bodyPr wrap="square" rtlCol="0">
            <a:spAutoFit/>
          </a:bodyPr>
          <a:lstStyle/>
          <a:p>
            <a:pPr>
              <a:lnSpc>
                <a:spcPct val="150000"/>
              </a:lnSpc>
              <a:buClr>
                <a:srgbClr val="FF3399"/>
              </a:buClr>
            </a:pPr>
            <a:r>
              <a:rPr kumimoji="1" lang="ja-JP" altLang="en-US" sz="2800" b="1" dirty="0">
                <a:latin typeface="UD デジタル 教科書体 NP-B" panose="02020700000000000000" pitchFamily="18" charset="-128"/>
                <a:ea typeface="UD デジタル 教科書体 NP-B" panose="02020700000000000000" pitchFamily="18" charset="-128"/>
              </a:rPr>
              <a:t>① 公立高校・全日制</a:t>
            </a:r>
            <a:endParaRPr kumimoji="1" lang="en-US" altLang="ja-JP" sz="2800" b="1" dirty="0">
              <a:latin typeface="UD デジタル 教科書体 NP-B" panose="02020700000000000000" pitchFamily="18" charset="-128"/>
              <a:ea typeface="UD デジタル 教科書体 NP-B" panose="02020700000000000000" pitchFamily="18" charset="-128"/>
            </a:endParaRPr>
          </a:p>
          <a:p>
            <a:pPr>
              <a:lnSpc>
                <a:spcPct val="150000"/>
              </a:lnSpc>
              <a:buClr>
                <a:srgbClr val="FF3399"/>
              </a:buClr>
            </a:pPr>
            <a:r>
              <a:rPr kumimoji="1" lang="ja-JP" altLang="en-US" sz="2800" b="1" dirty="0">
                <a:latin typeface="UD デジタル 教科書体 NP-B" panose="02020700000000000000" pitchFamily="18" charset="-128"/>
                <a:ea typeface="UD デジタル 教科書体 NP-B" panose="02020700000000000000" pitchFamily="18" charset="-128"/>
              </a:rPr>
              <a:t>② 公立高校・定時制</a:t>
            </a:r>
            <a:endParaRPr kumimoji="1" lang="en-US" altLang="ja-JP" sz="2800" b="1" dirty="0">
              <a:latin typeface="UD デジタル 教科書体 NP-B" panose="02020700000000000000" pitchFamily="18" charset="-128"/>
              <a:ea typeface="UD デジタル 教科書体 NP-B" panose="02020700000000000000" pitchFamily="18" charset="-128"/>
            </a:endParaRPr>
          </a:p>
          <a:p>
            <a:pPr>
              <a:lnSpc>
                <a:spcPct val="150000"/>
              </a:lnSpc>
              <a:buClr>
                <a:srgbClr val="FF3399"/>
              </a:buClr>
            </a:pPr>
            <a:r>
              <a:rPr kumimoji="1" lang="ja-JP" altLang="en-US" sz="2800" b="1" dirty="0">
                <a:latin typeface="UD デジタル 教科書体 NP-B" panose="02020700000000000000" pitchFamily="18" charset="-128"/>
                <a:ea typeface="UD デジタル 教科書体 NP-B" panose="02020700000000000000" pitchFamily="18" charset="-128"/>
              </a:rPr>
              <a:t>③ 公立高校・通信制</a:t>
            </a:r>
            <a:endParaRPr kumimoji="1" lang="en-US" altLang="ja-JP" sz="2800" b="1" dirty="0">
              <a:latin typeface="UD デジタル 教科書体 NP-B" panose="02020700000000000000" pitchFamily="18" charset="-128"/>
              <a:ea typeface="UD デジタル 教科書体 NP-B" panose="02020700000000000000" pitchFamily="18" charset="-128"/>
            </a:endParaRPr>
          </a:p>
          <a:p>
            <a:pPr>
              <a:lnSpc>
                <a:spcPct val="150000"/>
              </a:lnSpc>
              <a:spcBef>
                <a:spcPts val="3000"/>
              </a:spcBef>
              <a:buClr>
                <a:srgbClr val="FF3399"/>
              </a:buClr>
            </a:pPr>
            <a:r>
              <a:rPr kumimoji="1" lang="ja-JP" altLang="en-US" sz="2800" b="1" dirty="0">
                <a:latin typeface="UD デジタル 教科書体 NP-B" panose="02020700000000000000" pitchFamily="18" charset="-128"/>
                <a:ea typeface="UD デジタル 教科書体 NP-B" panose="02020700000000000000" pitchFamily="18" charset="-128"/>
              </a:rPr>
              <a:t>⑤ 国立高校・全日制</a:t>
            </a:r>
            <a:endParaRPr kumimoji="1" lang="en-US" altLang="ja-JP" sz="2800" b="1" dirty="0">
              <a:latin typeface="UD デジタル 教科書体 NP-B" panose="02020700000000000000" pitchFamily="18" charset="-128"/>
              <a:ea typeface="UD デジタル 教科書体 NP-B" panose="02020700000000000000" pitchFamily="18" charset="-128"/>
            </a:endParaRPr>
          </a:p>
          <a:p>
            <a:pPr>
              <a:lnSpc>
                <a:spcPct val="150000"/>
              </a:lnSpc>
              <a:buClr>
                <a:srgbClr val="FF3399"/>
              </a:buClr>
            </a:pPr>
            <a:r>
              <a:rPr kumimoji="1" lang="ja-JP" altLang="en-US" sz="2800" b="1" dirty="0">
                <a:latin typeface="UD デジタル 教科書体 NP-B" panose="02020700000000000000" pitchFamily="18" charset="-128"/>
                <a:ea typeface="UD デジタル 教科書体 NP-B" panose="02020700000000000000" pitchFamily="18" charset="-128"/>
              </a:rPr>
              <a:t>⑥ 私立高校・全日制</a:t>
            </a:r>
            <a:r>
              <a:rPr kumimoji="1" lang="en-US" altLang="ja-JP" sz="2800" b="1" dirty="0">
                <a:latin typeface="UD デジタル 教科書体 NP-B" panose="02020700000000000000" pitchFamily="18" charset="-128"/>
                <a:ea typeface="UD デジタル 教科書体 NP-B" panose="02020700000000000000" pitchFamily="18" charset="-128"/>
              </a:rPr>
              <a:t>/</a:t>
            </a:r>
            <a:r>
              <a:rPr kumimoji="1" lang="ja-JP" altLang="en-US" sz="2800" b="1" dirty="0">
                <a:latin typeface="UD デジタル 教科書体 NP-B" panose="02020700000000000000" pitchFamily="18" charset="-128"/>
                <a:ea typeface="UD デジタル 教科書体 NP-B" panose="02020700000000000000" pitchFamily="18" charset="-128"/>
              </a:rPr>
              <a:t>通信制</a:t>
            </a:r>
            <a:endParaRPr kumimoji="1" lang="en-US" altLang="ja-JP" sz="2800" b="1" dirty="0">
              <a:latin typeface="UD デジタル 教科書体 NP-B" panose="02020700000000000000" pitchFamily="18" charset="-128"/>
              <a:ea typeface="UD デジタル 教科書体 NP-B" panose="02020700000000000000" pitchFamily="18" charset="-128"/>
            </a:endParaRPr>
          </a:p>
          <a:p>
            <a:pPr>
              <a:lnSpc>
                <a:spcPct val="150000"/>
              </a:lnSpc>
              <a:buClr>
                <a:srgbClr val="FF3399"/>
              </a:buClr>
            </a:pPr>
            <a:r>
              <a:rPr kumimoji="1" lang="ja-JP" altLang="en-US" sz="2800" b="1" dirty="0">
                <a:latin typeface="UD デジタル 教科書体 NP-B" panose="02020700000000000000" pitchFamily="18" charset="-128"/>
                <a:ea typeface="UD デジタル 教科書体 NP-B" panose="02020700000000000000" pitchFamily="18" charset="-128"/>
              </a:rPr>
              <a:t>⑦ 専修学校</a:t>
            </a:r>
            <a:endParaRPr kumimoji="1" lang="ja-JP" altLang="en-US" sz="2800" b="1" dirty="0">
              <a:solidFill>
                <a:srgbClr val="FF0000"/>
              </a:solidFill>
              <a:latin typeface="ＭＳ ゴシック" panose="020B0609070205080204" pitchFamily="49" charset="-128"/>
              <a:ea typeface="ＭＳ ゴシック" panose="020B0609070205080204" pitchFamily="49" charset="-128"/>
            </a:endParaRPr>
          </a:p>
        </p:txBody>
      </p:sp>
      <p:sp>
        <p:nvSpPr>
          <p:cNvPr id="12" name="テキスト ボックス 11">
            <a:extLst>
              <a:ext uri="{FF2B5EF4-FFF2-40B4-BE49-F238E27FC236}">
                <a16:creationId xmlns:a16="http://schemas.microsoft.com/office/drawing/2014/main" id="{BBC0C83D-AE56-494A-B7C4-39418126E389}"/>
              </a:ext>
            </a:extLst>
          </p:cNvPr>
          <p:cNvSpPr txBox="1"/>
          <p:nvPr/>
        </p:nvSpPr>
        <p:spPr>
          <a:xfrm>
            <a:off x="1933903" y="1467418"/>
            <a:ext cx="5658931" cy="386260"/>
          </a:xfrm>
          <a:prstGeom prst="rect">
            <a:avLst/>
          </a:prstGeom>
          <a:noFill/>
        </p:spPr>
        <p:txBody>
          <a:bodyPr wrap="square" rtlCol="0" anchor="ctr">
            <a:spAutoFit/>
          </a:bodyPr>
          <a:lstStyle/>
          <a:p>
            <a:pPr>
              <a:lnSpc>
                <a:spcPct val="150000"/>
              </a:lnSpc>
            </a:pPr>
            <a:r>
              <a:rPr kumimoji="1" lang="ja-JP" altLang="en-US" sz="1400" b="1" dirty="0">
                <a:solidFill>
                  <a:srgbClr val="FA9B00"/>
                </a:solidFill>
                <a:latin typeface="UD デジタル 教科書体 NP-B" panose="02020700000000000000" pitchFamily="18" charset="-128"/>
                <a:ea typeface="UD デジタル 教科書体 NP-B" panose="02020700000000000000" pitchFamily="18" charset="-128"/>
              </a:rPr>
              <a:t> あい ち  けん　　ちゅうがくせい   おも      しんがくさき</a:t>
            </a:r>
          </a:p>
        </p:txBody>
      </p:sp>
      <p:sp>
        <p:nvSpPr>
          <p:cNvPr id="15" name="テキスト ボックス 14">
            <a:extLst>
              <a:ext uri="{FF2B5EF4-FFF2-40B4-BE49-F238E27FC236}">
                <a16:creationId xmlns:a16="http://schemas.microsoft.com/office/drawing/2014/main" id="{BBC0C83D-AE56-494A-B7C4-39418126E389}"/>
              </a:ext>
            </a:extLst>
          </p:cNvPr>
          <p:cNvSpPr txBox="1"/>
          <p:nvPr/>
        </p:nvSpPr>
        <p:spPr>
          <a:xfrm>
            <a:off x="1549260" y="3063435"/>
            <a:ext cx="3202264" cy="338554"/>
          </a:xfrm>
          <a:prstGeom prst="rect">
            <a:avLst/>
          </a:prstGeom>
          <a:noFill/>
        </p:spPr>
        <p:txBody>
          <a:bodyPr wrap="square" rtlCol="0" anchor="ctr">
            <a:spAutoFit/>
          </a:bodyPr>
          <a:lstStyle/>
          <a:p>
            <a:r>
              <a:rPr kumimoji="1" lang="ja-JP" altLang="en-US" sz="1200" dirty="0">
                <a:latin typeface="ＭＳ ゴシック" panose="020B0609070205080204" pitchFamily="49" charset="-128"/>
                <a:ea typeface="ＭＳ ゴシック" panose="020B0609070205080204" pitchFamily="49" charset="-128"/>
              </a:rPr>
              <a:t> </a:t>
            </a:r>
            <a:r>
              <a:rPr kumimoji="1" lang="ja-JP" altLang="en-US" sz="1200" dirty="0">
                <a:latin typeface="UD デジタル 教科書体 NP-B" panose="02020700000000000000" pitchFamily="18" charset="-128"/>
                <a:ea typeface="UD デジタル 教科書体 NP-B" panose="02020700000000000000" pitchFamily="18" charset="-128"/>
              </a:rPr>
              <a:t>こうりつ こうこう         てい  じ   せい</a:t>
            </a:r>
            <a:r>
              <a:rPr kumimoji="1" lang="ja-JP" altLang="en-US" sz="1200" dirty="0">
                <a:latin typeface="ＭＳ ゴシック" panose="020B0609070205080204" pitchFamily="49" charset="-128"/>
                <a:ea typeface="ＭＳ ゴシック" panose="020B0609070205080204" pitchFamily="49" charset="-128"/>
              </a:rPr>
              <a:t>　</a:t>
            </a:r>
            <a:r>
              <a:rPr kumimoji="1" lang="ja-JP" altLang="en-US" sz="1600" b="1" dirty="0">
                <a:solidFill>
                  <a:schemeClr val="bg1"/>
                </a:solidFill>
                <a:latin typeface="ＭＳ ゴシック" panose="020B0609070205080204" pitchFamily="49" charset="-128"/>
                <a:ea typeface="ＭＳ ゴシック" panose="020B0609070205080204" pitchFamily="49" charset="-128"/>
              </a:rPr>
              <a:t>　　</a:t>
            </a:r>
          </a:p>
        </p:txBody>
      </p:sp>
      <p:sp>
        <p:nvSpPr>
          <p:cNvPr id="17" name="テキスト ボックス 16">
            <a:extLst>
              <a:ext uri="{FF2B5EF4-FFF2-40B4-BE49-F238E27FC236}">
                <a16:creationId xmlns:a16="http://schemas.microsoft.com/office/drawing/2014/main" id="{BBC0C83D-AE56-494A-B7C4-39418126E389}"/>
              </a:ext>
            </a:extLst>
          </p:cNvPr>
          <p:cNvSpPr txBox="1"/>
          <p:nvPr/>
        </p:nvSpPr>
        <p:spPr>
          <a:xfrm>
            <a:off x="1549260" y="5428415"/>
            <a:ext cx="4610944" cy="276999"/>
          </a:xfrm>
          <a:prstGeom prst="rect">
            <a:avLst/>
          </a:prstGeom>
          <a:noFill/>
        </p:spPr>
        <p:txBody>
          <a:bodyPr wrap="square" rtlCol="0" anchor="ctr">
            <a:spAutoFit/>
          </a:bodyPr>
          <a:lstStyle/>
          <a:p>
            <a:r>
              <a:rPr kumimoji="1" lang="ja-JP" altLang="en-US" sz="1200" dirty="0">
                <a:latin typeface="UD デジタル 教科書体 NP-B" panose="02020700000000000000" pitchFamily="18" charset="-128"/>
                <a:ea typeface="UD デジタル 教科書体 NP-B" panose="02020700000000000000" pitchFamily="18" charset="-128"/>
              </a:rPr>
              <a:t> し   りつ  こうこう         ぜん にち せい    </a:t>
            </a:r>
            <a:r>
              <a:rPr kumimoji="1" lang="en-US" altLang="ja-JP" sz="1200" dirty="0">
                <a:latin typeface="UD デジタル 教科書体 NP-B" panose="02020700000000000000" pitchFamily="18" charset="-128"/>
                <a:ea typeface="UD デジタル 教科書体 NP-B" panose="02020700000000000000" pitchFamily="18" charset="-128"/>
              </a:rPr>
              <a:t> </a:t>
            </a:r>
            <a:r>
              <a:rPr kumimoji="1" lang="ja-JP" altLang="en-US" sz="1200" dirty="0">
                <a:latin typeface="UD デジタル 教科書体 NP-B" panose="02020700000000000000" pitchFamily="18" charset="-128"/>
                <a:ea typeface="UD デジタル 教科書体 NP-B" panose="02020700000000000000" pitchFamily="18" charset="-128"/>
              </a:rPr>
              <a:t>つう しん せい</a:t>
            </a:r>
            <a:endParaRPr kumimoji="1" lang="ja-JP" altLang="en-US" sz="1600" b="1" dirty="0">
              <a:solidFill>
                <a:schemeClr val="bg1"/>
              </a:solidFill>
              <a:latin typeface="UD デジタル 教科書体 NP-B" panose="02020700000000000000" pitchFamily="18" charset="-128"/>
              <a:ea typeface="UD デジタル 教科書体 NP-B" panose="02020700000000000000" pitchFamily="18" charset="-128"/>
            </a:endParaRPr>
          </a:p>
        </p:txBody>
      </p:sp>
      <p:sp>
        <p:nvSpPr>
          <p:cNvPr id="18" name="テキスト ボックス 17">
            <a:extLst>
              <a:ext uri="{FF2B5EF4-FFF2-40B4-BE49-F238E27FC236}">
                <a16:creationId xmlns:a16="http://schemas.microsoft.com/office/drawing/2014/main" id="{BBC0C83D-AE56-494A-B7C4-39418126E389}"/>
              </a:ext>
            </a:extLst>
          </p:cNvPr>
          <p:cNvSpPr txBox="1"/>
          <p:nvPr/>
        </p:nvSpPr>
        <p:spPr>
          <a:xfrm>
            <a:off x="1547865" y="6008861"/>
            <a:ext cx="1728040" cy="338554"/>
          </a:xfrm>
          <a:prstGeom prst="rect">
            <a:avLst/>
          </a:prstGeom>
          <a:noFill/>
        </p:spPr>
        <p:txBody>
          <a:bodyPr wrap="square" rtlCol="0" anchor="ctr">
            <a:spAutoFit/>
          </a:bodyPr>
          <a:lstStyle/>
          <a:p>
            <a:r>
              <a:rPr kumimoji="1" lang="ja-JP" altLang="en-US" sz="1200" dirty="0">
                <a:latin typeface="UD デジタル 教科書体 NP-B" panose="02020700000000000000" pitchFamily="18" charset="-128"/>
                <a:ea typeface="UD デジタル 教科書体 NP-B" panose="02020700000000000000" pitchFamily="18" charset="-128"/>
              </a:rPr>
              <a:t>せんしゅうが</a:t>
            </a:r>
            <a:r>
              <a:rPr kumimoji="1" lang="ja-JP" altLang="en-US" sz="1200" dirty="0" err="1">
                <a:latin typeface="UD デジタル 教科書体 NP-B" panose="02020700000000000000" pitchFamily="18" charset="-128"/>
                <a:ea typeface="UD デジタル 教科書体 NP-B" panose="02020700000000000000" pitchFamily="18" charset="-128"/>
              </a:rPr>
              <a:t>っ</a:t>
            </a:r>
            <a:r>
              <a:rPr kumimoji="1" lang="ja-JP" altLang="en-US" sz="1200" dirty="0">
                <a:latin typeface="UD デジタル 教科書体 NP-B" panose="02020700000000000000" pitchFamily="18" charset="-128"/>
                <a:ea typeface="UD デジタル 教科書体 NP-B" panose="02020700000000000000" pitchFamily="18" charset="-128"/>
              </a:rPr>
              <a:t>こう　</a:t>
            </a:r>
            <a:r>
              <a:rPr kumimoji="1" lang="ja-JP" altLang="en-US" sz="1600" b="1" dirty="0">
                <a:solidFill>
                  <a:schemeClr val="bg1"/>
                </a:solidFill>
                <a:latin typeface="UD デジタル 教科書体 NP-B" panose="02020700000000000000" pitchFamily="18" charset="-128"/>
                <a:ea typeface="UD デジタル 教科書体 NP-B" panose="02020700000000000000" pitchFamily="18" charset="-128"/>
              </a:rPr>
              <a:t>　　</a:t>
            </a:r>
          </a:p>
        </p:txBody>
      </p:sp>
      <p:sp>
        <p:nvSpPr>
          <p:cNvPr id="19" name="テキスト ボックス 18">
            <a:extLst>
              <a:ext uri="{FF2B5EF4-FFF2-40B4-BE49-F238E27FC236}">
                <a16:creationId xmlns:a16="http://schemas.microsoft.com/office/drawing/2014/main" id="{BBC0C83D-AE56-494A-B7C4-39418126E389}"/>
              </a:ext>
            </a:extLst>
          </p:cNvPr>
          <p:cNvSpPr txBox="1"/>
          <p:nvPr/>
        </p:nvSpPr>
        <p:spPr>
          <a:xfrm>
            <a:off x="1530496" y="4734815"/>
            <a:ext cx="3254513" cy="338554"/>
          </a:xfrm>
          <a:prstGeom prst="rect">
            <a:avLst/>
          </a:prstGeom>
          <a:noFill/>
        </p:spPr>
        <p:txBody>
          <a:bodyPr wrap="square" rtlCol="0" anchor="ctr">
            <a:spAutoFit/>
          </a:bodyPr>
          <a:lstStyle/>
          <a:p>
            <a:r>
              <a:rPr kumimoji="1" lang="ja-JP" altLang="en-US" sz="1200" dirty="0">
                <a:latin typeface="ＭＳ ゴシック" panose="020B0609070205080204" pitchFamily="49" charset="-128"/>
                <a:ea typeface="ＭＳ ゴシック" panose="020B0609070205080204" pitchFamily="49" charset="-128"/>
              </a:rPr>
              <a:t> </a:t>
            </a:r>
            <a:r>
              <a:rPr kumimoji="1" lang="ja-JP" altLang="en-US" sz="1200" dirty="0">
                <a:latin typeface="UD デジタル 教科書体 NP-B" panose="02020700000000000000" pitchFamily="18" charset="-128"/>
                <a:ea typeface="UD デジタル 教科書体 NP-B" panose="02020700000000000000" pitchFamily="18" charset="-128"/>
              </a:rPr>
              <a:t>こくりつ  こうこう         ぜん にち せい　</a:t>
            </a:r>
            <a:r>
              <a:rPr kumimoji="1" lang="ja-JP" altLang="en-US" sz="1600" b="1" dirty="0">
                <a:solidFill>
                  <a:schemeClr val="bg1"/>
                </a:solidFill>
                <a:latin typeface="UD デジタル 教科書体 NP-B" panose="02020700000000000000" pitchFamily="18" charset="-128"/>
                <a:ea typeface="UD デジタル 教科書体 NP-B" panose="02020700000000000000" pitchFamily="18" charset="-128"/>
              </a:rPr>
              <a:t>　　</a:t>
            </a:r>
          </a:p>
        </p:txBody>
      </p:sp>
      <p:sp>
        <p:nvSpPr>
          <p:cNvPr id="20" name="スライド番号プレースホルダー 3"/>
          <p:cNvSpPr>
            <a:spLocks noGrp="1"/>
          </p:cNvSpPr>
          <p:nvPr>
            <p:ph type="sldNum" sz="quarter" idx="4294967295"/>
          </p:nvPr>
        </p:nvSpPr>
        <p:spPr>
          <a:xfrm>
            <a:off x="4143079" y="7227490"/>
            <a:ext cx="2405658" cy="276999"/>
          </a:xfrm>
          <a:prstGeom prst="rect">
            <a:avLst/>
          </a:prstGeom>
        </p:spPr>
        <p:txBody>
          <a:bodyPr/>
          <a:lstStyle/>
          <a:p>
            <a:pPr algn="ctr"/>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fld id="{DFE08C22-053B-3C49-B8BB-21FC17935DB3}" type="slidenum">
              <a:rPr lang="en-US" altLang="ja-JP" sz="1200" smtClean="0">
                <a:solidFill>
                  <a:schemeClr val="tx1"/>
                </a:solidFill>
                <a:latin typeface="UD デジタル 教科書体 NP-B" panose="02020700000000000000" pitchFamily="18" charset="-128"/>
                <a:ea typeface="UD デジタル 教科書体 NP-B" panose="02020700000000000000" pitchFamily="18" charset="-128"/>
              </a:rPr>
              <a:pPr algn="ctr"/>
              <a:t>5</a:t>
            </a:fld>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p>
        </p:txBody>
      </p:sp>
      <p:sp>
        <p:nvSpPr>
          <p:cNvPr id="2" name="テキスト ボックス 1">
            <a:extLst>
              <a:ext uri="{FF2B5EF4-FFF2-40B4-BE49-F238E27FC236}">
                <a16:creationId xmlns:a16="http://schemas.microsoft.com/office/drawing/2014/main" id="{3473746C-71ED-440D-B238-1BD19FDE9166}"/>
              </a:ext>
            </a:extLst>
          </p:cNvPr>
          <p:cNvSpPr txBox="1"/>
          <p:nvPr/>
        </p:nvSpPr>
        <p:spPr>
          <a:xfrm>
            <a:off x="5442084" y="3646429"/>
            <a:ext cx="5198779" cy="1093120"/>
          </a:xfrm>
          <a:prstGeom prst="rect">
            <a:avLst/>
          </a:prstGeom>
          <a:noFill/>
        </p:spPr>
        <p:txBody>
          <a:bodyPr wrap="square" rtlCol="0">
            <a:spAutoFit/>
          </a:bodyPr>
          <a:lstStyle/>
          <a:p>
            <a:pPr marL="444500" indent="-444500">
              <a:lnSpc>
                <a:spcPts val="4000"/>
              </a:lnSpc>
            </a:pPr>
            <a:r>
              <a:rPr kumimoji="1" lang="ja-JP" altLang="en-US" sz="2800" b="1" dirty="0">
                <a:latin typeface="UD デジタル 教科書体 NP-B" panose="02020700000000000000" pitchFamily="18" charset="-128"/>
                <a:ea typeface="UD デジタル 教科書体 NP-B" panose="02020700000000000000" pitchFamily="18" charset="-128"/>
              </a:rPr>
              <a:t>④ 公立高校・</a:t>
            </a:r>
            <a:br>
              <a:rPr kumimoji="1" lang="en-US" altLang="ja-JP" sz="2800" b="1" dirty="0">
                <a:latin typeface="UD デジタル 教科書体 NP-B" panose="02020700000000000000" pitchFamily="18" charset="-128"/>
                <a:ea typeface="UD デジタル 教科書体 NP-B" panose="02020700000000000000" pitchFamily="18" charset="-128"/>
              </a:rPr>
            </a:br>
            <a:r>
              <a:rPr kumimoji="1" lang="ja-JP" altLang="en-US" sz="2800" b="1" dirty="0">
                <a:latin typeface="UD デジタル 教科書体 NP-B" panose="02020700000000000000" pitchFamily="18" charset="-128"/>
                <a:ea typeface="UD デジタル 教科書体 NP-B" panose="02020700000000000000" pitchFamily="18" charset="-128"/>
              </a:rPr>
              <a:t>フレキシブルハイスクール</a:t>
            </a:r>
            <a:endParaRPr kumimoji="1" lang="ja-JP" altLang="en-US" sz="2800" dirty="0">
              <a:latin typeface="UD デジタル 教科書体 NP-B" panose="02020700000000000000" pitchFamily="18" charset="-128"/>
              <a:ea typeface="UD デジタル 教科書体 NP-B" panose="02020700000000000000" pitchFamily="18" charset="-128"/>
            </a:endParaRPr>
          </a:p>
        </p:txBody>
      </p:sp>
      <p:sp>
        <p:nvSpPr>
          <p:cNvPr id="23" name="テキスト ボックス 22">
            <a:extLst>
              <a:ext uri="{FF2B5EF4-FFF2-40B4-BE49-F238E27FC236}">
                <a16:creationId xmlns:a16="http://schemas.microsoft.com/office/drawing/2014/main" id="{81A06AFD-607B-4D52-993A-2CF1D2EB4C0F}"/>
              </a:ext>
            </a:extLst>
          </p:cNvPr>
          <p:cNvSpPr txBox="1"/>
          <p:nvPr/>
        </p:nvSpPr>
        <p:spPr>
          <a:xfrm>
            <a:off x="1531310" y="3719412"/>
            <a:ext cx="3254513" cy="338554"/>
          </a:xfrm>
          <a:prstGeom prst="rect">
            <a:avLst/>
          </a:prstGeom>
          <a:noFill/>
        </p:spPr>
        <p:txBody>
          <a:bodyPr wrap="square" rtlCol="0" anchor="ctr">
            <a:spAutoFit/>
          </a:bodyPr>
          <a:lstStyle/>
          <a:p>
            <a:r>
              <a:rPr kumimoji="1" lang="ja-JP" altLang="en-US" sz="1200" dirty="0">
                <a:latin typeface="ＭＳ ゴシック" panose="020B0609070205080204" pitchFamily="49" charset="-128"/>
                <a:ea typeface="ＭＳ ゴシック" panose="020B0609070205080204" pitchFamily="49" charset="-128"/>
              </a:rPr>
              <a:t> </a:t>
            </a:r>
            <a:r>
              <a:rPr kumimoji="1" lang="ja-JP" altLang="en-US" sz="1200" dirty="0">
                <a:latin typeface="UD デジタル 教科書体 NP-B" panose="02020700000000000000" pitchFamily="18" charset="-128"/>
                <a:ea typeface="UD デジタル 教科書体 NP-B" panose="02020700000000000000" pitchFamily="18" charset="-128"/>
              </a:rPr>
              <a:t>こうりつ こうこう       　つう しん せい　</a:t>
            </a:r>
            <a:r>
              <a:rPr kumimoji="1" lang="ja-JP" altLang="en-US" sz="1600" b="1" dirty="0">
                <a:solidFill>
                  <a:schemeClr val="bg1"/>
                </a:solidFill>
                <a:latin typeface="UD デジタル 教科書体 NP-B" panose="02020700000000000000" pitchFamily="18" charset="-128"/>
                <a:ea typeface="UD デジタル 教科書体 NP-B" panose="02020700000000000000" pitchFamily="18" charset="-128"/>
              </a:rPr>
              <a:t>　　</a:t>
            </a:r>
          </a:p>
        </p:txBody>
      </p:sp>
      <p:sp>
        <p:nvSpPr>
          <p:cNvPr id="6" name="右中かっこ 5">
            <a:extLst>
              <a:ext uri="{FF2B5EF4-FFF2-40B4-BE49-F238E27FC236}">
                <a16:creationId xmlns:a16="http://schemas.microsoft.com/office/drawing/2014/main" id="{B8E41B2B-3F41-4EE9-8DEF-AE24DC779014}"/>
              </a:ext>
            </a:extLst>
          </p:cNvPr>
          <p:cNvSpPr/>
          <p:nvPr/>
        </p:nvSpPr>
        <p:spPr>
          <a:xfrm>
            <a:off x="4623816" y="2582442"/>
            <a:ext cx="702552" cy="1762093"/>
          </a:xfrm>
          <a:prstGeom prst="rightBrace">
            <a:avLst>
              <a:gd name="adj1" fmla="val 8333"/>
              <a:gd name="adj2" fmla="val 74543"/>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kumimoji="1" lang="ja-JP" altLang="en-US" b="1" dirty="0"/>
          </a:p>
        </p:txBody>
      </p:sp>
      <p:sp>
        <p:nvSpPr>
          <p:cNvPr id="9" name="吹き出し: 角を丸めた四角形 8">
            <a:extLst>
              <a:ext uri="{FF2B5EF4-FFF2-40B4-BE49-F238E27FC236}">
                <a16:creationId xmlns:a16="http://schemas.microsoft.com/office/drawing/2014/main" id="{66CF97C4-02D2-48C6-9B44-3D37E56647CC}"/>
              </a:ext>
            </a:extLst>
          </p:cNvPr>
          <p:cNvSpPr/>
          <p:nvPr/>
        </p:nvSpPr>
        <p:spPr>
          <a:xfrm>
            <a:off x="5530984" y="2424093"/>
            <a:ext cx="4610945" cy="1054102"/>
          </a:xfrm>
          <a:prstGeom prst="wedgeRoundRectCallout">
            <a:avLst>
              <a:gd name="adj1" fmla="val 3127"/>
              <a:gd name="adj2" fmla="val 82510"/>
              <a:gd name="adj3" fmla="val 16667"/>
            </a:avLst>
          </a:prstGeom>
          <a:solidFill>
            <a:srgbClr val="99FFCC"/>
          </a:solidFill>
          <a:ln>
            <a:solidFill>
              <a:srgbClr val="99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1" lang="ja-JP" altLang="en-US" sz="2000" b="1" dirty="0">
                <a:solidFill>
                  <a:schemeClr val="tx1"/>
                </a:solidFill>
                <a:latin typeface="UD デジタル 教科書体 NP-B" panose="02020700000000000000" pitchFamily="18" charset="-128"/>
                <a:ea typeface="UD デジタル 教科書体 NP-B" panose="02020700000000000000" pitchFamily="18" charset="-128"/>
              </a:rPr>
              <a:t>全日制・定時制・通信制の</a:t>
            </a:r>
            <a:endParaRPr kumimoji="1" lang="en-US" altLang="ja-JP" sz="2000" b="1" dirty="0">
              <a:solidFill>
                <a:schemeClr val="tx1"/>
              </a:solidFill>
              <a:latin typeface="UD デジタル 教科書体 NP-B" panose="02020700000000000000" pitchFamily="18" charset="-128"/>
              <a:ea typeface="UD デジタル 教科書体 NP-B" panose="02020700000000000000" pitchFamily="18" charset="-128"/>
            </a:endParaRPr>
          </a:p>
          <a:p>
            <a:pPr algn="ctr">
              <a:lnSpc>
                <a:spcPct val="150000"/>
              </a:lnSpc>
            </a:pPr>
            <a:r>
              <a:rPr kumimoji="1" lang="en-US" altLang="ja-JP" sz="2000" b="1" dirty="0">
                <a:solidFill>
                  <a:schemeClr val="tx1"/>
                </a:solidFill>
                <a:latin typeface="UD デジタル 教科書体 NP-B" panose="02020700000000000000" pitchFamily="18" charset="-128"/>
                <a:ea typeface="UD デジタル 教科書体 NP-B" panose="02020700000000000000" pitchFamily="18" charset="-128"/>
              </a:rPr>
              <a:t>3</a:t>
            </a:r>
            <a:r>
              <a:rPr kumimoji="1" lang="ja-JP" altLang="en-US" sz="2000" b="1" dirty="0">
                <a:solidFill>
                  <a:schemeClr val="tx1"/>
                </a:solidFill>
                <a:latin typeface="UD デジタル 教科書体 NP-B" panose="02020700000000000000" pitchFamily="18" charset="-128"/>
                <a:ea typeface="UD デジタル 教科書体 NP-B" panose="02020700000000000000" pitchFamily="18" charset="-128"/>
              </a:rPr>
              <a:t>課程間を行き来して学べる</a:t>
            </a:r>
            <a:endParaRPr kumimoji="1" lang="en-US" altLang="ja-JP" sz="2000" b="1" dirty="0">
              <a:solidFill>
                <a:schemeClr val="tx1"/>
              </a:solidFill>
              <a:latin typeface="UD デジタル 教科書体 NP-B" panose="02020700000000000000" pitchFamily="18" charset="-128"/>
              <a:ea typeface="UD デジタル 教科書体 NP-B" panose="02020700000000000000" pitchFamily="18" charset="-128"/>
            </a:endParaRPr>
          </a:p>
        </p:txBody>
      </p:sp>
      <p:grpSp>
        <p:nvGrpSpPr>
          <p:cNvPr id="34" name="グループ化 33">
            <a:extLst>
              <a:ext uri="{FF2B5EF4-FFF2-40B4-BE49-F238E27FC236}">
                <a16:creationId xmlns:a16="http://schemas.microsoft.com/office/drawing/2014/main" id="{A2A74FA2-AB3A-AC1D-9F09-CED403E7412C}"/>
              </a:ext>
            </a:extLst>
          </p:cNvPr>
          <p:cNvGrpSpPr/>
          <p:nvPr/>
        </p:nvGrpSpPr>
        <p:grpSpPr>
          <a:xfrm>
            <a:off x="6414405" y="4534634"/>
            <a:ext cx="3645091" cy="2095057"/>
            <a:chOff x="6374040" y="4653621"/>
            <a:chExt cx="3718466" cy="2095057"/>
          </a:xfrm>
        </p:grpSpPr>
        <p:sp>
          <p:nvSpPr>
            <p:cNvPr id="13" name="テキスト ボックス 12">
              <a:extLst>
                <a:ext uri="{FF2B5EF4-FFF2-40B4-BE49-F238E27FC236}">
                  <a16:creationId xmlns:a16="http://schemas.microsoft.com/office/drawing/2014/main" id="{9D4A5D73-9C4F-4654-9102-4EAC4FD5A5F3}"/>
                </a:ext>
              </a:extLst>
            </p:cNvPr>
            <p:cNvSpPr txBox="1"/>
            <p:nvPr/>
          </p:nvSpPr>
          <p:spPr>
            <a:xfrm>
              <a:off x="6374040" y="4851492"/>
              <a:ext cx="3606015" cy="1897186"/>
            </a:xfrm>
            <a:prstGeom prst="rect">
              <a:avLst/>
            </a:prstGeom>
            <a:noFill/>
          </p:spPr>
          <p:txBody>
            <a:bodyPr wrap="square" rtlCol="0">
              <a:spAutoFit/>
            </a:bodyPr>
            <a:lstStyle/>
            <a:p>
              <a:pPr>
                <a:lnSpc>
                  <a:spcPct val="150000"/>
                </a:lnSpc>
              </a:pPr>
              <a:r>
                <a:rPr kumimoji="1" lang="ja-JP" altLang="en-US" sz="2000" b="1" dirty="0"/>
                <a:t>・</a:t>
              </a:r>
              <a:r>
                <a:rPr kumimoji="1" lang="ja-JP" altLang="en-US" sz="2000" b="1">
                  <a:latin typeface="UD デジタル 教科書体 NP-B" panose="02020700000000000000" pitchFamily="18" charset="-128"/>
                  <a:ea typeface="UD デジタル 教科書体 NP-B" panose="02020700000000000000" pitchFamily="18" charset="-128"/>
                </a:rPr>
                <a:t>佐屋高校（愛西市</a:t>
              </a:r>
              <a:r>
                <a:rPr kumimoji="1" lang="ja-JP" altLang="en-US" sz="2000" b="1" dirty="0">
                  <a:latin typeface="UD デジタル 教科書体 NP-B" panose="02020700000000000000" pitchFamily="18" charset="-128"/>
                  <a:ea typeface="UD デジタル 教科書体 NP-B" panose="02020700000000000000" pitchFamily="18" charset="-128"/>
                </a:rPr>
                <a:t>）</a:t>
              </a:r>
              <a:endParaRPr kumimoji="1" lang="en-US" altLang="ja-JP" sz="2000" b="1" dirty="0">
                <a:latin typeface="UD デジタル 教科書体 NP-B" panose="02020700000000000000" pitchFamily="18" charset="-128"/>
                <a:ea typeface="UD デジタル 教科書体 NP-B" panose="02020700000000000000" pitchFamily="18" charset="-128"/>
              </a:endParaRPr>
            </a:p>
            <a:p>
              <a:pPr>
                <a:lnSpc>
                  <a:spcPct val="150000"/>
                </a:lnSpc>
              </a:pPr>
              <a:r>
                <a:rPr kumimoji="1" lang="ja-JP" altLang="en-US" sz="2000" b="1" dirty="0">
                  <a:latin typeface="UD デジタル 教科書体 NP-B" panose="02020700000000000000" pitchFamily="18" charset="-128"/>
                  <a:ea typeface="UD デジタル 教科書体 NP-B" panose="02020700000000000000" pitchFamily="18" charset="-128"/>
                </a:rPr>
                <a:t>・</a:t>
              </a:r>
              <a:r>
                <a:rPr kumimoji="1" lang="ja-JP" altLang="en-US" sz="2000" b="1">
                  <a:latin typeface="UD デジタル 教科書体 NP-B" panose="02020700000000000000" pitchFamily="18" charset="-128"/>
                  <a:ea typeface="UD デジタル 教科書体 NP-B" panose="02020700000000000000" pitchFamily="18" charset="-128"/>
                </a:rPr>
                <a:t>武豊高校（知多郡</a:t>
              </a:r>
              <a:r>
                <a:rPr kumimoji="1" lang="ja-JP" altLang="en-US" sz="2000" b="1" dirty="0">
                  <a:latin typeface="UD デジタル 教科書体 NP-B" panose="02020700000000000000" pitchFamily="18" charset="-128"/>
                  <a:ea typeface="UD デジタル 教科書体 NP-B" panose="02020700000000000000" pitchFamily="18" charset="-128"/>
                </a:rPr>
                <a:t>武豊町）</a:t>
              </a:r>
              <a:endParaRPr kumimoji="1" lang="en-US" altLang="ja-JP" sz="2000" b="1" dirty="0">
                <a:latin typeface="UD デジタル 教科書体 NP-B" panose="02020700000000000000" pitchFamily="18" charset="-128"/>
                <a:ea typeface="UD デジタル 教科書体 NP-B" panose="02020700000000000000" pitchFamily="18" charset="-128"/>
              </a:endParaRPr>
            </a:p>
            <a:p>
              <a:pPr>
                <a:lnSpc>
                  <a:spcPct val="150000"/>
                </a:lnSpc>
              </a:pPr>
              <a:r>
                <a:rPr kumimoji="1" lang="ja-JP" altLang="en-US" sz="2000" b="1" dirty="0">
                  <a:latin typeface="UD デジタル 教科書体 NP-B" panose="02020700000000000000" pitchFamily="18" charset="-128"/>
                  <a:ea typeface="UD デジタル 教科書体 NP-B" panose="02020700000000000000" pitchFamily="18" charset="-128"/>
                </a:rPr>
                <a:t>・</a:t>
              </a:r>
              <a:r>
                <a:rPr kumimoji="1" lang="ja-JP" altLang="en-US" sz="2000" b="1">
                  <a:latin typeface="UD デジタル 教科書体 NP-B" panose="02020700000000000000" pitchFamily="18" charset="-128"/>
                  <a:ea typeface="UD デジタル 教科書体 NP-B" panose="02020700000000000000" pitchFamily="18" charset="-128"/>
                </a:rPr>
                <a:t>豊野高校（豊田市</a:t>
              </a:r>
              <a:r>
                <a:rPr kumimoji="1" lang="ja-JP" altLang="en-US" sz="2000" b="1" dirty="0">
                  <a:latin typeface="UD デジタル 教科書体 NP-B" panose="02020700000000000000" pitchFamily="18" charset="-128"/>
                  <a:ea typeface="UD デジタル 教科書体 NP-B" panose="02020700000000000000" pitchFamily="18" charset="-128"/>
                </a:rPr>
                <a:t>）</a:t>
              </a:r>
              <a:endParaRPr kumimoji="1" lang="en-US" altLang="ja-JP" sz="2000" b="1" dirty="0">
                <a:latin typeface="UD デジタル 教科書体 NP-B" panose="02020700000000000000" pitchFamily="18" charset="-128"/>
                <a:ea typeface="UD デジタル 教科書体 NP-B" panose="02020700000000000000" pitchFamily="18" charset="-128"/>
              </a:endParaRPr>
            </a:p>
            <a:p>
              <a:pPr>
                <a:lnSpc>
                  <a:spcPct val="150000"/>
                </a:lnSpc>
              </a:pPr>
              <a:r>
                <a:rPr kumimoji="1" lang="ja-JP" altLang="en-US" sz="2000" b="1" dirty="0">
                  <a:latin typeface="UD デジタル 教科書体 NP-B" panose="02020700000000000000" pitchFamily="18" charset="-128"/>
                  <a:ea typeface="UD デジタル 教科書体 NP-B" panose="02020700000000000000" pitchFamily="18" charset="-128"/>
                </a:rPr>
                <a:t>・御津</a:t>
              </a:r>
              <a:r>
                <a:rPr kumimoji="1" lang="ja-JP" altLang="en-US" sz="2000" b="1">
                  <a:latin typeface="UD デジタル 教科書体 NP-B" panose="02020700000000000000" pitchFamily="18" charset="-128"/>
                  <a:ea typeface="UD デジタル 教科書体 NP-B" panose="02020700000000000000" pitchFamily="18" charset="-128"/>
                </a:rPr>
                <a:t>あおば高校（豊川市</a:t>
              </a:r>
              <a:r>
                <a:rPr kumimoji="1" lang="ja-JP" altLang="en-US" sz="2000" b="1" dirty="0">
                  <a:latin typeface="UD デジタル 教科書体 NP-B" panose="02020700000000000000" pitchFamily="18" charset="-128"/>
                  <a:ea typeface="UD デジタル 教科書体 NP-B" panose="02020700000000000000" pitchFamily="18" charset="-128"/>
                </a:rPr>
                <a:t>）</a:t>
              </a:r>
            </a:p>
          </p:txBody>
        </p:sp>
        <p:sp>
          <p:nvSpPr>
            <p:cNvPr id="24" name="テキスト ボックス 23">
              <a:extLst>
                <a:ext uri="{FF2B5EF4-FFF2-40B4-BE49-F238E27FC236}">
                  <a16:creationId xmlns:a16="http://schemas.microsoft.com/office/drawing/2014/main" id="{28B740E2-1047-4519-A87A-5E2ED90A2452}"/>
                </a:ext>
              </a:extLst>
            </p:cNvPr>
            <p:cNvSpPr txBox="1"/>
            <p:nvPr/>
          </p:nvSpPr>
          <p:spPr>
            <a:xfrm>
              <a:off x="6498272" y="4653621"/>
              <a:ext cx="3121011" cy="428259"/>
            </a:xfrm>
            <a:prstGeom prst="rect">
              <a:avLst/>
            </a:prstGeom>
            <a:noFill/>
          </p:spPr>
          <p:txBody>
            <a:bodyPr wrap="square" rtlCol="0" anchor="ctr">
              <a:spAutoFit/>
            </a:bodyPr>
            <a:lstStyle/>
            <a:p>
              <a:pPr>
                <a:lnSpc>
                  <a:spcPct val="150000"/>
                </a:lnSpc>
              </a:pPr>
              <a:r>
                <a:rPr kumimoji="1" lang="ja-JP" altLang="en-US" sz="1200" dirty="0">
                  <a:latin typeface="UD デジタル 教科書体 NP-B" panose="02020700000000000000" pitchFamily="18" charset="-128"/>
                  <a:ea typeface="UD デジタル 教科書体 NP-B" panose="02020700000000000000" pitchFamily="18" charset="-128"/>
                </a:rPr>
                <a:t>    さ  や こうこう   あいさいし　</a:t>
              </a:r>
              <a:r>
                <a:rPr kumimoji="1" lang="ja-JP" altLang="en-US" sz="1600" b="1" dirty="0">
                  <a:latin typeface="UD デジタル 教科書体 NP-B" panose="02020700000000000000" pitchFamily="18" charset="-128"/>
                  <a:ea typeface="UD デジタル 教科書体 NP-B" panose="02020700000000000000" pitchFamily="18" charset="-128"/>
                </a:rPr>
                <a:t>　　</a:t>
              </a:r>
            </a:p>
          </p:txBody>
        </p:sp>
        <p:sp>
          <p:nvSpPr>
            <p:cNvPr id="25" name="テキスト ボックス 24">
              <a:extLst>
                <a:ext uri="{FF2B5EF4-FFF2-40B4-BE49-F238E27FC236}">
                  <a16:creationId xmlns:a16="http://schemas.microsoft.com/office/drawing/2014/main" id="{171FA46F-2EBD-460A-85CC-A45A656C5F8D}"/>
                </a:ext>
              </a:extLst>
            </p:cNvPr>
            <p:cNvSpPr txBox="1"/>
            <p:nvPr/>
          </p:nvSpPr>
          <p:spPr>
            <a:xfrm>
              <a:off x="6459644" y="5140500"/>
              <a:ext cx="3632862" cy="428259"/>
            </a:xfrm>
            <a:prstGeom prst="rect">
              <a:avLst/>
            </a:prstGeom>
            <a:noFill/>
          </p:spPr>
          <p:txBody>
            <a:bodyPr wrap="square" rtlCol="0" anchor="ctr">
              <a:spAutoFit/>
            </a:bodyPr>
            <a:lstStyle/>
            <a:p>
              <a:pPr>
                <a:lnSpc>
                  <a:spcPct val="150000"/>
                </a:lnSpc>
              </a:pPr>
              <a:r>
                <a:rPr kumimoji="1" lang="ja-JP" altLang="en-US" sz="1200" dirty="0">
                  <a:latin typeface="ＭＳ ゴシック" panose="020B0609070205080204" pitchFamily="49" charset="-128"/>
                  <a:ea typeface="ＭＳ ゴシック" panose="020B0609070205080204" pitchFamily="49" charset="-128"/>
                </a:rPr>
                <a:t> </a:t>
              </a:r>
              <a:r>
                <a:rPr kumimoji="1" lang="ja-JP" altLang="en-US" sz="1200" dirty="0">
                  <a:latin typeface="UD デジタル 教科書体 NP-B" panose="02020700000000000000" pitchFamily="18" charset="-128"/>
                  <a:ea typeface="UD デジタル 教科書体 NP-B" panose="02020700000000000000" pitchFamily="18" charset="-128"/>
                </a:rPr>
                <a:t>たけとよこうこう  ちたぐんたけとよちょう　</a:t>
              </a:r>
              <a:r>
                <a:rPr kumimoji="1" lang="ja-JP" altLang="en-US" sz="1600" b="1" dirty="0">
                  <a:latin typeface="UD デジタル 教科書体 NP-B" panose="02020700000000000000" pitchFamily="18" charset="-128"/>
                  <a:ea typeface="UD デジタル 教科書体 NP-B" panose="02020700000000000000" pitchFamily="18" charset="-128"/>
                </a:rPr>
                <a:t>　　</a:t>
              </a:r>
            </a:p>
          </p:txBody>
        </p:sp>
        <p:sp>
          <p:nvSpPr>
            <p:cNvPr id="26" name="テキスト ボックス 25">
              <a:extLst>
                <a:ext uri="{FF2B5EF4-FFF2-40B4-BE49-F238E27FC236}">
                  <a16:creationId xmlns:a16="http://schemas.microsoft.com/office/drawing/2014/main" id="{AA9964FA-01DC-4D26-8029-3BCEE532F0B7}"/>
                </a:ext>
              </a:extLst>
            </p:cNvPr>
            <p:cNvSpPr txBox="1"/>
            <p:nvPr/>
          </p:nvSpPr>
          <p:spPr>
            <a:xfrm>
              <a:off x="6419548" y="5574015"/>
              <a:ext cx="3121011" cy="411844"/>
            </a:xfrm>
            <a:prstGeom prst="rect">
              <a:avLst/>
            </a:prstGeom>
            <a:noFill/>
          </p:spPr>
          <p:txBody>
            <a:bodyPr wrap="square" rtlCol="0" anchor="ctr">
              <a:spAutoFit/>
            </a:bodyPr>
            <a:lstStyle/>
            <a:p>
              <a:pPr>
                <a:lnSpc>
                  <a:spcPct val="150000"/>
                </a:lnSpc>
              </a:pPr>
              <a:r>
                <a:rPr kumimoji="1" lang="ja-JP" altLang="en-US" sz="1200" dirty="0">
                  <a:latin typeface="ＭＳ ゴシック" panose="020B0609070205080204" pitchFamily="49" charset="-128"/>
                  <a:ea typeface="ＭＳ ゴシック" panose="020B0609070205080204" pitchFamily="49" charset="-128"/>
                </a:rPr>
                <a:t>  </a:t>
              </a:r>
              <a:r>
                <a:rPr kumimoji="1" lang="ja-JP" altLang="en-US" sz="1200" dirty="0">
                  <a:latin typeface="UD デジタル 教科書体 NP-B" panose="02020700000000000000" pitchFamily="18" charset="-128"/>
                  <a:ea typeface="UD デジタル 教科書体 NP-B" panose="02020700000000000000" pitchFamily="18" charset="-128"/>
                </a:rPr>
                <a:t>ゆたかのこうこう  とよた し　</a:t>
              </a:r>
              <a:r>
                <a:rPr kumimoji="1" lang="ja-JP" altLang="en-US" sz="1600" b="1" dirty="0">
                  <a:latin typeface="ＭＳ ゴシック" panose="020B0609070205080204" pitchFamily="49" charset="-128"/>
                  <a:ea typeface="ＭＳ ゴシック" panose="020B0609070205080204" pitchFamily="49" charset="-128"/>
                </a:rPr>
                <a:t>　　</a:t>
              </a:r>
            </a:p>
          </p:txBody>
        </p:sp>
        <p:sp>
          <p:nvSpPr>
            <p:cNvPr id="28" name="テキスト ボックス 27">
              <a:extLst>
                <a:ext uri="{FF2B5EF4-FFF2-40B4-BE49-F238E27FC236}">
                  <a16:creationId xmlns:a16="http://schemas.microsoft.com/office/drawing/2014/main" id="{E07C1486-46C5-4C4C-9ABA-291FCC57A002}"/>
                </a:ext>
              </a:extLst>
            </p:cNvPr>
            <p:cNvSpPr txBox="1"/>
            <p:nvPr/>
          </p:nvSpPr>
          <p:spPr>
            <a:xfrm>
              <a:off x="6419548" y="6038532"/>
              <a:ext cx="3492881" cy="428259"/>
            </a:xfrm>
            <a:prstGeom prst="rect">
              <a:avLst/>
            </a:prstGeom>
            <a:noFill/>
          </p:spPr>
          <p:txBody>
            <a:bodyPr wrap="square" rtlCol="0" anchor="ctr">
              <a:spAutoFit/>
            </a:bodyPr>
            <a:lstStyle/>
            <a:p>
              <a:pPr>
                <a:lnSpc>
                  <a:spcPct val="150000"/>
                </a:lnSpc>
              </a:pPr>
              <a:r>
                <a:rPr kumimoji="1" lang="ja-JP" altLang="en-US" sz="1200" dirty="0">
                  <a:latin typeface="ＭＳ ゴシック" panose="020B0609070205080204" pitchFamily="49" charset="-128"/>
                  <a:ea typeface="ＭＳ ゴシック" panose="020B0609070205080204" pitchFamily="49" charset="-128"/>
                </a:rPr>
                <a:t> 　</a:t>
              </a:r>
              <a:r>
                <a:rPr kumimoji="1" lang="ja-JP" altLang="en-US" sz="1200" dirty="0">
                  <a:latin typeface="UD デジタル 教科書体 NP-B" panose="02020700000000000000" pitchFamily="18" charset="-128"/>
                  <a:ea typeface="UD デジタル 教科書体 NP-B" panose="02020700000000000000" pitchFamily="18" charset="-128"/>
                </a:rPr>
                <a:t>み   と　　　　　こうこう　 とよかわし　</a:t>
              </a:r>
              <a:r>
                <a:rPr kumimoji="1" lang="ja-JP" altLang="en-US" sz="1600" b="1" dirty="0">
                  <a:latin typeface="UD デジタル 教科書体 NP-B" panose="02020700000000000000" pitchFamily="18" charset="-128"/>
                  <a:ea typeface="UD デジタル 教科書体 NP-B" panose="02020700000000000000" pitchFamily="18" charset="-128"/>
                </a:rPr>
                <a:t>　　</a:t>
              </a:r>
            </a:p>
          </p:txBody>
        </p:sp>
      </p:grpSp>
      <p:sp>
        <p:nvSpPr>
          <p:cNvPr id="32" name="テキスト ボックス 31">
            <a:extLst>
              <a:ext uri="{FF2B5EF4-FFF2-40B4-BE49-F238E27FC236}">
                <a16:creationId xmlns:a16="http://schemas.microsoft.com/office/drawing/2014/main" id="{9B5F567C-9DDB-4DD8-B89D-22D3FB84E6D4}"/>
              </a:ext>
            </a:extLst>
          </p:cNvPr>
          <p:cNvSpPr txBox="1"/>
          <p:nvPr/>
        </p:nvSpPr>
        <p:spPr>
          <a:xfrm>
            <a:off x="6073719" y="2366707"/>
            <a:ext cx="3564000" cy="319639"/>
          </a:xfrm>
          <a:prstGeom prst="rect">
            <a:avLst/>
          </a:prstGeom>
          <a:noFill/>
        </p:spPr>
        <p:txBody>
          <a:bodyPr wrap="square" rtlCol="0" anchor="ctr">
            <a:spAutoFit/>
          </a:bodyPr>
          <a:lstStyle/>
          <a:p>
            <a:pPr>
              <a:lnSpc>
                <a:spcPct val="150000"/>
              </a:lnSpc>
            </a:pPr>
            <a:r>
              <a:rPr kumimoji="1" lang="ja-JP" altLang="en-US" sz="1100" spc="-100" dirty="0">
                <a:latin typeface="ＭＳ ゴシック" panose="020B0609070205080204" pitchFamily="49" charset="-128"/>
                <a:ea typeface="ＭＳ ゴシック" panose="020B0609070205080204" pitchFamily="49" charset="-128"/>
              </a:rPr>
              <a:t> 　</a:t>
            </a:r>
            <a:r>
              <a:rPr kumimoji="1" lang="ja-JP" altLang="en-US" sz="1100" spc="-100" dirty="0">
                <a:latin typeface="UD デジタル 教科書体 NP-B" panose="02020700000000000000" pitchFamily="18" charset="-128"/>
                <a:ea typeface="UD デジタル 教科書体 NP-B" panose="02020700000000000000" pitchFamily="18" charset="-128"/>
              </a:rPr>
              <a:t>ぜんにちせい　  てい じ せい 　     つう しん せい　</a:t>
            </a:r>
            <a:r>
              <a:rPr kumimoji="1" lang="ja-JP" altLang="en-US" sz="1100" b="1" spc="-100" dirty="0">
                <a:solidFill>
                  <a:schemeClr val="bg1"/>
                </a:solidFill>
                <a:latin typeface="UD デジタル 教科書体 NP-B" panose="02020700000000000000" pitchFamily="18" charset="-128"/>
                <a:ea typeface="UD デジタル 教科書体 NP-B" panose="02020700000000000000" pitchFamily="18" charset="-128"/>
              </a:rPr>
              <a:t>　　</a:t>
            </a:r>
          </a:p>
        </p:txBody>
      </p:sp>
      <p:sp>
        <p:nvSpPr>
          <p:cNvPr id="33" name="テキスト ボックス 32">
            <a:extLst>
              <a:ext uri="{FF2B5EF4-FFF2-40B4-BE49-F238E27FC236}">
                <a16:creationId xmlns:a16="http://schemas.microsoft.com/office/drawing/2014/main" id="{A0150603-DF96-4A92-A0A1-1C22410D3055}"/>
              </a:ext>
            </a:extLst>
          </p:cNvPr>
          <p:cNvSpPr txBox="1"/>
          <p:nvPr/>
        </p:nvSpPr>
        <p:spPr>
          <a:xfrm>
            <a:off x="6295929" y="2825292"/>
            <a:ext cx="3812263" cy="319639"/>
          </a:xfrm>
          <a:prstGeom prst="rect">
            <a:avLst/>
          </a:prstGeom>
          <a:noFill/>
        </p:spPr>
        <p:txBody>
          <a:bodyPr wrap="square" rtlCol="0" anchor="ctr">
            <a:spAutoFit/>
          </a:bodyPr>
          <a:lstStyle/>
          <a:p>
            <a:pPr>
              <a:lnSpc>
                <a:spcPct val="150000"/>
              </a:lnSpc>
            </a:pPr>
            <a:r>
              <a:rPr kumimoji="1" lang="ja-JP" altLang="en-US" sz="1100" spc="-100" dirty="0">
                <a:latin typeface="ＭＳ ゴシック" panose="020B0609070205080204" pitchFamily="49" charset="-128"/>
                <a:ea typeface="ＭＳ ゴシック" panose="020B0609070205080204" pitchFamily="49" charset="-128"/>
              </a:rPr>
              <a:t> </a:t>
            </a:r>
            <a:r>
              <a:rPr kumimoji="1" lang="ja-JP" altLang="en-US" sz="1100" spc="-100" dirty="0">
                <a:latin typeface="UD デジタル 教科書体 NP-B" panose="02020700000000000000" pitchFamily="18" charset="-128"/>
                <a:ea typeface="UD デジタル 教科書体 NP-B" panose="02020700000000000000" pitchFamily="18" charset="-128"/>
              </a:rPr>
              <a:t>か てい かん　      い　　 　き　          　まな</a:t>
            </a:r>
            <a:endParaRPr kumimoji="1" lang="ja-JP" altLang="en-US" sz="1100" b="1" spc="-100" dirty="0">
              <a:solidFill>
                <a:schemeClr val="bg1"/>
              </a:solidFill>
              <a:latin typeface="UD デジタル 教科書体 NP-B" panose="02020700000000000000" pitchFamily="18" charset="-128"/>
              <a:ea typeface="UD デジタル 教科書体 NP-B" panose="02020700000000000000" pitchFamily="18" charset="-128"/>
            </a:endParaRPr>
          </a:p>
        </p:txBody>
      </p:sp>
      <p:sp>
        <p:nvSpPr>
          <p:cNvPr id="29" name="テキスト ボックス 28">
            <a:extLst>
              <a:ext uri="{FF2B5EF4-FFF2-40B4-BE49-F238E27FC236}">
                <a16:creationId xmlns:a16="http://schemas.microsoft.com/office/drawing/2014/main" id="{56803D76-8955-4C90-B3A9-0759418F06B4}"/>
              </a:ext>
            </a:extLst>
          </p:cNvPr>
          <p:cNvSpPr txBox="1"/>
          <p:nvPr/>
        </p:nvSpPr>
        <p:spPr>
          <a:xfrm>
            <a:off x="5582433" y="3493215"/>
            <a:ext cx="2246731" cy="338554"/>
          </a:xfrm>
          <a:prstGeom prst="rect">
            <a:avLst/>
          </a:prstGeom>
          <a:noFill/>
        </p:spPr>
        <p:txBody>
          <a:bodyPr wrap="square" rtlCol="0" anchor="ctr">
            <a:spAutoFit/>
          </a:bodyPr>
          <a:lstStyle/>
          <a:p>
            <a:r>
              <a:rPr kumimoji="1" lang="ja-JP" altLang="en-US" sz="1200" dirty="0">
                <a:latin typeface="ＭＳ ゴシック" panose="020B0609070205080204" pitchFamily="49" charset="-128"/>
                <a:ea typeface="ＭＳ ゴシック" panose="020B0609070205080204" pitchFamily="49" charset="-128"/>
              </a:rPr>
              <a:t> 　  </a:t>
            </a:r>
            <a:r>
              <a:rPr kumimoji="1" lang="ja-JP" altLang="en-US" sz="1200" dirty="0">
                <a:latin typeface="UD デジタル 教科書体 NP-B" panose="02020700000000000000" pitchFamily="18" charset="-128"/>
                <a:ea typeface="UD デジタル 教科書体 NP-B" panose="02020700000000000000" pitchFamily="18" charset="-128"/>
              </a:rPr>
              <a:t>こうりつ  こうこう　</a:t>
            </a:r>
            <a:r>
              <a:rPr kumimoji="1" lang="ja-JP" altLang="en-US" sz="1600" b="1" dirty="0">
                <a:solidFill>
                  <a:schemeClr val="bg1"/>
                </a:solidFill>
                <a:latin typeface="UD デジタル 教科書体 NP-B" panose="02020700000000000000" pitchFamily="18" charset="-128"/>
                <a:ea typeface="UD デジタル 教科書体 NP-B" panose="02020700000000000000" pitchFamily="18" charset="-128"/>
              </a:rPr>
              <a:t>　</a:t>
            </a:r>
            <a:r>
              <a:rPr kumimoji="1" lang="ja-JP" altLang="en-US" sz="1600" b="1" dirty="0">
                <a:solidFill>
                  <a:schemeClr val="bg1"/>
                </a:solidFill>
                <a:latin typeface="ＭＳ ゴシック" panose="020B0609070205080204" pitchFamily="49" charset="-128"/>
                <a:ea typeface="ＭＳ ゴシック" panose="020B0609070205080204" pitchFamily="49" charset="-128"/>
              </a:rPr>
              <a:t>　</a:t>
            </a:r>
          </a:p>
        </p:txBody>
      </p:sp>
      <p:sp>
        <p:nvSpPr>
          <p:cNvPr id="31" name="テキスト ボックス 30">
            <a:extLst>
              <a:ext uri="{FF2B5EF4-FFF2-40B4-BE49-F238E27FC236}">
                <a16:creationId xmlns:a16="http://schemas.microsoft.com/office/drawing/2014/main" id="{BA68A05B-532A-4085-B676-AA394EB1E6EF}"/>
              </a:ext>
            </a:extLst>
          </p:cNvPr>
          <p:cNvSpPr txBox="1"/>
          <p:nvPr/>
        </p:nvSpPr>
        <p:spPr>
          <a:xfrm>
            <a:off x="1507245" y="2405602"/>
            <a:ext cx="3315494" cy="338554"/>
          </a:xfrm>
          <a:prstGeom prst="rect">
            <a:avLst/>
          </a:prstGeom>
          <a:noFill/>
        </p:spPr>
        <p:txBody>
          <a:bodyPr wrap="square" rtlCol="0" anchor="ctr">
            <a:spAutoFit/>
          </a:bodyPr>
          <a:lstStyle/>
          <a:p>
            <a:r>
              <a:rPr kumimoji="1" lang="ja-JP" altLang="en-US" sz="1200" dirty="0">
                <a:latin typeface="ＭＳ ゴシック" panose="020B0609070205080204" pitchFamily="49" charset="-128"/>
                <a:ea typeface="ＭＳ ゴシック" panose="020B0609070205080204" pitchFamily="49" charset="-128"/>
              </a:rPr>
              <a:t> </a:t>
            </a:r>
            <a:r>
              <a:rPr kumimoji="1" lang="ja-JP" altLang="en-US" sz="1200" dirty="0">
                <a:latin typeface="UD デジタル 教科書体 NP-B" panose="02020700000000000000" pitchFamily="18" charset="-128"/>
                <a:ea typeface="UD デジタル 教科書体 NP-B" panose="02020700000000000000" pitchFamily="18" charset="-128"/>
              </a:rPr>
              <a:t>こうりつ  こうこう      　ぜん にち せい</a:t>
            </a:r>
            <a:r>
              <a:rPr kumimoji="1" lang="ja-JP" altLang="en-US" sz="1200" dirty="0">
                <a:latin typeface="ＭＳ ゴシック" panose="020B0609070205080204" pitchFamily="49" charset="-128"/>
                <a:ea typeface="ＭＳ ゴシック" panose="020B0609070205080204" pitchFamily="49" charset="-128"/>
              </a:rPr>
              <a:t>　</a:t>
            </a:r>
            <a:r>
              <a:rPr kumimoji="1" lang="ja-JP" altLang="en-US" sz="1600" b="1" dirty="0">
                <a:solidFill>
                  <a:schemeClr val="bg1"/>
                </a:solidFill>
                <a:latin typeface="ＭＳ ゴシック" panose="020B0609070205080204" pitchFamily="49" charset="-128"/>
                <a:ea typeface="ＭＳ ゴシック" panose="020B0609070205080204" pitchFamily="49" charset="-128"/>
              </a:rPr>
              <a:t>　　</a:t>
            </a:r>
          </a:p>
        </p:txBody>
      </p:sp>
      <p:pic>
        <p:nvPicPr>
          <p:cNvPr id="3" name="図 2">
            <a:extLst>
              <a:ext uri="{FF2B5EF4-FFF2-40B4-BE49-F238E27FC236}">
                <a16:creationId xmlns:a16="http://schemas.microsoft.com/office/drawing/2014/main" id="{E301104D-0561-E0F4-0159-DA82F3772BA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530496" y="391865"/>
            <a:ext cx="8301482" cy="743033"/>
          </a:xfrm>
          <a:prstGeom prst="rect">
            <a:avLst/>
          </a:prstGeom>
        </p:spPr>
      </p:pic>
      <p:sp>
        <p:nvSpPr>
          <p:cNvPr id="7" name="テキスト ボックス 6">
            <a:extLst>
              <a:ext uri="{FF2B5EF4-FFF2-40B4-BE49-F238E27FC236}">
                <a16:creationId xmlns:a16="http://schemas.microsoft.com/office/drawing/2014/main" id="{CE836CE7-B336-308F-A24B-F46E30571937}"/>
              </a:ext>
            </a:extLst>
          </p:cNvPr>
          <p:cNvSpPr txBox="1"/>
          <p:nvPr/>
        </p:nvSpPr>
        <p:spPr>
          <a:xfrm>
            <a:off x="1649106" y="574744"/>
            <a:ext cx="6804891" cy="584775"/>
          </a:xfrm>
          <a:prstGeom prst="rect">
            <a:avLst/>
          </a:prstGeom>
          <a:noFill/>
        </p:spPr>
        <p:txBody>
          <a:bodyPr wrap="square" rtlCol="0">
            <a:spAutoFit/>
          </a:bodyPr>
          <a:lstStyle/>
          <a:p>
            <a:r>
              <a:rPr kumimoji="1" lang="ja-JP" altLang="en-US" sz="3200" b="1" dirty="0">
                <a:solidFill>
                  <a:schemeClr val="bg1"/>
                </a:solidFill>
                <a:latin typeface="UD デジタル 教科書体 NP-B" panose="02020700000000000000" pitchFamily="18" charset="-128"/>
                <a:ea typeface="UD デジタル 教科書体 NP-B" panose="02020700000000000000" pitchFamily="18" charset="-128"/>
              </a:rPr>
              <a:t>３．中学校からの進学先について</a:t>
            </a:r>
          </a:p>
        </p:txBody>
      </p:sp>
      <p:sp>
        <p:nvSpPr>
          <p:cNvPr id="14" name="テキスト ボックス 13">
            <a:extLst>
              <a:ext uri="{FF2B5EF4-FFF2-40B4-BE49-F238E27FC236}">
                <a16:creationId xmlns:a16="http://schemas.microsoft.com/office/drawing/2014/main" id="{7FE242A8-82DF-4511-0BB1-38E97EF87A34}"/>
              </a:ext>
            </a:extLst>
          </p:cNvPr>
          <p:cNvSpPr txBox="1"/>
          <p:nvPr/>
        </p:nvSpPr>
        <p:spPr>
          <a:xfrm>
            <a:off x="2385847" y="289944"/>
            <a:ext cx="5512347" cy="428259"/>
          </a:xfrm>
          <a:prstGeom prst="rect">
            <a:avLst/>
          </a:prstGeom>
          <a:noFill/>
        </p:spPr>
        <p:txBody>
          <a:bodyPr wrap="square" rtlCol="0" anchor="ctr">
            <a:spAutoFit/>
          </a:bodyPr>
          <a:lstStyle/>
          <a:p>
            <a:pPr>
              <a:lnSpc>
                <a:spcPct val="150000"/>
              </a:lnSpc>
            </a:pPr>
            <a:r>
              <a:rPr kumimoji="1" lang="ja-JP" altLang="en-US" sz="1600" b="1" dirty="0">
                <a:solidFill>
                  <a:schemeClr val="bg1"/>
                </a:solidFill>
                <a:latin typeface="UD デジタル 教科書体 NP-B" panose="02020700000000000000" pitchFamily="18" charset="-128"/>
                <a:ea typeface="UD デジタル 教科書体 NP-B" panose="02020700000000000000" pitchFamily="18" charset="-128"/>
              </a:rPr>
              <a:t>ちゅうがっこう                 しんがくさき</a:t>
            </a:r>
          </a:p>
        </p:txBody>
      </p:sp>
      <p:sp>
        <p:nvSpPr>
          <p:cNvPr id="22" name="テキスト ボックス 21">
            <a:extLst>
              <a:ext uri="{FF2B5EF4-FFF2-40B4-BE49-F238E27FC236}">
                <a16:creationId xmlns:a16="http://schemas.microsoft.com/office/drawing/2014/main" id="{D5D7E56B-136A-CC4D-2361-92DF74F24601}"/>
              </a:ext>
            </a:extLst>
          </p:cNvPr>
          <p:cNvSpPr txBox="1"/>
          <p:nvPr/>
        </p:nvSpPr>
        <p:spPr>
          <a:xfrm>
            <a:off x="5984819" y="4011314"/>
            <a:ext cx="4395131" cy="344261"/>
          </a:xfrm>
          <a:prstGeom prst="rect">
            <a:avLst/>
          </a:prstGeom>
          <a:noFill/>
        </p:spPr>
        <p:txBody>
          <a:bodyPr wrap="square" rtlCol="0" anchor="ctr">
            <a:spAutoFit/>
          </a:bodyPr>
          <a:lstStyle/>
          <a:p>
            <a:pPr>
              <a:lnSpc>
                <a:spcPct val="150000"/>
              </a:lnSpc>
            </a:pPr>
            <a:r>
              <a:rPr kumimoji="1" lang="ja-JP" altLang="en-US" sz="1200" b="1" spc="550" dirty="0">
                <a:latin typeface="UD デジタル 教科書体 NP-B" panose="02020700000000000000" pitchFamily="18" charset="-128"/>
                <a:ea typeface="UD デジタル 教科書体 NP-B" panose="02020700000000000000" pitchFamily="18" charset="-128"/>
              </a:rPr>
              <a:t>ふ れ き し ぶ る  は い す く ー る</a:t>
            </a:r>
            <a:endParaRPr kumimoji="1" lang="ja-JP" altLang="en-US" sz="1600" b="1" spc="550" dirty="0">
              <a:latin typeface="UD デジタル 教科書体 NP-B" panose="02020700000000000000" pitchFamily="18" charset="-128"/>
              <a:ea typeface="UD デジタル 教科書体 NP-B" panose="02020700000000000000" pitchFamily="18" charset="-128"/>
            </a:endParaRPr>
          </a:p>
        </p:txBody>
      </p:sp>
      <p:pic>
        <p:nvPicPr>
          <p:cNvPr id="16" name="Picture 2" descr="https://1.bp.blogspot.com/-gyrNbKV7Gws/XWS5lvlXK5I/AAAAAAABUUY/jZMoffMzu5Ix1BG6AKDaBITEIfa1cZuKgCLcBGAs/s1600/kakedasu_school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42058" y="283757"/>
            <a:ext cx="894717" cy="160489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ttps://1.bp.blogspot.com/-OKhXLNv6pRc/XWS5l7AsEeI/AAAAAAABUUc/2-ygvecmsKE-gqvgVT2NS0xWR2zE3jbGwCLcBGAs/s1600/kakedasu_school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18211" y="286257"/>
            <a:ext cx="882570" cy="1583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072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a:extLst>
              <a:ext uri="{FF2B5EF4-FFF2-40B4-BE49-F238E27FC236}">
                <a16:creationId xmlns:a16="http://schemas.microsoft.com/office/drawing/2014/main" id="{688677BC-461E-2D45-86A5-FB4582DE0B7D}"/>
              </a:ext>
            </a:extLst>
          </p:cNvPr>
          <p:cNvSpPr/>
          <p:nvPr/>
        </p:nvSpPr>
        <p:spPr>
          <a:xfrm>
            <a:off x="1424339" y="1500050"/>
            <a:ext cx="8301482" cy="5462502"/>
          </a:xfrm>
          <a:prstGeom prst="roundRect">
            <a:avLst>
              <a:gd name="adj" fmla="val 2401"/>
            </a:avLst>
          </a:prstGeom>
          <a:solidFill>
            <a:schemeClr val="bg1"/>
          </a:solidFill>
          <a:ln w="25400">
            <a:solidFill>
              <a:srgbClr val="F9B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v</a:t>
            </a:r>
            <a:endParaRPr kumimoji="1" lang="ja-JP" altLang="en-US"/>
          </a:p>
        </p:txBody>
      </p:sp>
      <p:pic>
        <p:nvPicPr>
          <p:cNvPr id="5" name="図 4">
            <a:extLst>
              <a:ext uri="{FF2B5EF4-FFF2-40B4-BE49-F238E27FC236}">
                <a16:creationId xmlns:a16="http://schemas.microsoft.com/office/drawing/2014/main" id="{C8213B71-4980-2449-991D-FB7ACF201624}"/>
              </a:ext>
            </a:extLst>
          </p:cNvPr>
          <p:cNvPicPr>
            <a:picLocks/>
          </p:cNvPicPr>
          <p:nvPr/>
        </p:nvPicPr>
        <p:blipFill>
          <a:blip r:embed="rId2" cstate="screen">
            <a:extLst>
              <a:ext uri="{28A0092B-C50C-407E-A947-70E740481C1C}">
                <a14:useLocalDpi xmlns:a14="http://schemas.microsoft.com/office/drawing/2010/main"/>
              </a:ext>
            </a:extLst>
          </a:blip>
          <a:srcRect/>
          <a:stretch/>
        </p:blipFill>
        <p:spPr>
          <a:xfrm>
            <a:off x="1728376" y="2469780"/>
            <a:ext cx="5184000" cy="64800"/>
          </a:xfrm>
          <a:prstGeom prst="rect">
            <a:avLst/>
          </a:prstGeom>
        </p:spPr>
      </p:pic>
      <p:sp>
        <p:nvSpPr>
          <p:cNvPr id="11" name="テキスト ボックス 10">
            <a:extLst>
              <a:ext uri="{FF2B5EF4-FFF2-40B4-BE49-F238E27FC236}">
                <a16:creationId xmlns:a16="http://schemas.microsoft.com/office/drawing/2014/main" id="{C3A755A3-9393-194F-A627-06BFF9EA3A72}"/>
              </a:ext>
            </a:extLst>
          </p:cNvPr>
          <p:cNvSpPr txBox="1"/>
          <p:nvPr/>
        </p:nvSpPr>
        <p:spPr>
          <a:xfrm>
            <a:off x="1501290" y="1963544"/>
            <a:ext cx="6143960" cy="523220"/>
          </a:xfrm>
          <a:prstGeom prst="rect">
            <a:avLst/>
          </a:prstGeom>
          <a:noFill/>
        </p:spPr>
        <p:txBody>
          <a:bodyPr wrap="square" rtlCol="0">
            <a:spAutoFit/>
          </a:bodyPr>
          <a:lstStyle/>
          <a:p>
            <a:r>
              <a:rPr kumimoji="1" lang="ja-JP" altLang="en-US" sz="2800" b="1" dirty="0">
                <a:solidFill>
                  <a:srgbClr val="F39800"/>
                </a:solidFill>
                <a:latin typeface="ＭＳ ゴシック" panose="020B0609070205080204" pitchFamily="49" charset="-128"/>
                <a:ea typeface="ＭＳ ゴシック" panose="020B0609070205080204" pitchFamily="49" charset="-128"/>
              </a:rPr>
              <a:t>（１</a:t>
            </a:r>
            <a:r>
              <a:rPr kumimoji="1" lang="ja-JP" altLang="en-US" sz="2800" b="1" dirty="0">
                <a:solidFill>
                  <a:srgbClr val="F39800"/>
                </a:solidFill>
                <a:latin typeface="UD デジタル 教科書体 NP-B" panose="02020700000000000000" pitchFamily="18" charset="-128"/>
                <a:ea typeface="UD デジタル 教科書体 NP-B" panose="02020700000000000000" pitchFamily="18" charset="-128"/>
              </a:rPr>
              <a:t>）高校と中学校の違いは？</a:t>
            </a:r>
          </a:p>
        </p:txBody>
      </p:sp>
      <p:sp>
        <p:nvSpPr>
          <p:cNvPr id="8" name="テキスト ボックス 7">
            <a:extLst>
              <a:ext uri="{FF2B5EF4-FFF2-40B4-BE49-F238E27FC236}">
                <a16:creationId xmlns:a16="http://schemas.microsoft.com/office/drawing/2014/main" id="{22CD82AB-254E-404E-939A-8FFECD13E09F}"/>
              </a:ext>
            </a:extLst>
          </p:cNvPr>
          <p:cNvSpPr txBox="1"/>
          <p:nvPr/>
        </p:nvSpPr>
        <p:spPr>
          <a:xfrm>
            <a:off x="2064778" y="3020710"/>
            <a:ext cx="7661043" cy="3754874"/>
          </a:xfrm>
          <a:prstGeom prst="rect">
            <a:avLst/>
          </a:prstGeom>
          <a:noFill/>
        </p:spPr>
        <p:txBody>
          <a:bodyPr wrap="square" rtlCol="0">
            <a:spAutoFit/>
          </a:bodyPr>
          <a:lstStyle/>
          <a:p>
            <a:pPr marL="342900" indent="-342900">
              <a:lnSpc>
                <a:spcPct val="150000"/>
              </a:lnSpc>
              <a:spcBef>
                <a:spcPts val="2400"/>
              </a:spcBef>
              <a:buClr>
                <a:srgbClr val="FF3399"/>
              </a:buClr>
              <a:buFont typeface="Wingdings" panose="05000000000000000000" pitchFamily="2" charset="2"/>
              <a:buChar char="u"/>
            </a:pPr>
            <a:r>
              <a:rPr kumimoji="1" lang="ja-JP" altLang="en-US" sz="2200" dirty="0">
                <a:latin typeface="UD デジタル 教科書体 NP-B" panose="02020700000000000000" pitchFamily="18" charset="-128"/>
                <a:ea typeface="UD デジタル 教科書体 NP-B" panose="02020700000000000000" pitchFamily="18" charset="-128"/>
              </a:rPr>
              <a:t>中学校との大きな違いは、</a:t>
            </a:r>
            <a:br>
              <a:rPr kumimoji="1" lang="en-US" altLang="ja-JP" sz="2200" dirty="0">
                <a:latin typeface="UD デジタル 教科書体 NP-B" panose="02020700000000000000" pitchFamily="18" charset="-128"/>
                <a:ea typeface="UD デジタル 教科書体 NP-B" panose="02020700000000000000" pitchFamily="18" charset="-128"/>
              </a:rPr>
            </a:br>
            <a:r>
              <a:rPr kumimoji="1" lang="ja-JP" altLang="en-US" sz="2200" dirty="0">
                <a:latin typeface="UD デジタル 教科書体 NP-B" panose="02020700000000000000" pitchFamily="18" charset="-128"/>
                <a:ea typeface="UD デジタル 教科書体 NP-B" panose="02020700000000000000" pitchFamily="18" charset="-128"/>
              </a:rPr>
              <a:t>進級や卒業が難しくなることです。</a:t>
            </a:r>
          </a:p>
          <a:p>
            <a:pPr marL="342900" indent="-342900">
              <a:lnSpc>
                <a:spcPct val="150000"/>
              </a:lnSpc>
              <a:spcBef>
                <a:spcPts val="2400"/>
              </a:spcBef>
              <a:buClr>
                <a:srgbClr val="FF3399"/>
              </a:buClr>
              <a:buFont typeface="Wingdings" panose="05000000000000000000" pitchFamily="2" charset="2"/>
              <a:buChar char="u"/>
            </a:pPr>
            <a:r>
              <a:rPr kumimoji="1" lang="ja-JP" altLang="en-US" sz="2200" dirty="0">
                <a:latin typeface="UD デジタル 教科書体 NP-B" panose="02020700000000000000" pitchFamily="18" charset="-128"/>
                <a:ea typeface="UD デジタル 教科書体 NP-B" panose="02020700000000000000" pitchFamily="18" charset="-128"/>
              </a:rPr>
              <a:t>中学校は義務教育なので落第することはありませんが、　高校では成績が悪かったり、欠席が多かったりすると、進級や卒業ができなくなります。</a:t>
            </a:r>
          </a:p>
          <a:p>
            <a:pPr marL="342900" indent="-342900">
              <a:lnSpc>
                <a:spcPct val="150000"/>
              </a:lnSpc>
              <a:spcBef>
                <a:spcPts val="2400"/>
              </a:spcBef>
              <a:buClr>
                <a:srgbClr val="FF3399"/>
              </a:buClr>
              <a:buFont typeface="Wingdings" panose="05000000000000000000" pitchFamily="2" charset="2"/>
              <a:buChar char="u"/>
            </a:pPr>
            <a:r>
              <a:rPr kumimoji="1" lang="ja-JP" altLang="en-US" sz="2200" dirty="0">
                <a:latin typeface="UD デジタル 教科書体 NP-B" panose="02020700000000000000" pitchFamily="18" charset="-128"/>
                <a:ea typeface="UD デジタル 教科書体 NP-B" panose="02020700000000000000" pitchFamily="18" charset="-128"/>
              </a:rPr>
              <a:t>真剣に学習する気持ちをもって受験しましょう</a:t>
            </a:r>
            <a:r>
              <a:rPr kumimoji="1" lang="ja-JP" altLang="en-US" sz="2200" dirty="0">
                <a:latin typeface="ＭＳ ゴシック" panose="020B0609070205080204" pitchFamily="49" charset="-128"/>
                <a:ea typeface="ＭＳ ゴシック" panose="020B0609070205080204" pitchFamily="49" charset="-128"/>
              </a:rPr>
              <a:t>。</a:t>
            </a:r>
          </a:p>
        </p:txBody>
      </p:sp>
      <p:pic>
        <p:nvPicPr>
          <p:cNvPr id="9" name="図 8">
            <a:extLst>
              <a:ext uri="{FF2B5EF4-FFF2-40B4-BE49-F238E27FC236}">
                <a16:creationId xmlns:a16="http://schemas.microsoft.com/office/drawing/2014/main" id="{D1D375B6-4594-8445-B10C-FED7D6EB65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846180">
            <a:off x="7746247" y="3024336"/>
            <a:ext cx="1269427" cy="986001"/>
          </a:xfrm>
          <a:prstGeom prst="rect">
            <a:avLst/>
          </a:prstGeom>
          <a:ln>
            <a:noFill/>
          </a:ln>
          <a:effectLst>
            <a:outerShdw blurRad="292100" dist="139700" dir="2700000" algn="tl" rotWithShape="0">
              <a:srgbClr val="333333">
                <a:alpha val="65000"/>
              </a:srgbClr>
            </a:outerShdw>
          </a:effectLst>
        </p:spPr>
      </p:pic>
      <p:sp>
        <p:nvSpPr>
          <p:cNvPr id="12" name="テキスト ボックス 11">
            <a:extLst>
              <a:ext uri="{FF2B5EF4-FFF2-40B4-BE49-F238E27FC236}">
                <a16:creationId xmlns:a16="http://schemas.microsoft.com/office/drawing/2014/main" id="{BBC0C83D-AE56-494A-B7C4-39418126E389}"/>
              </a:ext>
            </a:extLst>
          </p:cNvPr>
          <p:cNvSpPr txBox="1"/>
          <p:nvPr/>
        </p:nvSpPr>
        <p:spPr>
          <a:xfrm>
            <a:off x="2528611" y="1685747"/>
            <a:ext cx="3340303" cy="386260"/>
          </a:xfrm>
          <a:prstGeom prst="rect">
            <a:avLst/>
          </a:prstGeom>
          <a:noFill/>
        </p:spPr>
        <p:txBody>
          <a:bodyPr wrap="square" rtlCol="0" anchor="ctr">
            <a:spAutoFit/>
          </a:bodyPr>
          <a:lstStyle/>
          <a:p>
            <a:pPr>
              <a:lnSpc>
                <a:spcPct val="150000"/>
              </a:lnSpc>
            </a:pPr>
            <a:r>
              <a:rPr kumimoji="1" lang="ja-JP" altLang="en-US" sz="1400" b="1" dirty="0">
                <a:solidFill>
                  <a:srgbClr val="F39800"/>
                </a:solidFill>
                <a:latin typeface="UD デジタル 教科書体 NP-B" panose="02020700000000000000" pitchFamily="18" charset="-128"/>
                <a:ea typeface="UD デジタル 教科書体 NP-B" panose="02020700000000000000" pitchFamily="18" charset="-128"/>
              </a:rPr>
              <a:t>こうこう</a:t>
            </a:r>
            <a:r>
              <a:rPr kumimoji="1" lang="ja-JP" altLang="en-US" sz="1400" b="1" dirty="0">
                <a:solidFill>
                  <a:schemeClr val="accent2"/>
                </a:solidFill>
                <a:latin typeface="UD デジタル 教科書体 NP-B" panose="02020700000000000000" pitchFamily="18" charset="-128"/>
                <a:ea typeface="UD デジタル 教科書体 NP-B" panose="02020700000000000000" pitchFamily="18" charset="-128"/>
              </a:rPr>
              <a:t>　　</a:t>
            </a:r>
            <a:r>
              <a:rPr kumimoji="1" lang="ja-JP" altLang="en-US" sz="1400" b="1" dirty="0">
                <a:solidFill>
                  <a:srgbClr val="F39800"/>
                </a:solidFill>
                <a:latin typeface="UD デジタル 教科書体 NP-B" panose="02020700000000000000" pitchFamily="18" charset="-128"/>
                <a:ea typeface="UD デジタル 教科書体 NP-B" panose="02020700000000000000" pitchFamily="18" charset="-128"/>
              </a:rPr>
              <a:t>ちゅうがっこう 　ちが</a:t>
            </a:r>
          </a:p>
        </p:txBody>
      </p:sp>
      <p:sp>
        <p:nvSpPr>
          <p:cNvPr id="13" name="テキスト ボックス 12">
            <a:extLst>
              <a:ext uri="{FF2B5EF4-FFF2-40B4-BE49-F238E27FC236}">
                <a16:creationId xmlns:a16="http://schemas.microsoft.com/office/drawing/2014/main" id="{BBC0C83D-AE56-494A-B7C4-39418126E389}"/>
              </a:ext>
            </a:extLst>
          </p:cNvPr>
          <p:cNvSpPr txBox="1"/>
          <p:nvPr/>
        </p:nvSpPr>
        <p:spPr>
          <a:xfrm>
            <a:off x="2250891" y="2851921"/>
            <a:ext cx="3785149" cy="428259"/>
          </a:xfrm>
          <a:prstGeom prst="rect">
            <a:avLst/>
          </a:prstGeom>
          <a:noFill/>
        </p:spPr>
        <p:txBody>
          <a:bodyPr wrap="square" rtlCol="0" anchor="ctr">
            <a:spAutoFit/>
          </a:bodyPr>
          <a:lstStyle/>
          <a:p>
            <a:pPr>
              <a:lnSpc>
                <a:spcPct val="150000"/>
              </a:lnSpc>
            </a:pPr>
            <a:r>
              <a:rPr kumimoji="1" lang="ja-JP" altLang="en-US" sz="1200" dirty="0">
                <a:latin typeface="ＭＳ ゴシック" panose="020B0609070205080204" pitchFamily="49" charset="-128"/>
                <a:ea typeface="ＭＳ ゴシック" panose="020B0609070205080204" pitchFamily="49" charset="-128"/>
              </a:rPr>
              <a:t> </a:t>
            </a:r>
            <a:r>
              <a:rPr kumimoji="1" lang="ja-JP" altLang="en-US" sz="1200" dirty="0">
                <a:latin typeface="UD デジタル 教科書体 NP-B" panose="02020700000000000000" pitchFamily="18" charset="-128"/>
                <a:ea typeface="UD デジタル 教科書体 NP-B" panose="02020700000000000000" pitchFamily="18" charset="-128"/>
              </a:rPr>
              <a:t>ちゅうがっこう　　  おお　　　 ちが　</a:t>
            </a:r>
            <a:r>
              <a:rPr kumimoji="1" lang="ja-JP" altLang="en-US" sz="1600" b="1" dirty="0">
                <a:solidFill>
                  <a:schemeClr val="bg1"/>
                </a:solidFill>
                <a:latin typeface="UD デジタル 教科書体 NP-B" panose="02020700000000000000" pitchFamily="18" charset="-128"/>
                <a:ea typeface="UD デジタル 教科書体 NP-B" panose="02020700000000000000" pitchFamily="18" charset="-128"/>
              </a:rPr>
              <a:t>　　</a:t>
            </a:r>
          </a:p>
        </p:txBody>
      </p:sp>
      <p:sp>
        <p:nvSpPr>
          <p:cNvPr id="14" name="テキスト ボックス 13">
            <a:extLst>
              <a:ext uri="{FF2B5EF4-FFF2-40B4-BE49-F238E27FC236}">
                <a16:creationId xmlns:a16="http://schemas.microsoft.com/office/drawing/2014/main" id="{BBC0C83D-AE56-494A-B7C4-39418126E389}"/>
              </a:ext>
            </a:extLst>
          </p:cNvPr>
          <p:cNvSpPr txBox="1"/>
          <p:nvPr/>
        </p:nvSpPr>
        <p:spPr>
          <a:xfrm>
            <a:off x="2310851" y="3370611"/>
            <a:ext cx="3785149" cy="428259"/>
          </a:xfrm>
          <a:prstGeom prst="rect">
            <a:avLst/>
          </a:prstGeom>
          <a:noFill/>
        </p:spPr>
        <p:txBody>
          <a:bodyPr wrap="square" rtlCol="0" anchor="ctr">
            <a:spAutoFit/>
          </a:bodyPr>
          <a:lstStyle/>
          <a:p>
            <a:pPr>
              <a:lnSpc>
                <a:spcPct val="150000"/>
              </a:lnSpc>
            </a:pPr>
            <a:r>
              <a:rPr kumimoji="1" lang="ja-JP" altLang="en-US" sz="1200" dirty="0">
                <a:latin typeface="UD デジタル 教科書体 NP-B" panose="02020700000000000000" pitchFamily="18" charset="-128"/>
                <a:ea typeface="UD デジタル 教科書体 NP-B" panose="02020700000000000000" pitchFamily="18" charset="-128"/>
              </a:rPr>
              <a:t>しんきゅう　そつぎょう むずか</a:t>
            </a:r>
            <a:r>
              <a:rPr kumimoji="1" lang="ja-JP" altLang="en-US" sz="1600" b="1" dirty="0">
                <a:solidFill>
                  <a:schemeClr val="bg1"/>
                </a:solidFill>
                <a:latin typeface="UD デジタル 教科書体 NP-B" panose="02020700000000000000" pitchFamily="18" charset="-128"/>
                <a:ea typeface="UD デジタル 教科書体 NP-B" panose="02020700000000000000" pitchFamily="18" charset="-128"/>
              </a:rPr>
              <a:t>　　</a:t>
            </a:r>
          </a:p>
        </p:txBody>
      </p:sp>
      <p:sp>
        <p:nvSpPr>
          <p:cNvPr id="15" name="テキスト ボックス 14">
            <a:extLst>
              <a:ext uri="{FF2B5EF4-FFF2-40B4-BE49-F238E27FC236}">
                <a16:creationId xmlns:a16="http://schemas.microsoft.com/office/drawing/2014/main" id="{BBC0C83D-AE56-494A-B7C4-39418126E389}"/>
              </a:ext>
            </a:extLst>
          </p:cNvPr>
          <p:cNvSpPr txBox="1"/>
          <p:nvPr/>
        </p:nvSpPr>
        <p:spPr>
          <a:xfrm>
            <a:off x="2310848" y="4147873"/>
            <a:ext cx="4520875" cy="428259"/>
          </a:xfrm>
          <a:prstGeom prst="rect">
            <a:avLst/>
          </a:prstGeom>
          <a:noFill/>
        </p:spPr>
        <p:txBody>
          <a:bodyPr wrap="square" rtlCol="0" anchor="ctr">
            <a:spAutoFit/>
          </a:bodyPr>
          <a:lstStyle/>
          <a:p>
            <a:pPr>
              <a:lnSpc>
                <a:spcPct val="150000"/>
              </a:lnSpc>
            </a:pPr>
            <a:r>
              <a:rPr kumimoji="1" lang="ja-JP" altLang="en-US" sz="1200" dirty="0">
                <a:latin typeface="UD デジタル 教科書体 NP-B" panose="02020700000000000000" pitchFamily="18" charset="-128"/>
                <a:ea typeface="UD デジタル 教科書体 NP-B" panose="02020700000000000000" pitchFamily="18" charset="-128"/>
              </a:rPr>
              <a:t>ちゅうがっこう　 ぎ  む きょういく　　　　  らくだい　</a:t>
            </a:r>
            <a:r>
              <a:rPr kumimoji="1" lang="ja-JP" altLang="en-US" sz="1600" b="1" dirty="0">
                <a:solidFill>
                  <a:schemeClr val="bg1"/>
                </a:solidFill>
                <a:latin typeface="UD デジタル 教科書体 NP-B" panose="02020700000000000000" pitchFamily="18" charset="-128"/>
                <a:ea typeface="UD デジタル 教科書体 NP-B" panose="02020700000000000000" pitchFamily="18" charset="-128"/>
              </a:rPr>
              <a:t>　　</a:t>
            </a:r>
          </a:p>
        </p:txBody>
      </p:sp>
      <p:sp>
        <p:nvSpPr>
          <p:cNvPr id="16" name="テキスト ボックス 15">
            <a:extLst>
              <a:ext uri="{FF2B5EF4-FFF2-40B4-BE49-F238E27FC236}">
                <a16:creationId xmlns:a16="http://schemas.microsoft.com/office/drawing/2014/main" id="{BBC0C83D-AE56-494A-B7C4-39418126E389}"/>
              </a:ext>
            </a:extLst>
          </p:cNvPr>
          <p:cNvSpPr txBox="1"/>
          <p:nvPr/>
        </p:nvSpPr>
        <p:spPr>
          <a:xfrm>
            <a:off x="2368905" y="5179835"/>
            <a:ext cx="5340080" cy="428259"/>
          </a:xfrm>
          <a:prstGeom prst="rect">
            <a:avLst/>
          </a:prstGeom>
          <a:noFill/>
        </p:spPr>
        <p:txBody>
          <a:bodyPr wrap="square" rtlCol="0" anchor="ctr">
            <a:spAutoFit/>
          </a:bodyPr>
          <a:lstStyle/>
          <a:p>
            <a:pPr>
              <a:lnSpc>
                <a:spcPct val="150000"/>
              </a:lnSpc>
            </a:pPr>
            <a:r>
              <a:rPr kumimoji="1" lang="ja-JP" altLang="en-US" sz="1200" dirty="0">
                <a:latin typeface="UD デジタル 教科書体 NP-B" panose="02020700000000000000" pitchFamily="18" charset="-128"/>
                <a:ea typeface="UD デジタル 教科書体 NP-B" panose="02020700000000000000" pitchFamily="18" charset="-128"/>
              </a:rPr>
              <a:t>しんきゅう そつぎょう　</a:t>
            </a:r>
            <a:r>
              <a:rPr kumimoji="1" lang="ja-JP" altLang="en-US" sz="1600" b="1" dirty="0">
                <a:solidFill>
                  <a:schemeClr val="bg1"/>
                </a:solidFill>
                <a:latin typeface="UD デジタル 教科書体 NP-B" panose="02020700000000000000" pitchFamily="18" charset="-128"/>
                <a:ea typeface="UD デジタル 教科書体 NP-B" panose="02020700000000000000" pitchFamily="18" charset="-128"/>
              </a:rPr>
              <a:t>　　</a:t>
            </a:r>
          </a:p>
        </p:txBody>
      </p:sp>
      <p:sp>
        <p:nvSpPr>
          <p:cNvPr id="17" name="テキスト ボックス 16">
            <a:extLst>
              <a:ext uri="{FF2B5EF4-FFF2-40B4-BE49-F238E27FC236}">
                <a16:creationId xmlns:a16="http://schemas.microsoft.com/office/drawing/2014/main" id="{BBC0C83D-AE56-494A-B7C4-39418126E389}"/>
              </a:ext>
            </a:extLst>
          </p:cNvPr>
          <p:cNvSpPr txBox="1"/>
          <p:nvPr/>
        </p:nvSpPr>
        <p:spPr>
          <a:xfrm>
            <a:off x="2413987" y="4676259"/>
            <a:ext cx="5340080" cy="428259"/>
          </a:xfrm>
          <a:prstGeom prst="rect">
            <a:avLst/>
          </a:prstGeom>
          <a:noFill/>
        </p:spPr>
        <p:txBody>
          <a:bodyPr wrap="square" rtlCol="0" anchor="ctr">
            <a:spAutoFit/>
          </a:bodyPr>
          <a:lstStyle/>
          <a:p>
            <a:pPr>
              <a:lnSpc>
                <a:spcPct val="150000"/>
              </a:lnSpc>
            </a:pPr>
            <a:r>
              <a:rPr kumimoji="1" lang="ja-JP" altLang="en-US" sz="1200" dirty="0">
                <a:latin typeface="UD デジタル 教科書体 NP-B" panose="02020700000000000000" pitchFamily="18" charset="-128"/>
                <a:ea typeface="UD デジタル 教科書体 NP-B" panose="02020700000000000000" pitchFamily="18" charset="-128"/>
              </a:rPr>
              <a:t>こうこう　　　せいせき　  わる　　　　　　　　　けっせき　  おお　</a:t>
            </a:r>
            <a:r>
              <a:rPr kumimoji="1" lang="ja-JP" altLang="en-US" sz="1600" b="1" dirty="0">
                <a:solidFill>
                  <a:schemeClr val="bg1"/>
                </a:solidFill>
                <a:latin typeface="UD デジタル 教科書体 NP-B" panose="02020700000000000000" pitchFamily="18" charset="-128"/>
                <a:ea typeface="UD デジタル 教科書体 NP-B" panose="02020700000000000000" pitchFamily="18" charset="-128"/>
              </a:rPr>
              <a:t>　　</a:t>
            </a:r>
          </a:p>
        </p:txBody>
      </p:sp>
      <p:sp>
        <p:nvSpPr>
          <p:cNvPr id="18" name="テキスト ボックス 17">
            <a:extLst>
              <a:ext uri="{FF2B5EF4-FFF2-40B4-BE49-F238E27FC236}">
                <a16:creationId xmlns:a16="http://schemas.microsoft.com/office/drawing/2014/main" id="{BBC0C83D-AE56-494A-B7C4-39418126E389}"/>
              </a:ext>
            </a:extLst>
          </p:cNvPr>
          <p:cNvSpPr txBox="1"/>
          <p:nvPr/>
        </p:nvSpPr>
        <p:spPr>
          <a:xfrm>
            <a:off x="2368905" y="5958614"/>
            <a:ext cx="6024468" cy="428259"/>
          </a:xfrm>
          <a:prstGeom prst="rect">
            <a:avLst/>
          </a:prstGeom>
          <a:noFill/>
        </p:spPr>
        <p:txBody>
          <a:bodyPr wrap="square" rtlCol="0" anchor="ctr">
            <a:spAutoFit/>
          </a:bodyPr>
          <a:lstStyle/>
          <a:p>
            <a:pPr>
              <a:lnSpc>
                <a:spcPct val="150000"/>
              </a:lnSpc>
            </a:pPr>
            <a:r>
              <a:rPr kumimoji="1" lang="ja-JP" altLang="en-US" sz="1200" dirty="0">
                <a:latin typeface="UD デジタル 教科書体 NP-B" panose="02020700000000000000" pitchFamily="18" charset="-128"/>
                <a:ea typeface="UD デジタル 教科書体 NP-B" panose="02020700000000000000" pitchFamily="18" charset="-128"/>
              </a:rPr>
              <a:t> しんけん　がくしゅう　  　 き　も                　　　  　じゅけん　</a:t>
            </a:r>
            <a:r>
              <a:rPr kumimoji="1" lang="ja-JP" altLang="en-US" sz="1600" b="1" dirty="0">
                <a:solidFill>
                  <a:schemeClr val="bg1"/>
                </a:solidFill>
                <a:latin typeface="UD デジタル 教科書体 NP-B" panose="02020700000000000000" pitchFamily="18" charset="-128"/>
                <a:ea typeface="UD デジタル 教科書体 NP-B" panose="02020700000000000000" pitchFamily="18" charset="-128"/>
              </a:rPr>
              <a:t>　　</a:t>
            </a:r>
          </a:p>
        </p:txBody>
      </p:sp>
      <p:sp>
        <p:nvSpPr>
          <p:cNvPr id="19" name="スライド番号プレースホルダー 3"/>
          <p:cNvSpPr>
            <a:spLocks noGrp="1"/>
          </p:cNvSpPr>
          <p:nvPr>
            <p:ph type="sldNum" sz="quarter" idx="4294967295"/>
          </p:nvPr>
        </p:nvSpPr>
        <p:spPr>
          <a:xfrm>
            <a:off x="4143079" y="7227490"/>
            <a:ext cx="2405658" cy="276999"/>
          </a:xfrm>
          <a:prstGeom prst="rect">
            <a:avLst/>
          </a:prstGeom>
        </p:spPr>
        <p:txBody>
          <a:bodyPr/>
          <a:lstStyle/>
          <a:p>
            <a:pPr algn="ctr"/>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fld id="{DFE08C22-053B-3C49-B8BB-21FC17935DB3}" type="slidenum">
              <a:rPr lang="en-US" altLang="ja-JP" sz="1200" smtClean="0">
                <a:solidFill>
                  <a:schemeClr val="tx1"/>
                </a:solidFill>
                <a:latin typeface="UD デジタル 教科書体 NP-B" panose="02020700000000000000" pitchFamily="18" charset="-128"/>
                <a:ea typeface="UD デジタル 教科書体 NP-B" panose="02020700000000000000" pitchFamily="18" charset="-128"/>
              </a:rPr>
              <a:pPr algn="ctr"/>
              <a:t>6</a:t>
            </a:fld>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p>
        </p:txBody>
      </p:sp>
      <p:pic>
        <p:nvPicPr>
          <p:cNvPr id="2" name="図 1">
            <a:extLst>
              <a:ext uri="{FF2B5EF4-FFF2-40B4-BE49-F238E27FC236}">
                <a16:creationId xmlns:a16="http://schemas.microsoft.com/office/drawing/2014/main" id="{34D35C43-6B91-1204-A1B0-5021B78B105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276185" y="460201"/>
            <a:ext cx="8632090" cy="716917"/>
          </a:xfrm>
          <a:prstGeom prst="rect">
            <a:avLst/>
          </a:prstGeom>
        </p:spPr>
      </p:pic>
      <p:sp>
        <p:nvSpPr>
          <p:cNvPr id="3" name="テキスト ボックス 2">
            <a:extLst>
              <a:ext uri="{FF2B5EF4-FFF2-40B4-BE49-F238E27FC236}">
                <a16:creationId xmlns:a16="http://schemas.microsoft.com/office/drawing/2014/main" id="{8FE01213-3501-43A7-9BEB-0AC01B48173E}"/>
              </a:ext>
            </a:extLst>
          </p:cNvPr>
          <p:cNvSpPr txBox="1"/>
          <p:nvPr/>
        </p:nvSpPr>
        <p:spPr>
          <a:xfrm>
            <a:off x="1510035" y="643424"/>
            <a:ext cx="7545474" cy="584775"/>
          </a:xfrm>
          <a:prstGeom prst="rect">
            <a:avLst/>
          </a:prstGeom>
          <a:noFill/>
        </p:spPr>
        <p:txBody>
          <a:bodyPr wrap="square" rtlCol="0">
            <a:spAutoFit/>
          </a:bodyPr>
          <a:lstStyle/>
          <a:p>
            <a:r>
              <a:rPr kumimoji="1" lang="ja-JP" altLang="en-US" sz="3200" b="1" dirty="0">
                <a:solidFill>
                  <a:schemeClr val="bg1"/>
                </a:solidFill>
                <a:latin typeface="UD デジタル 教科書体 NP-B" panose="02020700000000000000" pitchFamily="18" charset="-128"/>
                <a:ea typeface="UD デジタル 教科書体 NP-B" panose="02020700000000000000" pitchFamily="18" charset="-128"/>
              </a:rPr>
              <a:t>４．高校（高等学校）について</a:t>
            </a:r>
          </a:p>
        </p:txBody>
      </p:sp>
      <p:pic>
        <p:nvPicPr>
          <p:cNvPr id="6" name="図 5">
            <a:extLst>
              <a:ext uri="{FF2B5EF4-FFF2-40B4-BE49-F238E27FC236}">
                <a16:creationId xmlns:a16="http://schemas.microsoft.com/office/drawing/2014/main" id="{AD57B46E-66AD-5051-3AD8-2BC16BEB912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63833" y="456154"/>
            <a:ext cx="924813" cy="596997"/>
          </a:xfrm>
          <a:prstGeom prst="rect">
            <a:avLst/>
          </a:prstGeom>
        </p:spPr>
      </p:pic>
      <p:sp>
        <p:nvSpPr>
          <p:cNvPr id="7" name="テキスト ボックス 6">
            <a:extLst>
              <a:ext uri="{FF2B5EF4-FFF2-40B4-BE49-F238E27FC236}">
                <a16:creationId xmlns:a16="http://schemas.microsoft.com/office/drawing/2014/main" id="{0477D087-3D1B-E81A-E9F6-4D70BEB71D45}"/>
              </a:ext>
            </a:extLst>
          </p:cNvPr>
          <p:cNvSpPr txBox="1"/>
          <p:nvPr/>
        </p:nvSpPr>
        <p:spPr>
          <a:xfrm>
            <a:off x="2385775" y="381599"/>
            <a:ext cx="5202318" cy="386260"/>
          </a:xfrm>
          <a:prstGeom prst="rect">
            <a:avLst/>
          </a:prstGeom>
          <a:noFill/>
        </p:spPr>
        <p:txBody>
          <a:bodyPr wrap="square" rtlCol="0" anchor="ctr">
            <a:spAutoFit/>
          </a:bodyPr>
          <a:lstStyle/>
          <a:p>
            <a:pPr>
              <a:lnSpc>
                <a:spcPct val="150000"/>
              </a:lnSpc>
            </a:pPr>
            <a:r>
              <a:rPr kumimoji="1" lang="ja-JP" altLang="en-US" sz="1400" b="1" dirty="0">
                <a:solidFill>
                  <a:schemeClr val="bg1"/>
                </a:solidFill>
                <a:latin typeface="UD デジタル 教科書体 NP-B" panose="02020700000000000000" pitchFamily="18" charset="-128"/>
                <a:ea typeface="UD デジタル 教科書体 NP-B" panose="02020700000000000000" pitchFamily="18" charset="-128"/>
              </a:rPr>
              <a:t>こうこう        こう とう  がっ こう</a:t>
            </a:r>
          </a:p>
        </p:txBody>
      </p:sp>
    </p:spTree>
    <p:extLst>
      <p:ext uri="{BB962C8B-B14F-4D97-AF65-F5344CB8AC3E}">
        <p14:creationId xmlns:p14="http://schemas.microsoft.com/office/powerpoint/2010/main" val="1548261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a:extLst>
              <a:ext uri="{FF2B5EF4-FFF2-40B4-BE49-F238E27FC236}">
                <a16:creationId xmlns:a16="http://schemas.microsoft.com/office/drawing/2014/main" id="{688677BC-461E-2D45-86A5-FB4582DE0B7D}"/>
              </a:ext>
            </a:extLst>
          </p:cNvPr>
          <p:cNvSpPr/>
          <p:nvPr/>
        </p:nvSpPr>
        <p:spPr>
          <a:xfrm>
            <a:off x="939800" y="508000"/>
            <a:ext cx="9258299" cy="6540499"/>
          </a:xfrm>
          <a:prstGeom prst="roundRect">
            <a:avLst>
              <a:gd name="adj" fmla="val 2401"/>
            </a:avLst>
          </a:prstGeom>
          <a:solidFill>
            <a:schemeClr val="bg1"/>
          </a:solidFill>
          <a:ln w="25400">
            <a:solidFill>
              <a:srgbClr val="F9B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v</a:t>
            </a:r>
            <a:endParaRPr kumimoji="1" lang="ja-JP" altLang="en-US"/>
          </a:p>
        </p:txBody>
      </p:sp>
      <p:sp>
        <p:nvSpPr>
          <p:cNvPr id="11" name="テキスト ボックス 10">
            <a:extLst>
              <a:ext uri="{FF2B5EF4-FFF2-40B4-BE49-F238E27FC236}">
                <a16:creationId xmlns:a16="http://schemas.microsoft.com/office/drawing/2014/main" id="{C3A755A3-9393-194F-A627-06BFF9EA3A72}"/>
              </a:ext>
            </a:extLst>
          </p:cNvPr>
          <p:cNvSpPr txBox="1"/>
          <p:nvPr/>
        </p:nvSpPr>
        <p:spPr>
          <a:xfrm>
            <a:off x="1248798" y="993465"/>
            <a:ext cx="4464000" cy="523220"/>
          </a:xfrm>
          <a:prstGeom prst="rect">
            <a:avLst/>
          </a:prstGeom>
          <a:noFill/>
        </p:spPr>
        <p:txBody>
          <a:bodyPr wrap="square" rtlCol="0">
            <a:spAutoFit/>
          </a:bodyPr>
          <a:lstStyle/>
          <a:p>
            <a:r>
              <a:rPr kumimoji="1" lang="ja-JP" altLang="en-US" sz="2800" b="1" dirty="0">
                <a:solidFill>
                  <a:srgbClr val="F39800"/>
                </a:solidFill>
                <a:latin typeface="UD デジタル 教科書体 NP-B" panose="02020700000000000000" pitchFamily="18" charset="-128"/>
                <a:ea typeface="UD デジタル 教科書体 NP-B" panose="02020700000000000000" pitchFamily="18" charset="-128"/>
              </a:rPr>
              <a:t>（２）高校の種類  </a:t>
            </a:r>
            <a:r>
              <a:rPr kumimoji="1" lang="en-US" altLang="ja-JP" sz="2800" b="1" dirty="0">
                <a:solidFill>
                  <a:srgbClr val="F39800"/>
                </a:solidFill>
                <a:latin typeface="+mn-ea"/>
              </a:rPr>
              <a:t>1⃣</a:t>
            </a:r>
            <a:endParaRPr kumimoji="1" lang="ja-JP" altLang="en-US" sz="2800" b="1" dirty="0">
              <a:solidFill>
                <a:srgbClr val="F39800"/>
              </a:solidFill>
              <a:latin typeface="UD デジタル 教科書体 NP-B" panose="02020700000000000000" pitchFamily="18" charset="-128"/>
              <a:ea typeface="UD デジタル 教科書体 NP-B" panose="02020700000000000000" pitchFamily="18" charset="-128"/>
            </a:endParaRPr>
          </a:p>
        </p:txBody>
      </p:sp>
      <p:sp>
        <p:nvSpPr>
          <p:cNvPr id="12" name="テキスト ボックス 11">
            <a:extLst>
              <a:ext uri="{FF2B5EF4-FFF2-40B4-BE49-F238E27FC236}">
                <a16:creationId xmlns:a16="http://schemas.microsoft.com/office/drawing/2014/main" id="{BBC0C83D-AE56-494A-B7C4-39418126E389}"/>
              </a:ext>
            </a:extLst>
          </p:cNvPr>
          <p:cNvSpPr txBox="1"/>
          <p:nvPr/>
        </p:nvSpPr>
        <p:spPr>
          <a:xfrm>
            <a:off x="1343500" y="691654"/>
            <a:ext cx="3281840" cy="386260"/>
          </a:xfrm>
          <a:prstGeom prst="rect">
            <a:avLst/>
          </a:prstGeom>
          <a:noFill/>
        </p:spPr>
        <p:txBody>
          <a:bodyPr wrap="square" rtlCol="0" anchor="ctr">
            <a:spAutoFit/>
          </a:bodyPr>
          <a:lstStyle/>
          <a:p>
            <a:pPr>
              <a:lnSpc>
                <a:spcPct val="150000"/>
              </a:lnSpc>
            </a:pPr>
            <a:r>
              <a:rPr kumimoji="1" lang="ja-JP" altLang="en-US" sz="1400" b="1" dirty="0">
                <a:solidFill>
                  <a:schemeClr val="accent2"/>
                </a:solidFill>
                <a:latin typeface="UD デジタル 教科書体 NP-B" panose="02020700000000000000" pitchFamily="18" charset="-128"/>
                <a:ea typeface="UD デジタル 教科書体 NP-B" panose="02020700000000000000" pitchFamily="18" charset="-128"/>
              </a:rPr>
              <a:t>　　　　　 </a:t>
            </a:r>
            <a:r>
              <a:rPr kumimoji="1" lang="ja-JP" altLang="en-US" sz="1400" b="1" dirty="0">
                <a:solidFill>
                  <a:srgbClr val="F39800"/>
                </a:solidFill>
                <a:latin typeface="UD デジタル 教科書体 NP-B" panose="02020700000000000000" pitchFamily="18" charset="-128"/>
                <a:ea typeface="UD デジタル 教科書体 NP-B" panose="02020700000000000000" pitchFamily="18" charset="-128"/>
              </a:rPr>
              <a:t>こうこう　　しゅるい</a:t>
            </a:r>
          </a:p>
        </p:txBody>
      </p:sp>
      <p:sp>
        <p:nvSpPr>
          <p:cNvPr id="19" name="スライド番号プレースホルダー 3"/>
          <p:cNvSpPr>
            <a:spLocks noGrp="1"/>
          </p:cNvSpPr>
          <p:nvPr>
            <p:ph type="sldNum" sz="quarter" idx="4294967295"/>
          </p:nvPr>
        </p:nvSpPr>
        <p:spPr>
          <a:xfrm>
            <a:off x="4143079" y="7227490"/>
            <a:ext cx="2405658" cy="276999"/>
          </a:xfrm>
          <a:prstGeom prst="rect">
            <a:avLst/>
          </a:prstGeom>
        </p:spPr>
        <p:txBody>
          <a:bodyPr/>
          <a:lstStyle/>
          <a:p>
            <a:pPr algn="ctr"/>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fld id="{DFE08C22-053B-3C49-B8BB-21FC17935DB3}" type="slidenum">
              <a:rPr lang="en-US" altLang="ja-JP" sz="1200" smtClean="0">
                <a:solidFill>
                  <a:schemeClr val="tx1"/>
                </a:solidFill>
                <a:latin typeface="UD デジタル 教科書体 NP-B" panose="02020700000000000000" pitchFamily="18" charset="-128"/>
                <a:ea typeface="UD デジタル 教科書体 NP-B" panose="02020700000000000000" pitchFamily="18" charset="-128"/>
              </a:rPr>
              <a:pPr algn="ctr"/>
              <a:t>7</a:t>
            </a:fld>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p>
        </p:txBody>
      </p:sp>
      <p:pic>
        <p:nvPicPr>
          <p:cNvPr id="2" name="図 1">
            <a:extLst>
              <a:ext uri="{FF2B5EF4-FFF2-40B4-BE49-F238E27FC236}">
                <a16:creationId xmlns:a16="http://schemas.microsoft.com/office/drawing/2014/main" id="{49951DC4-4B99-A998-2AEC-5BE3B82AB7D6}"/>
              </a:ext>
            </a:extLst>
          </p:cNvPr>
          <p:cNvPicPr>
            <a:picLocks/>
          </p:cNvPicPr>
          <p:nvPr/>
        </p:nvPicPr>
        <p:blipFill>
          <a:blip r:embed="rId2" cstate="screen">
            <a:extLst>
              <a:ext uri="{28A0092B-C50C-407E-A947-70E740481C1C}">
                <a14:useLocalDpi xmlns:a14="http://schemas.microsoft.com/office/drawing/2010/main"/>
              </a:ext>
            </a:extLst>
          </a:blip>
          <a:srcRect/>
          <a:stretch/>
        </p:blipFill>
        <p:spPr>
          <a:xfrm>
            <a:off x="1292700" y="1465411"/>
            <a:ext cx="4464000" cy="64800"/>
          </a:xfrm>
          <a:prstGeom prst="rect">
            <a:avLst/>
          </a:prstGeom>
        </p:spPr>
      </p:pic>
      <p:graphicFrame>
        <p:nvGraphicFramePr>
          <p:cNvPr id="3" name="表 2">
            <a:extLst>
              <a:ext uri="{FF2B5EF4-FFF2-40B4-BE49-F238E27FC236}">
                <a16:creationId xmlns:a16="http://schemas.microsoft.com/office/drawing/2014/main" id="{CA5E2459-F6EC-F06D-5C65-8AB4131C6F7E}"/>
              </a:ext>
            </a:extLst>
          </p:cNvPr>
          <p:cNvGraphicFramePr>
            <a:graphicFrameLocks noGrp="1"/>
          </p:cNvGraphicFramePr>
          <p:nvPr>
            <p:extLst>
              <p:ext uri="{D42A27DB-BD31-4B8C-83A1-F6EECF244321}">
                <p14:modId xmlns:p14="http://schemas.microsoft.com/office/powerpoint/2010/main" val="914185420"/>
              </p:ext>
            </p:extLst>
          </p:nvPr>
        </p:nvGraphicFramePr>
        <p:xfrm>
          <a:off x="1292700" y="1936810"/>
          <a:ext cx="8600601" cy="4566412"/>
        </p:xfrm>
        <a:graphic>
          <a:graphicData uri="http://schemas.openxmlformats.org/drawingml/2006/table">
            <a:tbl>
              <a:tblPr firstRow="1" bandRow="1">
                <a:tableStyleId>{2D5ABB26-0587-4C30-8999-92F81FD0307C}</a:tableStyleId>
              </a:tblPr>
              <a:tblGrid>
                <a:gridCol w="1587198">
                  <a:extLst>
                    <a:ext uri="{9D8B030D-6E8A-4147-A177-3AD203B41FA5}">
                      <a16:colId xmlns:a16="http://schemas.microsoft.com/office/drawing/2014/main" val="4243258940"/>
                    </a:ext>
                  </a:extLst>
                </a:gridCol>
                <a:gridCol w="7013403">
                  <a:extLst>
                    <a:ext uri="{9D8B030D-6E8A-4147-A177-3AD203B41FA5}">
                      <a16:colId xmlns:a16="http://schemas.microsoft.com/office/drawing/2014/main" val="3522978343"/>
                    </a:ext>
                  </a:extLst>
                </a:gridCol>
              </a:tblGrid>
              <a:tr h="370840">
                <a:tc>
                  <a:txBody>
                    <a:bodyPr/>
                    <a:lstStyle/>
                    <a:p>
                      <a:pPr algn="ctr"/>
                      <a:r>
                        <a:rPr kumimoji="1" lang="ja-JP" altLang="en-US" sz="2400" dirty="0">
                          <a:latin typeface="UD デジタル 教科書体 NP-B" panose="02020700000000000000" pitchFamily="18" charset="-128"/>
                          <a:ea typeface="UD デジタル 教科書体 NP-B" panose="02020700000000000000" pitchFamily="18" charset="-128"/>
                        </a:rPr>
                        <a:t>公立高校</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342900" indent="-342900">
                        <a:lnSpc>
                          <a:spcPts val="4400"/>
                        </a:lnSpc>
                        <a:buFont typeface="Wingdings" panose="05000000000000000000" pitchFamily="2" charset="2"/>
                        <a:buChar char="Ø"/>
                      </a:pPr>
                      <a:r>
                        <a:rPr kumimoji="1" lang="ja-JP" altLang="en-US" sz="2200" dirty="0">
                          <a:latin typeface="UD デジタル 教科書体 NP-B" panose="02020700000000000000" pitchFamily="18" charset="-128"/>
                          <a:ea typeface="UD デジタル 教科書体 NP-B" panose="02020700000000000000" pitchFamily="18" charset="-128"/>
                        </a:rPr>
                        <a:t>県や市が運営する高校（県立高校、市立高校）</a:t>
                      </a:r>
                      <a:endParaRPr kumimoji="1" lang="en-US" altLang="ja-JP" sz="2200" dirty="0">
                        <a:latin typeface="UD デジタル 教科書体 NP-B" panose="02020700000000000000" pitchFamily="18" charset="-128"/>
                        <a:ea typeface="UD デジタル 教科書体 NP-B" panose="02020700000000000000" pitchFamily="18" charset="-128"/>
                      </a:endParaRPr>
                    </a:p>
                    <a:p>
                      <a:pPr marL="342900" indent="-342900">
                        <a:lnSpc>
                          <a:spcPts val="4400"/>
                        </a:lnSpc>
                        <a:buFont typeface="Wingdings" panose="05000000000000000000" pitchFamily="2" charset="2"/>
                        <a:buChar char="Ø"/>
                      </a:pPr>
                      <a:r>
                        <a:rPr kumimoji="1" lang="ja-JP" altLang="en-US" sz="2200" dirty="0">
                          <a:latin typeface="UD デジタル 教科書体 NP-B" panose="02020700000000000000" pitchFamily="18" charset="-128"/>
                          <a:ea typeface="UD デジタル 教科書体 NP-B" panose="02020700000000000000" pitchFamily="18" charset="-128"/>
                        </a:rPr>
                        <a:t>入学金や授業料などの費用が私立高校より安い</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8282915"/>
                  </a:ext>
                </a:extLst>
              </a:tr>
              <a:tr h="370840">
                <a:tc>
                  <a:txBody>
                    <a:bodyPr/>
                    <a:lstStyle/>
                    <a:p>
                      <a:pPr algn="ctr"/>
                      <a:r>
                        <a:rPr kumimoji="1" lang="ja-JP" altLang="en-US" sz="2400" dirty="0">
                          <a:latin typeface="UD デジタル 教科書体 NP-B" panose="02020700000000000000" pitchFamily="18" charset="-128"/>
                          <a:ea typeface="UD デジタル 教科書体 NP-B" panose="02020700000000000000" pitchFamily="18" charset="-128"/>
                        </a:rPr>
                        <a:t>国立高校</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342900" indent="-342900">
                        <a:lnSpc>
                          <a:spcPts val="4400"/>
                        </a:lnSpc>
                        <a:buFont typeface="Wingdings" panose="05000000000000000000" pitchFamily="2" charset="2"/>
                        <a:buChar char="Ø"/>
                      </a:pPr>
                      <a:r>
                        <a:rPr kumimoji="1" lang="ja-JP" altLang="en-US" sz="2200" dirty="0">
                          <a:latin typeface="UD デジタル 教科書体 NP-B" panose="02020700000000000000" pitchFamily="18" charset="-128"/>
                          <a:ea typeface="UD デジタル 教科書体 NP-B" panose="02020700000000000000" pitchFamily="18" charset="-128"/>
                        </a:rPr>
                        <a:t>国が運営する国立大学付属の研究校</a:t>
                      </a:r>
                      <a:endParaRPr kumimoji="1" lang="en-US" altLang="ja-JP" sz="2200" dirty="0">
                        <a:latin typeface="UD デジタル 教科書体 NP-B" panose="02020700000000000000" pitchFamily="18" charset="-128"/>
                        <a:ea typeface="UD デジタル 教科書体 NP-B" panose="02020700000000000000" pitchFamily="18" charset="-128"/>
                      </a:endParaRPr>
                    </a:p>
                    <a:p>
                      <a:pPr marL="342900" indent="-342900">
                        <a:lnSpc>
                          <a:spcPts val="4400"/>
                        </a:lnSpc>
                        <a:buFont typeface="Wingdings" panose="05000000000000000000" pitchFamily="2" charset="2"/>
                        <a:buChar char="Ø"/>
                      </a:pPr>
                      <a:r>
                        <a:rPr kumimoji="1" lang="ja-JP" altLang="en-US" sz="2200" dirty="0">
                          <a:latin typeface="UD デジタル 教科書体 NP-B" panose="02020700000000000000" pitchFamily="18" charset="-128"/>
                          <a:ea typeface="UD デジタル 教科書体 NP-B" panose="02020700000000000000" pitchFamily="18" charset="-128"/>
                        </a:rPr>
                        <a:t>入学金や授業料などの費用が私立高校より安い</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62765423"/>
                  </a:ext>
                </a:extLst>
              </a:tr>
              <a:tr h="370840">
                <a:tc>
                  <a:txBody>
                    <a:bodyPr/>
                    <a:lstStyle/>
                    <a:p>
                      <a:pPr algn="ctr"/>
                      <a:r>
                        <a:rPr kumimoji="1" lang="ja-JP" altLang="en-US" sz="2400" dirty="0">
                          <a:latin typeface="UD デジタル 教科書体 NP-B" panose="02020700000000000000" pitchFamily="18" charset="-128"/>
                          <a:ea typeface="UD デジタル 教科書体 NP-B" panose="02020700000000000000" pitchFamily="18" charset="-128"/>
                        </a:rPr>
                        <a:t>私立高校</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FF"/>
                    </a:solidFill>
                  </a:tcPr>
                </a:tc>
                <a:tc>
                  <a:txBody>
                    <a:bodyPr/>
                    <a:lstStyle/>
                    <a:p>
                      <a:pPr marL="342900" indent="-342900">
                        <a:lnSpc>
                          <a:spcPts val="4400"/>
                        </a:lnSpc>
                        <a:buFont typeface="Wingdings" panose="05000000000000000000" pitchFamily="2" charset="2"/>
                        <a:buChar char="Ø"/>
                      </a:pPr>
                      <a:r>
                        <a:rPr kumimoji="1" lang="ja-JP" altLang="en-US" sz="2200" dirty="0">
                          <a:latin typeface="UD デジタル 教科書体 NP-B" panose="02020700000000000000" pitchFamily="18" charset="-128"/>
                          <a:ea typeface="UD デジタル 教科書体 NP-B" panose="02020700000000000000" pitchFamily="18" charset="-128"/>
                        </a:rPr>
                        <a:t>民間の学校法人が設置する高校</a:t>
                      </a:r>
                      <a:endParaRPr kumimoji="1" lang="en-US" altLang="ja-JP" sz="2200" dirty="0">
                        <a:latin typeface="UD デジタル 教科書体 NP-B" panose="02020700000000000000" pitchFamily="18" charset="-128"/>
                        <a:ea typeface="UD デジタル 教科書体 NP-B" panose="02020700000000000000" pitchFamily="18" charset="-128"/>
                      </a:endParaRPr>
                    </a:p>
                    <a:p>
                      <a:pPr marL="342900" indent="-342900">
                        <a:lnSpc>
                          <a:spcPts val="4400"/>
                        </a:lnSpc>
                        <a:buFont typeface="Wingdings" panose="05000000000000000000" pitchFamily="2" charset="2"/>
                        <a:buChar char="Ø"/>
                      </a:pPr>
                      <a:r>
                        <a:rPr kumimoji="1" lang="ja-JP" altLang="en-US" sz="2200" dirty="0">
                          <a:latin typeface="UD デジタル 教科書体 NP-B" panose="02020700000000000000" pitchFamily="18" charset="-128"/>
                          <a:ea typeface="UD デジタル 教科書体 NP-B" panose="02020700000000000000" pitchFamily="18" charset="-128"/>
                        </a:rPr>
                        <a:t>学校の教育方針や教育内容に特徴がある</a:t>
                      </a:r>
                      <a:endParaRPr kumimoji="1" lang="en-US" altLang="ja-JP" sz="2200" dirty="0">
                        <a:latin typeface="UD デジタル 教科書体 NP-B" panose="02020700000000000000" pitchFamily="18" charset="-128"/>
                        <a:ea typeface="UD デジタル 教科書体 NP-B" panose="02020700000000000000" pitchFamily="18" charset="-128"/>
                      </a:endParaRPr>
                    </a:p>
                    <a:p>
                      <a:pPr marL="342900" indent="-342900">
                        <a:lnSpc>
                          <a:spcPts val="4400"/>
                        </a:lnSpc>
                        <a:buFont typeface="Wingdings" panose="05000000000000000000" pitchFamily="2" charset="2"/>
                        <a:buChar char="Ø"/>
                      </a:pPr>
                      <a:r>
                        <a:rPr kumimoji="1" lang="ja-JP" altLang="en-US" sz="2200" dirty="0">
                          <a:latin typeface="UD デジタル 教科書体 NP-B" panose="02020700000000000000" pitchFamily="18" charset="-128"/>
                          <a:ea typeface="UD デジタル 教科書体 NP-B" panose="02020700000000000000" pitchFamily="18" charset="-128"/>
                        </a:rPr>
                        <a:t>入学金や授業料などの費用が公立高校や国立高校に比べて高い（補助制度があります）</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4666148"/>
                  </a:ext>
                </a:extLst>
              </a:tr>
            </a:tbl>
          </a:graphicData>
        </a:graphic>
      </p:graphicFrame>
      <p:sp>
        <p:nvSpPr>
          <p:cNvPr id="6" name="テキスト ボックス 5">
            <a:extLst>
              <a:ext uri="{FF2B5EF4-FFF2-40B4-BE49-F238E27FC236}">
                <a16:creationId xmlns:a16="http://schemas.microsoft.com/office/drawing/2014/main" id="{E8B3C3A2-F54C-A3FB-BA4F-B1164B03E25C}"/>
              </a:ext>
            </a:extLst>
          </p:cNvPr>
          <p:cNvSpPr txBox="1"/>
          <p:nvPr/>
        </p:nvSpPr>
        <p:spPr>
          <a:xfrm>
            <a:off x="3280775" y="1920131"/>
            <a:ext cx="6928276" cy="276999"/>
          </a:xfrm>
          <a:prstGeom prst="rect">
            <a:avLst/>
          </a:prstGeom>
          <a:noFill/>
        </p:spPr>
        <p:txBody>
          <a:bodyPr wrap="square" rtlCol="0" anchor="ctr">
            <a:spAutoFit/>
          </a:bodyPr>
          <a:lstStyle/>
          <a:p>
            <a:r>
              <a:rPr kumimoji="1" lang="ja-JP" altLang="en-US" sz="1200" spc="-100" dirty="0">
                <a:latin typeface="UD デジタル 教科書体 NP-B" panose="02020700000000000000" pitchFamily="18" charset="-128"/>
                <a:ea typeface="UD デジタル 教科書体 NP-B" panose="02020700000000000000" pitchFamily="18" charset="-128"/>
              </a:rPr>
              <a:t>けん          し           うんえい                こうこう        けんりつこうこう         し  りつ  こうこう</a:t>
            </a:r>
          </a:p>
        </p:txBody>
      </p:sp>
      <p:sp>
        <p:nvSpPr>
          <p:cNvPr id="7" name="テキスト ボックス 6">
            <a:extLst>
              <a:ext uri="{FF2B5EF4-FFF2-40B4-BE49-F238E27FC236}">
                <a16:creationId xmlns:a16="http://schemas.microsoft.com/office/drawing/2014/main" id="{7FCC4A50-AF9B-A092-7C62-9F5A67A25546}"/>
              </a:ext>
            </a:extLst>
          </p:cNvPr>
          <p:cNvSpPr txBox="1"/>
          <p:nvPr/>
        </p:nvSpPr>
        <p:spPr>
          <a:xfrm>
            <a:off x="3298276" y="2497402"/>
            <a:ext cx="6928276" cy="276999"/>
          </a:xfrm>
          <a:prstGeom prst="rect">
            <a:avLst/>
          </a:prstGeom>
          <a:noFill/>
        </p:spPr>
        <p:txBody>
          <a:bodyPr wrap="square" rtlCol="0" anchor="ctr">
            <a:spAutoFit/>
          </a:bodyPr>
          <a:lstStyle/>
          <a:p>
            <a:r>
              <a:rPr kumimoji="1" lang="ja-JP" altLang="en-US" sz="1200" spc="-100" dirty="0">
                <a:latin typeface="UD デジタル 教科書体 NP-B" panose="02020700000000000000" pitchFamily="18" charset="-128"/>
                <a:ea typeface="UD デジタル 教科書体 NP-B" panose="02020700000000000000" pitchFamily="18" charset="-128"/>
              </a:rPr>
              <a:t>にゅうがくきん   じゅぎょうりょう                   ひ  よう         し  りつ こうこう               やす</a:t>
            </a:r>
          </a:p>
        </p:txBody>
      </p:sp>
      <p:sp>
        <p:nvSpPr>
          <p:cNvPr id="10" name="テキスト ボックス 9">
            <a:extLst>
              <a:ext uri="{FF2B5EF4-FFF2-40B4-BE49-F238E27FC236}">
                <a16:creationId xmlns:a16="http://schemas.microsoft.com/office/drawing/2014/main" id="{EEBB6BAD-AE2A-65B8-D56C-FA785E2ABF2B}"/>
              </a:ext>
            </a:extLst>
          </p:cNvPr>
          <p:cNvSpPr txBox="1"/>
          <p:nvPr/>
        </p:nvSpPr>
        <p:spPr>
          <a:xfrm>
            <a:off x="3263274" y="3074982"/>
            <a:ext cx="6928276" cy="276999"/>
          </a:xfrm>
          <a:prstGeom prst="rect">
            <a:avLst/>
          </a:prstGeom>
          <a:noFill/>
        </p:spPr>
        <p:txBody>
          <a:bodyPr wrap="square" rtlCol="0" anchor="ctr">
            <a:spAutoFit/>
          </a:bodyPr>
          <a:lstStyle/>
          <a:p>
            <a:r>
              <a:rPr kumimoji="1" lang="ja-JP" altLang="en-US" sz="1200" spc="-100" dirty="0">
                <a:latin typeface="UD デジタル 教科書体 NP-B" panose="02020700000000000000" pitchFamily="18" charset="-128"/>
                <a:ea typeface="UD デジタル 教科書体 NP-B" panose="02020700000000000000" pitchFamily="18" charset="-128"/>
              </a:rPr>
              <a:t>くに        うんえい                こくりつ だいがく ふぞく         けんきゅうこう</a:t>
            </a:r>
          </a:p>
        </p:txBody>
      </p:sp>
      <p:sp>
        <p:nvSpPr>
          <p:cNvPr id="13" name="テキスト ボックス 12">
            <a:extLst>
              <a:ext uri="{FF2B5EF4-FFF2-40B4-BE49-F238E27FC236}">
                <a16:creationId xmlns:a16="http://schemas.microsoft.com/office/drawing/2014/main" id="{D16A5CD8-A491-A612-4C46-C415C2045724}"/>
              </a:ext>
            </a:extLst>
          </p:cNvPr>
          <p:cNvSpPr txBox="1"/>
          <p:nvPr/>
        </p:nvSpPr>
        <p:spPr>
          <a:xfrm>
            <a:off x="3280775" y="3652253"/>
            <a:ext cx="6928276" cy="276999"/>
          </a:xfrm>
          <a:prstGeom prst="rect">
            <a:avLst/>
          </a:prstGeom>
          <a:noFill/>
        </p:spPr>
        <p:txBody>
          <a:bodyPr wrap="square" rtlCol="0" anchor="ctr">
            <a:spAutoFit/>
          </a:bodyPr>
          <a:lstStyle/>
          <a:p>
            <a:r>
              <a:rPr kumimoji="1" lang="ja-JP" altLang="en-US" sz="1200" spc="-100" dirty="0">
                <a:latin typeface="UD デジタル 教科書体 NP-B" panose="02020700000000000000" pitchFamily="18" charset="-128"/>
                <a:ea typeface="UD デジタル 教科書体 NP-B" panose="02020700000000000000" pitchFamily="18" charset="-128"/>
              </a:rPr>
              <a:t>にゅうがくきん   じゅぎょうりょう                   ひ  よう         し  りつ  こうこう               やす</a:t>
            </a:r>
          </a:p>
        </p:txBody>
      </p:sp>
      <p:sp>
        <p:nvSpPr>
          <p:cNvPr id="14" name="テキスト ボックス 13">
            <a:extLst>
              <a:ext uri="{FF2B5EF4-FFF2-40B4-BE49-F238E27FC236}">
                <a16:creationId xmlns:a16="http://schemas.microsoft.com/office/drawing/2014/main" id="{5EB91CD0-D9B4-E12E-6B49-CC7A35BC88B2}"/>
              </a:ext>
            </a:extLst>
          </p:cNvPr>
          <p:cNvSpPr txBox="1"/>
          <p:nvPr/>
        </p:nvSpPr>
        <p:spPr>
          <a:xfrm>
            <a:off x="3275974" y="4220016"/>
            <a:ext cx="6928276" cy="276999"/>
          </a:xfrm>
          <a:prstGeom prst="rect">
            <a:avLst/>
          </a:prstGeom>
          <a:noFill/>
        </p:spPr>
        <p:txBody>
          <a:bodyPr wrap="square" rtlCol="0" anchor="ctr">
            <a:spAutoFit/>
          </a:bodyPr>
          <a:lstStyle/>
          <a:p>
            <a:r>
              <a:rPr kumimoji="1" lang="ja-JP" altLang="en-US" sz="1200" spc="-100" dirty="0">
                <a:latin typeface="UD デジタル 教科書体 NP-B" panose="02020700000000000000" pitchFamily="18" charset="-128"/>
                <a:ea typeface="UD デジタル 教科書体 NP-B" panose="02020700000000000000" pitchFamily="18" charset="-128"/>
              </a:rPr>
              <a:t>みんかん         がっこうほうじん    　  せっち                 こうこう</a:t>
            </a:r>
          </a:p>
        </p:txBody>
      </p:sp>
      <p:sp>
        <p:nvSpPr>
          <p:cNvPr id="15" name="テキスト ボックス 14">
            <a:extLst>
              <a:ext uri="{FF2B5EF4-FFF2-40B4-BE49-F238E27FC236}">
                <a16:creationId xmlns:a16="http://schemas.microsoft.com/office/drawing/2014/main" id="{9768CDE8-E0A6-4F32-6330-AA63C9726B40}"/>
              </a:ext>
            </a:extLst>
          </p:cNvPr>
          <p:cNvSpPr txBox="1"/>
          <p:nvPr/>
        </p:nvSpPr>
        <p:spPr>
          <a:xfrm>
            <a:off x="3293475" y="4797287"/>
            <a:ext cx="6928276" cy="276999"/>
          </a:xfrm>
          <a:prstGeom prst="rect">
            <a:avLst/>
          </a:prstGeom>
          <a:noFill/>
        </p:spPr>
        <p:txBody>
          <a:bodyPr wrap="square" rtlCol="0" anchor="ctr">
            <a:spAutoFit/>
          </a:bodyPr>
          <a:lstStyle/>
          <a:p>
            <a:r>
              <a:rPr kumimoji="1" lang="ja-JP" altLang="en-US" sz="1200" spc="-100" dirty="0">
                <a:latin typeface="UD デジタル 教科書体 NP-B" panose="02020700000000000000" pitchFamily="18" charset="-128"/>
                <a:ea typeface="UD デジタル 教科書体 NP-B" panose="02020700000000000000" pitchFamily="18" charset="-128"/>
              </a:rPr>
              <a:t>がっこう       きょういくほうしん    きょういくないよう     とくちょう</a:t>
            </a:r>
          </a:p>
        </p:txBody>
      </p:sp>
      <p:sp>
        <p:nvSpPr>
          <p:cNvPr id="16" name="テキスト ボックス 15">
            <a:extLst>
              <a:ext uri="{FF2B5EF4-FFF2-40B4-BE49-F238E27FC236}">
                <a16:creationId xmlns:a16="http://schemas.microsoft.com/office/drawing/2014/main" id="{0AB8FEE3-67F6-5207-FD7C-EE2A6D5918AD}"/>
              </a:ext>
            </a:extLst>
          </p:cNvPr>
          <p:cNvSpPr txBox="1"/>
          <p:nvPr/>
        </p:nvSpPr>
        <p:spPr>
          <a:xfrm>
            <a:off x="3263274" y="5315950"/>
            <a:ext cx="6928276" cy="276999"/>
          </a:xfrm>
          <a:prstGeom prst="rect">
            <a:avLst/>
          </a:prstGeom>
          <a:noFill/>
        </p:spPr>
        <p:txBody>
          <a:bodyPr wrap="square" rtlCol="0" anchor="ctr">
            <a:spAutoFit/>
          </a:bodyPr>
          <a:lstStyle/>
          <a:p>
            <a:r>
              <a:rPr kumimoji="1" lang="ja-JP" altLang="en-US" sz="1200" spc="-100" dirty="0">
                <a:latin typeface="UD デジタル 教科書体 NP-B" panose="02020700000000000000" pitchFamily="18" charset="-128"/>
                <a:ea typeface="UD デジタル 教科書体 NP-B" panose="02020700000000000000" pitchFamily="18" charset="-128"/>
              </a:rPr>
              <a:t>にゅうがくきん     じゅぎょうりょう                 ひ  よう          こうりつこうこう       こくりつこうこう</a:t>
            </a:r>
          </a:p>
        </p:txBody>
      </p:sp>
      <p:sp>
        <p:nvSpPr>
          <p:cNvPr id="17" name="テキスト ボックス 16">
            <a:extLst>
              <a:ext uri="{FF2B5EF4-FFF2-40B4-BE49-F238E27FC236}">
                <a16:creationId xmlns:a16="http://schemas.microsoft.com/office/drawing/2014/main" id="{75011104-034B-8F84-CC5B-67D67C0E0E70}"/>
              </a:ext>
            </a:extLst>
          </p:cNvPr>
          <p:cNvSpPr txBox="1"/>
          <p:nvPr/>
        </p:nvSpPr>
        <p:spPr>
          <a:xfrm>
            <a:off x="3298276" y="5909534"/>
            <a:ext cx="3924000" cy="276999"/>
          </a:xfrm>
          <a:prstGeom prst="rect">
            <a:avLst/>
          </a:prstGeom>
          <a:noFill/>
        </p:spPr>
        <p:txBody>
          <a:bodyPr wrap="square" rtlCol="0" anchor="ctr">
            <a:spAutoFit/>
          </a:bodyPr>
          <a:lstStyle/>
          <a:p>
            <a:r>
              <a:rPr kumimoji="1" lang="ja-JP" altLang="en-US" sz="1200" spc="-100" dirty="0">
                <a:latin typeface="UD デジタル 教科書体 NP-B" panose="02020700000000000000" pitchFamily="18" charset="-128"/>
                <a:ea typeface="UD デジタル 教科書体 NP-B" panose="02020700000000000000" pitchFamily="18" charset="-128"/>
              </a:rPr>
              <a:t>くら                たか                 ほ    じょせいど</a:t>
            </a:r>
          </a:p>
        </p:txBody>
      </p:sp>
      <p:sp>
        <p:nvSpPr>
          <p:cNvPr id="18" name="テキスト ボックス 17">
            <a:extLst>
              <a:ext uri="{FF2B5EF4-FFF2-40B4-BE49-F238E27FC236}">
                <a16:creationId xmlns:a16="http://schemas.microsoft.com/office/drawing/2014/main" id="{A63D0C47-5923-002B-F3F5-5AB23B769EB4}"/>
              </a:ext>
            </a:extLst>
          </p:cNvPr>
          <p:cNvSpPr txBox="1"/>
          <p:nvPr/>
        </p:nvSpPr>
        <p:spPr>
          <a:xfrm>
            <a:off x="1452037" y="2085953"/>
            <a:ext cx="1440000" cy="276999"/>
          </a:xfrm>
          <a:prstGeom prst="rect">
            <a:avLst/>
          </a:prstGeom>
          <a:noFill/>
        </p:spPr>
        <p:txBody>
          <a:bodyPr wrap="square" rtlCol="0" anchor="ctr">
            <a:spAutoFit/>
          </a:bodyPr>
          <a:lstStyle/>
          <a:p>
            <a:r>
              <a:rPr kumimoji="1" lang="ja-JP" altLang="en-US" sz="1200" spc="-100" dirty="0">
                <a:latin typeface="UD デジタル 教科書体 NP-B" panose="02020700000000000000" pitchFamily="18" charset="-128"/>
                <a:ea typeface="UD デジタル 教科書体 NP-B" panose="02020700000000000000" pitchFamily="18" charset="-128"/>
              </a:rPr>
              <a:t>こうりつ こうこう</a:t>
            </a:r>
          </a:p>
        </p:txBody>
      </p:sp>
      <p:sp>
        <p:nvSpPr>
          <p:cNvPr id="20" name="テキスト ボックス 19">
            <a:extLst>
              <a:ext uri="{FF2B5EF4-FFF2-40B4-BE49-F238E27FC236}">
                <a16:creationId xmlns:a16="http://schemas.microsoft.com/office/drawing/2014/main" id="{823CC3C7-5564-3F5F-1250-EACDE75A79E0}"/>
              </a:ext>
            </a:extLst>
          </p:cNvPr>
          <p:cNvSpPr txBox="1"/>
          <p:nvPr/>
        </p:nvSpPr>
        <p:spPr>
          <a:xfrm>
            <a:off x="1421884" y="3213481"/>
            <a:ext cx="1440000" cy="276999"/>
          </a:xfrm>
          <a:prstGeom prst="rect">
            <a:avLst/>
          </a:prstGeom>
          <a:noFill/>
        </p:spPr>
        <p:txBody>
          <a:bodyPr wrap="square" rtlCol="0" anchor="ctr">
            <a:spAutoFit/>
          </a:bodyPr>
          <a:lstStyle/>
          <a:p>
            <a:r>
              <a:rPr kumimoji="1" lang="ja-JP" altLang="en-US" sz="1200" spc="-100" dirty="0">
                <a:latin typeface="UD デジタル 教科書体 NP-B" panose="02020700000000000000" pitchFamily="18" charset="-128"/>
                <a:ea typeface="UD デジタル 教科書体 NP-B" panose="02020700000000000000" pitchFamily="18" charset="-128"/>
              </a:rPr>
              <a:t>こくりつ こうこう</a:t>
            </a:r>
          </a:p>
        </p:txBody>
      </p:sp>
      <p:sp>
        <p:nvSpPr>
          <p:cNvPr id="21" name="テキスト ボックス 20">
            <a:extLst>
              <a:ext uri="{FF2B5EF4-FFF2-40B4-BE49-F238E27FC236}">
                <a16:creationId xmlns:a16="http://schemas.microsoft.com/office/drawing/2014/main" id="{02AE6924-028A-ED71-CDAF-298BFB86C977}"/>
              </a:ext>
            </a:extLst>
          </p:cNvPr>
          <p:cNvSpPr txBox="1"/>
          <p:nvPr/>
        </p:nvSpPr>
        <p:spPr>
          <a:xfrm>
            <a:off x="1477437" y="4935786"/>
            <a:ext cx="1440000" cy="276999"/>
          </a:xfrm>
          <a:prstGeom prst="rect">
            <a:avLst/>
          </a:prstGeom>
          <a:noFill/>
        </p:spPr>
        <p:txBody>
          <a:bodyPr wrap="square" rtlCol="0" anchor="ctr">
            <a:spAutoFit/>
          </a:bodyPr>
          <a:lstStyle/>
          <a:p>
            <a:r>
              <a:rPr kumimoji="1" lang="ja-JP" altLang="en-US" sz="1200" spc="-100" dirty="0">
                <a:latin typeface="UD デジタル 教科書体 NP-B" panose="02020700000000000000" pitchFamily="18" charset="-128"/>
                <a:ea typeface="UD デジタル 教科書体 NP-B" panose="02020700000000000000" pitchFamily="18" charset="-128"/>
              </a:rPr>
              <a:t>し　りつ こうこう</a:t>
            </a:r>
          </a:p>
        </p:txBody>
      </p:sp>
    </p:spTree>
    <p:extLst>
      <p:ext uri="{BB962C8B-B14F-4D97-AF65-F5344CB8AC3E}">
        <p14:creationId xmlns:p14="http://schemas.microsoft.com/office/powerpoint/2010/main" val="2787746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a:extLst>
              <a:ext uri="{FF2B5EF4-FFF2-40B4-BE49-F238E27FC236}">
                <a16:creationId xmlns:a16="http://schemas.microsoft.com/office/drawing/2014/main" id="{688677BC-461E-2D45-86A5-FB4582DE0B7D}"/>
              </a:ext>
            </a:extLst>
          </p:cNvPr>
          <p:cNvSpPr/>
          <p:nvPr/>
        </p:nvSpPr>
        <p:spPr>
          <a:xfrm>
            <a:off x="939800" y="508000"/>
            <a:ext cx="9258299" cy="6540499"/>
          </a:xfrm>
          <a:prstGeom prst="roundRect">
            <a:avLst>
              <a:gd name="adj" fmla="val 2401"/>
            </a:avLst>
          </a:prstGeom>
          <a:solidFill>
            <a:schemeClr val="bg1"/>
          </a:solidFill>
          <a:ln w="25400">
            <a:solidFill>
              <a:srgbClr val="F9B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v</a:t>
            </a:r>
            <a:endParaRPr kumimoji="1" lang="ja-JP" altLang="en-US"/>
          </a:p>
        </p:txBody>
      </p:sp>
      <p:sp>
        <p:nvSpPr>
          <p:cNvPr id="11" name="テキスト ボックス 10">
            <a:extLst>
              <a:ext uri="{FF2B5EF4-FFF2-40B4-BE49-F238E27FC236}">
                <a16:creationId xmlns:a16="http://schemas.microsoft.com/office/drawing/2014/main" id="{C3A755A3-9393-194F-A627-06BFF9EA3A72}"/>
              </a:ext>
            </a:extLst>
          </p:cNvPr>
          <p:cNvSpPr txBox="1"/>
          <p:nvPr/>
        </p:nvSpPr>
        <p:spPr>
          <a:xfrm>
            <a:off x="1248798" y="879165"/>
            <a:ext cx="4464000" cy="523220"/>
          </a:xfrm>
          <a:prstGeom prst="rect">
            <a:avLst/>
          </a:prstGeom>
          <a:noFill/>
        </p:spPr>
        <p:txBody>
          <a:bodyPr wrap="square" rtlCol="0">
            <a:spAutoFit/>
          </a:bodyPr>
          <a:lstStyle/>
          <a:p>
            <a:r>
              <a:rPr kumimoji="1" lang="ja-JP" altLang="en-US" sz="2800" b="1" dirty="0">
                <a:solidFill>
                  <a:srgbClr val="F39800"/>
                </a:solidFill>
                <a:latin typeface="UD デジタル 教科書体 NP-B" panose="02020700000000000000" pitchFamily="18" charset="-128"/>
                <a:ea typeface="UD デジタル 教科書体 NP-B" panose="02020700000000000000" pitchFamily="18" charset="-128"/>
              </a:rPr>
              <a:t>（２）高校の種類  </a:t>
            </a:r>
            <a:r>
              <a:rPr kumimoji="1" lang="en-US" altLang="ja-JP" sz="2800" b="1" dirty="0">
                <a:solidFill>
                  <a:srgbClr val="F39800"/>
                </a:solidFill>
                <a:latin typeface="+mn-ea"/>
              </a:rPr>
              <a:t>2⃣</a:t>
            </a:r>
            <a:endParaRPr kumimoji="1" lang="ja-JP" altLang="en-US" sz="2800" b="1" dirty="0">
              <a:solidFill>
                <a:srgbClr val="F39800"/>
              </a:solidFill>
              <a:latin typeface="+mn-ea"/>
            </a:endParaRPr>
          </a:p>
        </p:txBody>
      </p:sp>
      <p:sp>
        <p:nvSpPr>
          <p:cNvPr id="12" name="テキスト ボックス 11">
            <a:extLst>
              <a:ext uri="{FF2B5EF4-FFF2-40B4-BE49-F238E27FC236}">
                <a16:creationId xmlns:a16="http://schemas.microsoft.com/office/drawing/2014/main" id="{BBC0C83D-AE56-494A-B7C4-39418126E389}"/>
              </a:ext>
            </a:extLst>
          </p:cNvPr>
          <p:cNvSpPr txBox="1"/>
          <p:nvPr/>
        </p:nvSpPr>
        <p:spPr>
          <a:xfrm>
            <a:off x="1343500" y="577354"/>
            <a:ext cx="3281840" cy="386260"/>
          </a:xfrm>
          <a:prstGeom prst="rect">
            <a:avLst/>
          </a:prstGeom>
          <a:noFill/>
        </p:spPr>
        <p:txBody>
          <a:bodyPr wrap="square" rtlCol="0" anchor="ctr">
            <a:spAutoFit/>
          </a:bodyPr>
          <a:lstStyle/>
          <a:p>
            <a:pPr>
              <a:lnSpc>
                <a:spcPct val="150000"/>
              </a:lnSpc>
            </a:pPr>
            <a:r>
              <a:rPr kumimoji="1" lang="ja-JP" altLang="en-US" sz="1400" b="1" dirty="0">
                <a:solidFill>
                  <a:schemeClr val="accent2"/>
                </a:solidFill>
                <a:latin typeface="UD デジタル 教科書体 NP-B" panose="02020700000000000000" pitchFamily="18" charset="-128"/>
                <a:ea typeface="UD デジタル 教科書体 NP-B" panose="02020700000000000000" pitchFamily="18" charset="-128"/>
              </a:rPr>
              <a:t>　　　　　 </a:t>
            </a:r>
            <a:r>
              <a:rPr kumimoji="1" lang="ja-JP" altLang="en-US" sz="1400" b="1" dirty="0">
                <a:solidFill>
                  <a:srgbClr val="F39800"/>
                </a:solidFill>
                <a:latin typeface="UD デジタル 教科書体 NP-B" panose="02020700000000000000" pitchFamily="18" charset="-128"/>
                <a:ea typeface="UD デジタル 教科書体 NP-B" panose="02020700000000000000" pitchFamily="18" charset="-128"/>
              </a:rPr>
              <a:t>こうこう　　しゅるい</a:t>
            </a:r>
          </a:p>
        </p:txBody>
      </p:sp>
      <p:sp>
        <p:nvSpPr>
          <p:cNvPr id="19" name="スライド番号プレースホルダー 3"/>
          <p:cNvSpPr>
            <a:spLocks noGrp="1"/>
          </p:cNvSpPr>
          <p:nvPr>
            <p:ph type="sldNum" sz="quarter" idx="4294967295"/>
          </p:nvPr>
        </p:nvSpPr>
        <p:spPr>
          <a:xfrm>
            <a:off x="4143079" y="7227490"/>
            <a:ext cx="2405658" cy="276999"/>
          </a:xfrm>
          <a:prstGeom prst="rect">
            <a:avLst/>
          </a:prstGeom>
        </p:spPr>
        <p:txBody>
          <a:bodyPr/>
          <a:lstStyle/>
          <a:p>
            <a:pPr algn="ctr"/>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fld id="{DFE08C22-053B-3C49-B8BB-21FC17935DB3}" type="slidenum">
              <a:rPr lang="en-US" altLang="ja-JP" sz="1200" smtClean="0">
                <a:solidFill>
                  <a:schemeClr val="tx1"/>
                </a:solidFill>
                <a:latin typeface="UD デジタル 教科書体 NP-B" panose="02020700000000000000" pitchFamily="18" charset="-128"/>
                <a:ea typeface="UD デジタル 教科書体 NP-B" panose="02020700000000000000" pitchFamily="18" charset="-128"/>
              </a:rPr>
              <a:pPr algn="ctr"/>
              <a:t>8</a:t>
            </a:fld>
            <a:r>
              <a:rPr lang="en-US" altLang="ja-JP" sz="1200" dirty="0">
                <a:solidFill>
                  <a:schemeClr val="tx1"/>
                </a:solidFill>
                <a:latin typeface="UD デジタル 教科書体 NP-B" panose="02020700000000000000" pitchFamily="18" charset="-128"/>
                <a:ea typeface="UD デジタル 教科書体 NP-B" panose="02020700000000000000" pitchFamily="18" charset="-128"/>
              </a:rPr>
              <a:t> -</a:t>
            </a:r>
          </a:p>
        </p:txBody>
      </p:sp>
      <p:pic>
        <p:nvPicPr>
          <p:cNvPr id="2" name="図 1">
            <a:extLst>
              <a:ext uri="{FF2B5EF4-FFF2-40B4-BE49-F238E27FC236}">
                <a16:creationId xmlns:a16="http://schemas.microsoft.com/office/drawing/2014/main" id="{49951DC4-4B99-A998-2AEC-5BE3B82AB7D6}"/>
              </a:ext>
            </a:extLst>
          </p:cNvPr>
          <p:cNvPicPr>
            <a:picLocks/>
          </p:cNvPicPr>
          <p:nvPr/>
        </p:nvPicPr>
        <p:blipFill>
          <a:blip r:embed="rId2" cstate="screen">
            <a:extLst>
              <a:ext uri="{28A0092B-C50C-407E-A947-70E740481C1C}">
                <a14:useLocalDpi xmlns:a14="http://schemas.microsoft.com/office/drawing/2010/main"/>
              </a:ext>
            </a:extLst>
          </a:blip>
          <a:srcRect/>
          <a:stretch/>
        </p:blipFill>
        <p:spPr>
          <a:xfrm>
            <a:off x="1292700" y="1351111"/>
            <a:ext cx="4464000" cy="64800"/>
          </a:xfrm>
          <a:prstGeom prst="rect">
            <a:avLst/>
          </a:prstGeom>
        </p:spPr>
      </p:pic>
      <p:grpSp>
        <p:nvGrpSpPr>
          <p:cNvPr id="36" name="グループ化 35">
            <a:extLst>
              <a:ext uri="{FF2B5EF4-FFF2-40B4-BE49-F238E27FC236}">
                <a16:creationId xmlns:a16="http://schemas.microsoft.com/office/drawing/2014/main" id="{45DEC89A-3D02-1FE5-866F-CBF26B951F6F}"/>
              </a:ext>
            </a:extLst>
          </p:cNvPr>
          <p:cNvGrpSpPr/>
          <p:nvPr/>
        </p:nvGrpSpPr>
        <p:grpSpPr>
          <a:xfrm>
            <a:off x="1624668" y="2250382"/>
            <a:ext cx="8408332" cy="1765141"/>
            <a:chOff x="6881538" y="1475313"/>
            <a:chExt cx="7888562" cy="1765141"/>
          </a:xfrm>
        </p:grpSpPr>
        <p:sp>
          <p:nvSpPr>
            <p:cNvPr id="5" name="四角形 2845">
              <a:extLst>
                <a:ext uri="{FF2B5EF4-FFF2-40B4-BE49-F238E27FC236}">
                  <a16:creationId xmlns:a16="http://schemas.microsoft.com/office/drawing/2014/main" id="{092D3435-D539-70F1-1351-8ADBC6BBF010}"/>
                </a:ext>
              </a:extLst>
            </p:cNvPr>
            <p:cNvSpPr txBox="1">
              <a:spLocks/>
            </p:cNvSpPr>
            <p:nvPr/>
          </p:nvSpPr>
          <p:spPr>
            <a:xfrm>
              <a:off x="6881538" y="1575938"/>
              <a:ext cx="7888562" cy="1664516"/>
            </a:xfrm>
            <a:prstGeom prst="rect">
              <a:avLst/>
            </a:prstGeom>
          </p:spPr>
          <p:txBody>
            <a:bodyPr>
              <a:normAutofit/>
            </a:bodyPr>
            <a:lst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nSpc>
                  <a:spcPts val="4100"/>
                </a:lnSpc>
                <a:spcBef>
                  <a:spcPts val="0"/>
                </a:spcBef>
                <a:buFont typeface="Arial" panose="020B0604020202020204" pitchFamily="34" charset="0"/>
                <a:buNone/>
              </a:pPr>
              <a:r>
                <a:rPr lang="ja-JP" altLang="en-US" sz="2800" dirty="0">
                  <a:solidFill>
                    <a:srgbClr val="FF0066"/>
                  </a:solidFill>
                  <a:latin typeface="ＭＳ ゴシック" panose="020B0609070205080204" pitchFamily="49" charset="-128"/>
                  <a:ea typeface="ＭＳ ゴシック" panose="020B0609070205080204" pitchFamily="49" charset="-128"/>
                </a:rPr>
                <a:t>◆ </a:t>
              </a:r>
              <a:r>
                <a:rPr lang="ja-JP" altLang="en-US" sz="2600" dirty="0">
                  <a:latin typeface="UD デジタル 教科書体 NP-B" panose="02020700000000000000" pitchFamily="18" charset="-128"/>
                  <a:ea typeface="UD デジタル 教科書体 NP-B" panose="02020700000000000000" pitchFamily="18" charset="-128"/>
                </a:rPr>
                <a:t>平日の昼間に授業があります。</a:t>
              </a:r>
              <a:endParaRPr lang="en-US" altLang="ja-JP" sz="2600" dirty="0">
                <a:latin typeface="UD デジタル 教科書体 NP-B" panose="02020700000000000000" pitchFamily="18" charset="-128"/>
                <a:ea typeface="UD デジタル 教科書体 NP-B" panose="02020700000000000000" pitchFamily="18" charset="-128"/>
              </a:endParaRPr>
            </a:p>
            <a:p>
              <a:pPr marL="177800" indent="0">
                <a:lnSpc>
                  <a:spcPts val="4100"/>
                </a:lnSpc>
                <a:spcBef>
                  <a:spcPts val="0"/>
                </a:spcBef>
                <a:buFont typeface="Arial" panose="020B0604020202020204" pitchFamily="34" charset="0"/>
                <a:buNone/>
              </a:pPr>
              <a:r>
                <a:rPr lang="ja-JP" altLang="en-US" sz="2600" b="1" dirty="0">
                  <a:latin typeface="UD デジタル 教科書体 NP-B" panose="02020700000000000000" pitchFamily="18" charset="-128"/>
                  <a:ea typeface="UD デジタル 教科書体 NP-B" panose="02020700000000000000" pitchFamily="18" charset="-128"/>
                </a:rPr>
                <a:t>・</a:t>
              </a:r>
              <a:r>
                <a:rPr lang="ja-JP" altLang="en-US" sz="2600" b="0" i="0" dirty="0">
                  <a:effectLst/>
                  <a:latin typeface="UD デジタル 教科書体 NP-B" panose="02020700000000000000" pitchFamily="18" charset="-128"/>
                  <a:ea typeface="UD デジタル 教科書体 NP-B" panose="02020700000000000000" pitchFamily="18" charset="-128"/>
                </a:rPr>
                <a:t>朝登校して、</a:t>
              </a:r>
              <a:r>
                <a:rPr lang="en-US" altLang="ja-JP" sz="2600" b="0" i="0" dirty="0">
                  <a:effectLst/>
                  <a:latin typeface="UD デジタル 教科書体 NP-B" panose="02020700000000000000" pitchFamily="18" charset="-128"/>
                  <a:ea typeface="UD デジタル 教科書体 NP-B" panose="02020700000000000000" pitchFamily="18" charset="-128"/>
                </a:rPr>
                <a:t>1</a:t>
              </a:r>
              <a:r>
                <a:rPr lang="ja-JP" altLang="en-US" sz="2600" b="0" i="0" dirty="0">
                  <a:effectLst/>
                  <a:latin typeface="UD デジタル 教科書体 NP-B" panose="02020700000000000000" pitchFamily="18" charset="-128"/>
                  <a:ea typeface="UD デジタル 教科書体 NP-B" panose="02020700000000000000" pitchFamily="18" charset="-128"/>
                </a:rPr>
                <a:t>日</a:t>
              </a:r>
              <a:r>
                <a:rPr lang="en-US" altLang="ja-JP" sz="2600" b="0" i="0" dirty="0">
                  <a:effectLst/>
                  <a:latin typeface="UD デジタル 教科書体 NP-B" panose="02020700000000000000" pitchFamily="18" charset="-128"/>
                  <a:ea typeface="UD デジタル 教科書体 NP-B" panose="02020700000000000000" pitchFamily="18" charset="-128"/>
                </a:rPr>
                <a:t>5〜6</a:t>
              </a:r>
              <a:r>
                <a:rPr lang="ja-JP" altLang="en-US" sz="2600" b="0" i="0" dirty="0">
                  <a:effectLst/>
                  <a:latin typeface="UD デジタル 教科書体 NP-B" panose="02020700000000000000" pitchFamily="18" charset="-128"/>
                  <a:ea typeface="UD デジタル 教科書体 NP-B" panose="02020700000000000000" pitchFamily="18" charset="-128"/>
                </a:rPr>
                <a:t>時間の授業を受けます。</a:t>
              </a:r>
              <a:endParaRPr lang="en-US" altLang="ja-JP" sz="2600" b="0" i="0" dirty="0">
                <a:effectLst/>
                <a:latin typeface="UD デジタル 教科書体 NP-B" panose="02020700000000000000" pitchFamily="18" charset="-128"/>
                <a:ea typeface="UD デジタル 教科書体 NP-B" panose="02020700000000000000" pitchFamily="18" charset="-128"/>
              </a:endParaRPr>
            </a:p>
            <a:p>
              <a:pPr marL="177800" indent="0">
                <a:lnSpc>
                  <a:spcPts val="4100"/>
                </a:lnSpc>
                <a:spcBef>
                  <a:spcPts val="0"/>
                </a:spcBef>
                <a:buFont typeface="Arial" panose="020B0604020202020204" pitchFamily="34" charset="0"/>
                <a:buNone/>
              </a:pPr>
              <a:r>
                <a:rPr lang="ja-JP" altLang="en-US" sz="2600" dirty="0">
                  <a:latin typeface="UD デジタル 教科書体 NP-B" panose="02020700000000000000" pitchFamily="18" charset="-128"/>
                  <a:ea typeface="UD デジタル 教科書体 NP-B" panose="02020700000000000000" pitchFamily="18" charset="-128"/>
                </a:rPr>
                <a:t>・クラス全体で同じ時間帯に同じ授業を受けます。</a:t>
              </a:r>
              <a:endParaRPr lang="ja-JP" altLang="en-US" sz="2600" dirty="0">
                <a:latin typeface="ＭＳ ゴシック" panose="020B0609070205080204" pitchFamily="49" charset="-128"/>
                <a:ea typeface="ＭＳ ゴシック" panose="020B0609070205080204" pitchFamily="49" charset="-128"/>
              </a:endParaRPr>
            </a:p>
          </p:txBody>
        </p:sp>
        <p:sp>
          <p:nvSpPr>
            <p:cNvPr id="8" name="テキスト ボックス 7">
              <a:extLst>
                <a:ext uri="{FF2B5EF4-FFF2-40B4-BE49-F238E27FC236}">
                  <a16:creationId xmlns:a16="http://schemas.microsoft.com/office/drawing/2014/main" id="{8D924E59-8D3C-F916-6DC2-E99B85D86D3B}"/>
                </a:ext>
              </a:extLst>
            </p:cNvPr>
            <p:cNvSpPr txBox="1"/>
            <p:nvPr/>
          </p:nvSpPr>
          <p:spPr>
            <a:xfrm>
              <a:off x="7368870" y="1475313"/>
              <a:ext cx="5692160" cy="276999"/>
            </a:xfrm>
            <a:prstGeom prst="rect">
              <a:avLst/>
            </a:prstGeom>
            <a:noFill/>
          </p:spPr>
          <p:txBody>
            <a:bodyPr wrap="square" rtlCol="0" anchor="ctr">
              <a:spAutoFit/>
            </a:bodyPr>
            <a:lstStyle/>
            <a:p>
              <a:r>
                <a:rPr kumimoji="1" lang="ja-JP" altLang="en-US" sz="1200" dirty="0">
                  <a:latin typeface="UD デジタル 教科書体 NP-B" panose="02020700000000000000" pitchFamily="18" charset="-128"/>
                  <a:ea typeface="UD デジタル 教科書体 NP-B" panose="02020700000000000000" pitchFamily="18" charset="-128"/>
                </a:rPr>
                <a:t>へいじつ         ひる  ま　　じゅぎょう</a:t>
              </a:r>
            </a:p>
          </p:txBody>
        </p:sp>
        <p:sp>
          <p:nvSpPr>
            <p:cNvPr id="9" name="テキスト ボックス 8">
              <a:extLst>
                <a:ext uri="{FF2B5EF4-FFF2-40B4-BE49-F238E27FC236}">
                  <a16:creationId xmlns:a16="http://schemas.microsoft.com/office/drawing/2014/main" id="{6186BC00-26AF-C0F8-B38F-8CD7328810B3}"/>
                </a:ext>
              </a:extLst>
            </p:cNvPr>
            <p:cNvSpPr txBox="1"/>
            <p:nvPr/>
          </p:nvSpPr>
          <p:spPr>
            <a:xfrm>
              <a:off x="7368870" y="1998081"/>
              <a:ext cx="7218196" cy="276999"/>
            </a:xfrm>
            <a:prstGeom prst="rect">
              <a:avLst/>
            </a:prstGeom>
            <a:noFill/>
          </p:spPr>
          <p:txBody>
            <a:bodyPr wrap="square" rtlCol="0" anchor="ctr">
              <a:spAutoFit/>
            </a:bodyPr>
            <a:lstStyle/>
            <a:p>
              <a:r>
                <a:rPr kumimoji="1" lang="ja-JP" altLang="en-US" sz="1200" dirty="0">
                  <a:latin typeface="UD デジタル 教科書体 NP-B" panose="02020700000000000000" pitchFamily="18" charset="-128"/>
                  <a:ea typeface="UD デジタル 教科書体 NP-B" panose="02020700000000000000" pitchFamily="18" charset="-128"/>
                </a:rPr>
                <a:t>あさ とうこう　　　　    　　　にち　　　　     じ   かん　　 じゅぎょう      う</a:t>
              </a:r>
            </a:p>
          </p:txBody>
        </p:sp>
        <p:sp>
          <p:nvSpPr>
            <p:cNvPr id="22" name="テキスト ボックス 21">
              <a:extLst>
                <a:ext uri="{FF2B5EF4-FFF2-40B4-BE49-F238E27FC236}">
                  <a16:creationId xmlns:a16="http://schemas.microsoft.com/office/drawing/2014/main" id="{F67C63B7-9D42-DF85-50EC-DF3FE171CAC3}"/>
                </a:ext>
              </a:extLst>
            </p:cNvPr>
            <p:cNvSpPr txBox="1"/>
            <p:nvPr/>
          </p:nvSpPr>
          <p:spPr>
            <a:xfrm>
              <a:off x="7481675" y="2567200"/>
              <a:ext cx="6928276" cy="276999"/>
            </a:xfrm>
            <a:prstGeom prst="rect">
              <a:avLst/>
            </a:prstGeom>
            <a:noFill/>
          </p:spPr>
          <p:txBody>
            <a:bodyPr wrap="square" rtlCol="0" anchor="ctr">
              <a:spAutoFit/>
            </a:bodyPr>
            <a:lstStyle/>
            <a:p>
              <a:r>
                <a:rPr kumimoji="1" lang="ja-JP" altLang="en-US" sz="1200" dirty="0">
                  <a:latin typeface="UD デジタル 教科書体 NP-B" panose="02020700000000000000" pitchFamily="18" charset="-128"/>
                  <a:ea typeface="UD デジタル 教科書体 NP-B" panose="02020700000000000000" pitchFamily="18" charset="-128"/>
                </a:rPr>
                <a:t>く   ら   す    ぜんたい    　おな　　 じ   かん たい　    おな　　じゅぎょう　　う</a:t>
              </a:r>
            </a:p>
          </p:txBody>
        </p:sp>
      </p:grpSp>
      <p:sp>
        <p:nvSpPr>
          <p:cNvPr id="23" name="テキスト ボックス 22">
            <a:extLst>
              <a:ext uri="{FF2B5EF4-FFF2-40B4-BE49-F238E27FC236}">
                <a16:creationId xmlns:a16="http://schemas.microsoft.com/office/drawing/2014/main" id="{C3998816-2467-1DFA-3C0B-B7C3F1E22B66}"/>
              </a:ext>
            </a:extLst>
          </p:cNvPr>
          <p:cNvSpPr txBox="1"/>
          <p:nvPr/>
        </p:nvSpPr>
        <p:spPr>
          <a:xfrm>
            <a:off x="1262342" y="1796689"/>
            <a:ext cx="1884466" cy="523220"/>
          </a:xfrm>
          <a:prstGeom prst="rect">
            <a:avLst/>
          </a:prstGeom>
          <a:noFill/>
        </p:spPr>
        <p:txBody>
          <a:bodyPr wrap="square" rtlCol="0">
            <a:spAutoFit/>
          </a:bodyPr>
          <a:lstStyle/>
          <a:p>
            <a:r>
              <a:rPr kumimoji="1" lang="ja-JP" altLang="en-US" sz="2800" b="1" dirty="0">
                <a:solidFill>
                  <a:srgbClr val="F39800"/>
                </a:solidFill>
                <a:latin typeface="UD デジタル 教科書体 NP-B" panose="02020700000000000000" pitchFamily="18" charset="-128"/>
                <a:ea typeface="UD デジタル 教科書体 NP-B" panose="02020700000000000000" pitchFamily="18" charset="-128"/>
              </a:rPr>
              <a:t>① 全日制</a:t>
            </a:r>
          </a:p>
        </p:txBody>
      </p:sp>
      <p:pic>
        <p:nvPicPr>
          <p:cNvPr id="25" name="図 24">
            <a:extLst>
              <a:ext uri="{FF2B5EF4-FFF2-40B4-BE49-F238E27FC236}">
                <a16:creationId xmlns:a16="http://schemas.microsoft.com/office/drawing/2014/main" id="{0F7F9571-CC8D-8109-1E6B-E0398FF40E00}"/>
              </a:ext>
            </a:extLst>
          </p:cNvPr>
          <p:cNvPicPr>
            <a:picLocks noChangeAspect="1"/>
          </p:cNvPicPr>
          <p:nvPr/>
        </p:nvPicPr>
        <p:blipFill>
          <a:blip r:embed="rId3"/>
          <a:stretch>
            <a:fillRect/>
          </a:stretch>
        </p:blipFill>
        <p:spPr>
          <a:xfrm flipH="1">
            <a:off x="2408379" y="4997059"/>
            <a:ext cx="1476857" cy="1762339"/>
          </a:xfrm>
          <a:prstGeom prst="rect">
            <a:avLst/>
          </a:prstGeom>
        </p:spPr>
      </p:pic>
      <p:pic>
        <p:nvPicPr>
          <p:cNvPr id="26" name="図 25">
            <a:extLst>
              <a:ext uri="{FF2B5EF4-FFF2-40B4-BE49-F238E27FC236}">
                <a16:creationId xmlns:a16="http://schemas.microsoft.com/office/drawing/2014/main" id="{07D21A0D-706D-A1A7-A6D3-282C881EC761}"/>
              </a:ext>
            </a:extLst>
          </p:cNvPr>
          <p:cNvPicPr>
            <a:picLocks noChangeAspect="1"/>
          </p:cNvPicPr>
          <p:nvPr/>
        </p:nvPicPr>
        <p:blipFill>
          <a:blip r:embed="rId4"/>
          <a:stretch>
            <a:fillRect/>
          </a:stretch>
        </p:blipFill>
        <p:spPr>
          <a:xfrm>
            <a:off x="7737119" y="4997059"/>
            <a:ext cx="1827636" cy="1846097"/>
          </a:xfrm>
          <a:prstGeom prst="rect">
            <a:avLst/>
          </a:prstGeom>
        </p:spPr>
      </p:pic>
      <p:pic>
        <p:nvPicPr>
          <p:cNvPr id="27" name="図 26">
            <a:extLst>
              <a:ext uri="{FF2B5EF4-FFF2-40B4-BE49-F238E27FC236}">
                <a16:creationId xmlns:a16="http://schemas.microsoft.com/office/drawing/2014/main" id="{4C003BEB-A570-90DF-683B-71AE14E3E538}"/>
              </a:ext>
            </a:extLst>
          </p:cNvPr>
          <p:cNvPicPr>
            <a:picLocks noChangeAspect="1"/>
          </p:cNvPicPr>
          <p:nvPr/>
        </p:nvPicPr>
        <p:blipFill>
          <a:blip r:embed="rId5"/>
          <a:stretch>
            <a:fillRect/>
          </a:stretch>
        </p:blipFill>
        <p:spPr>
          <a:xfrm>
            <a:off x="1705913" y="4699374"/>
            <a:ext cx="874820" cy="874820"/>
          </a:xfrm>
          <a:prstGeom prst="rect">
            <a:avLst/>
          </a:prstGeom>
        </p:spPr>
      </p:pic>
      <p:pic>
        <p:nvPicPr>
          <p:cNvPr id="28" name="図 27">
            <a:extLst>
              <a:ext uri="{FF2B5EF4-FFF2-40B4-BE49-F238E27FC236}">
                <a16:creationId xmlns:a16="http://schemas.microsoft.com/office/drawing/2014/main" id="{6AC4D120-CD39-CC2B-2F8E-518945EC706F}"/>
              </a:ext>
            </a:extLst>
          </p:cNvPr>
          <p:cNvPicPr>
            <a:picLocks noChangeAspect="1"/>
          </p:cNvPicPr>
          <p:nvPr/>
        </p:nvPicPr>
        <p:blipFill>
          <a:blip r:embed="rId6"/>
          <a:stretch>
            <a:fillRect/>
          </a:stretch>
        </p:blipFill>
        <p:spPr>
          <a:xfrm>
            <a:off x="9126937" y="4687364"/>
            <a:ext cx="816365" cy="816365"/>
          </a:xfrm>
          <a:prstGeom prst="rect">
            <a:avLst/>
          </a:prstGeom>
        </p:spPr>
      </p:pic>
      <p:pic>
        <p:nvPicPr>
          <p:cNvPr id="29" name="図 28">
            <a:extLst>
              <a:ext uri="{FF2B5EF4-FFF2-40B4-BE49-F238E27FC236}">
                <a16:creationId xmlns:a16="http://schemas.microsoft.com/office/drawing/2014/main" id="{2D2A6807-7ECD-55A9-BD74-3BF5D1BE808D}"/>
              </a:ext>
            </a:extLst>
          </p:cNvPr>
          <p:cNvPicPr>
            <a:picLocks noChangeAspect="1"/>
          </p:cNvPicPr>
          <p:nvPr/>
        </p:nvPicPr>
        <p:blipFill>
          <a:blip r:embed="rId7"/>
          <a:stretch>
            <a:fillRect/>
          </a:stretch>
        </p:blipFill>
        <p:spPr>
          <a:xfrm>
            <a:off x="5227084" y="4538412"/>
            <a:ext cx="1905000" cy="1638300"/>
          </a:xfrm>
          <a:prstGeom prst="rect">
            <a:avLst/>
          </a:prstGeom>
        </p:spPr>
      </p:pic>
      <p:pic>
        <p:nvPicPr>
          <p:cNvPr id="30" name="図 29">
            <a:extLst>
              <a:ext uri="{FF2B5EF4-FFF2-40B4-BE49-F238E27FC236}">
                <a16:creationId xmlns:a16="http://schemas.microsoft.com/office/drawing/2014/main" id="{CADBAE7B-03D8-C1E7-4C13-AFBA62EB0302}"/>
              </a:ext>
            </a:extLst>
          </p:cNvPr>
          <p:cNvPicPr>
            <a:picLocks noChangeAspect="1"/>
          </p:cNvPicPr>
          <p:nvPr/>
        </p:nvPicPr>
        <p:blipFill>
          <a:blip r:embed="rId8"/>
          <a:stretch>
            <a:fillRect/>
          </a:stretch>
        </p:blipFill>
        <p:spPr>
          <a:xfrm>
            <a:off x="4280649" y="5374943"/>
            <a:ext cx="2148235" cy="1337276"/>
          </a:xfrm>
          <a:prstGeom prst="rect">
            <a:avLst/>
          </a:prstGeom>
        </p:spPr>
      </p:pic>
      <p:sp>
        <p:nvSpPr>
          <p:cNvPr id="32" name="テキスト ボックス 31">
            <a:extLst>
              <a:ext uri="{FF2B5EF4-FFF2-40B4-BE49-F238E27FC236}">
                <a16:creationId xmlns:a16="http://schemas.microsoft.com/office/drawing/2014/main" id="{EB7F6B2A-5E09-DC07-584B-2F70F05A5112}"/>
              </a:ext>
            </a:extLst>
          </p:cNvPr>
          <p:cNvSpPr txBox="1"/>
          <p:nvPr/>
        </p:nvSpPr>
        <p:spPr>
          <a:xfrm>
            <a:off x="1752597" y="1617698"/>
            <a:ext cx="2012738" cy="307777"/>
          </a:xfrm>
          <a:prstGeom prst="rect">
            <a:avLst/>
          </a:prstGeom>
          <a:noFill/>
        </p:spPr>
        <p:txBody>
          <a:bodyPr wrap="square" rtlCol="0">
            <a:spAutoFit/>
          </a:bodyPr>
          <a:lstStyle/>
          <a:p>
            <a:r>
              <a:rPr kumimoji="1" lang="ja-JP" altLang="en-US" sz="1400" b="1" dirty="0">
                <a:solidFill>
                  <a:srgbClr val="F39800"/>
                </a:solidFill>
                <a:latin typeface="UD デジタル 教科書体 NP-B" panose="02020700000000000000" pitchFamily="18" charset="-128"/>
                <a:ea typeface="UD デジタル 教科書体 NP-B" panose="02020700000000000000" pitchFamily="18" charset="-128"/>
              </a:rPr>
              <a:t>ぜんにちせい</a:t>
            </a:r>
          </a:p>
        </p:txBody>
      </p:sp>
      <p:sp>
        <p:nvSpPr>
          <p:cNvPr id="33" name="矢印: 右 32">
            <a:extLst>
              <a:ext uri="{FF2B5EF4-FFF2-40B4-BE49-F238E27FC236}">
                <a16:creationId xmlns:a16="http://schemas.microsoft.com/office/drawing/2014/main" id="{E0F2C98D-215A-E8E9-9059-035D29ACB0B0}"/>
              </a:ext>
            </a:extLst>
          </p:cNvPr>
          <p:cNvSpPr/>
          <p:nvPr/>
        </p:nvSpPr>
        <p:spPr>
          <a:xfrm>
            <a:off x="4049814" y="5669024"/>
            <a:ext cx="503861" cy="342174"/>
          </a:xfrm>
          <a:prstGeom prst="rightArrow">
            <a:avLst/>
          </a:prstGeom>
          <a:solidFill>
            <a:schemeClr val="accent4">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34" name="矢印: 右 33">
            <a:extLst>
              <a:ext uri="{FF2B5EF4-FFF2-40B4-BE49-F238E27FC236}">
                <a16:creationId xmlns:a16="http://schemas.microsoft.com/office/drawing/2014/main" id="{0484014D-2D95-3E92-112A-253BED0B8868}"/>
              </a:ext>
            </a:extLst>
          </p:cNvPr>
          <p:cNvSpPr/>
          <p:nvPr/>
        </p:nvSpPr>
        <p:spPr>
          <a:xfrm>
            <a:off x="7173715" y="5669024"/>
            <a:ext cx="503861" cy="342174"/>
          </a:xfrm>
          <a:prstGeom prst="rightArrow">
            <a:avLst/>
          </a:prstGeom>
          <a:solidFill>
            <a:schemeClr val="accent4">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grpSp>
        <p:nvGrpSpPr>
          <p:cNvPr id="37" name="グループ化 36">
            <a:extLst>
              <a:ext uri="{FF2B5EF4-FFF2-40B4-BE49-F238E27FC236}">
                <a16:creationId xmlns:a16="http://schemas.microsoft.com/office/drawing/2014/main" id="{E9F425EF-3F66-03B8-2A02-FEF19FB011D3}"/>
              </a:ext>
            </a:extLst>
          </p:cNvPr>
          <p:cNvGrpSpPr/>
          <p:nvPr/>
        </p:nvGrpSpPr>
        <p:grpSpPr>
          <a:xfrm>
            <a:off x="1578439" y="4129823"/>
            <a:ext cx="2903404" cy="523219"/>
            <a:chOff x="6572849" y="3394904"/>
            <a:chExt cx="2903404" cy="523219"/>
          </a:xfrm>
        </p:grpSpPr>
        <p:sp>
          <p:nvSpPr>
            <p:cNvPr id="31" name="四角形: 角を丸くする 30">
              <a:extLst>
                <a:ext uri="{FF2B5EF4-FFF2-40B4-BE49-F238E27FC236}">
                  <a16:creationId xmlns:a16="http://schemas.microsoft.com/office/drawing/2014/main" id="{9363BEC8-B9B6-DB42-C454-D99143CA66A4}"/>
                </a:ext>
              </a:extLst>
            </p:cNvPr>
            <p:cNvSpPr/>
            <p:nvPr/>
          </p:nvSpPr>
          <p:spPr>
            <a:xfrm>
              <a:off x="6572849" y="3394904"/>
              <a:ext cx="2861219" cy="523219"/>
            </a:xfrm>
            <a:prstGeom prst="roundRect">
              <a:avLst/>
            </a:prstGeom>
            <a:solidFill>
              <a:srgbClr val="99FFCC"/>
            </a:solidFill>
            <a:ln>
              <a:solidFill>
                <a:srgbClr val="99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kumimoji="1" lang="ja-JP" altLang="en-US" b="1" dirty="0">
                  <a:solidFill>
                    <a:schemeClr val="tx1"/>
                  </a:solidFill>
                </a:rPr>
                <a:t>例）全日制高校の</a:t>
              </a:r>
              <a:r>
                <a:rPr kumimoji="1" lang="en-US" altLang="ja-JP" b="1" dirty="0">
                  <a:solidFill>
                    <a:schemeClr val="tx1"/>
                  </a:solidFill>
                </a:rPr>
                <a:t>1</a:t>
              </a:r>
              <a:r>
                <a:rPr kumimoji="1" lang="ja-JP" altLang="en-US" b="1" dirty="0">
                  <a:solidFill>
                    <a:schemeClr val="tx1"/>
                  </a:solidFill>
                </a:rPr>
                <a:t>日</a:t>
              </a:r>
            </a:p>
          </p:txBody>
        </p:sp>
        <p:sp>
          <p:nvSpPr>
            <p:cNvPr id="35" name="テキスト ボックス 34">
              <a:extLst>
                <a:ext uri="{FF2B5EF4-FFF2-40B4-BE49-F238E27FC236}">
                  <a16:creationId xmlns:a16="http://schemas.microsoft.com/office/drawing/2014/main" id="{486A723F-4FB6-0BBF-CA20-9E336E5815E3}"/>
                </a:ext>
              </a:extLst>
            </p:cNvPr>
            <p:cNvSpPr txBox="1"/>
            <p:nvPr/>
          </p:nvSpPr>
          <p:spPr>
            <a:xfrm>
              <a:off x="6827647" y="3419444"/>
              <a:ext cx="2648606" cy="261610"/>
            </a:xfrm>
            <a:prstGeom prst="rect">
              <a:avLst/>
            </a:prstGeom>
            <a:noFill/>
          </p:spPr>
          <p:txBody>
            <a:bodyPr wrap="square" rtlCol="0">
              <a:spAutoFit/>
            </a:bodyPr>
            <a:lstStyle/>
            <a:p>
              <a:r>
                <a:rPr kumimoji="1" lang="ja-JP" altLang="en-US" sz="1100" dirty="0">
                  <a:latin typeface="UD デジタル 教科書体 NP-B" panose="02020700000000000000" pitchFamily="18" charset="-128"/>
                  <a:ea typeface="UD デジタル 教科書体 NP-B" panose="02020700000000000000" pitchFamily="18" charset="-128"/>
                </a:rPr>
                <a:t>れい　ぜんにちせいこうこう  にち</a:t>
              </a:r>
            </a:p>
          </p:txBody>
        </p:sp>
      </p:grpSp>
    </p:spTree>
    <p:extLst>
      <p:ext uri="{BB962C8B-B14F-4D97-AF65-F5344CB8AC3E}">
        <p14:creationId xmlns:p14="http://schemas.microsoft.com/office/powerpoint/2010/main" val="4242325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7555</Words>
  <Application>Microsoft Office PowerPoint</Application>
  <PresentationFormat>ユーザー設定</PresentationFormat>
  <Paragraphs>1265</Paragraphs>
  <Slides>42</Slides>
  <Notes>14</Notes>
  <HiddenSlides>0</HiddenSlides>
  <MMClips>0</MMClips>
  <ScaleCrop>false</ScaleCrop>
  <HeadingPairs>
    <vt:vector size="8" baseType="variant">
      <vt:variant>
        <vt:lpstr>使用されているフォント</vt:lpstr>
      </vt:variant>
      <vt:variant>
        <vt:i4>9</vt:i4>
      </vt:variant>
      <vt:variant>
        <vt:lpstr>テーマ</vt:lpstr>
      </vt:variant>
      <vt:variant>
        <vt:i4>1</vt:i4>
      </vt:variant>
      <vt:variant>
        <vt:lpstr>埋め込まれた OLE サーバー</vt:lpstr>
      </vt:variant>
      <vt:variant>
        <vt:i4>1</vt:i4>
      </vt:variant>
      <vt:variant>
        <vt:lpstr>スライド タイトル</vt:lpstr>
      </vt:variant>
      <vt:variant>
        <vt:i4>42</vt:i4>
      </vt:variant>
    </vt:vector>
  </HeadingPairs>
  <TitlesOfParts>
    <vt:vector size="53" baseType="lpstr">
      <vt:lpstr>AR Pマーカー体E</vt:lpstr>
      <vt:lpstr>ＭＳ ゴシック</vt:lpstr>
      <vt:lpstr>Noto Sans JP</vt:lpstr>
      <vt:lpstr>UD デジタル 教科書体 NP-B</vt:lpstr>
      <vt:lpstr>游ゴシック</vt:lpstr>
      <vt:lpstr>Arial</vt:lpstr>
      <vt:lpstr>Calibri</vt:lpstr>
      <vt:lpstr>Calibri Light</vt:lpstr>
      <vt:lpstr>Wingdings</vt:lpstr>
      <vt:lpstr>Office テーマ</vt:lpstr>
      <vt:lpstr>Worksheet</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2019-07-17T01:14:43Z</dcterms:created>
  <dcterms:modified xsi:type="dcterms:W3CDTF">2025-03-29T03:47:17Z</dcterms:modified>
</cp:coreProperties>
</file>