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6" d="100"/>
          <a:sy n="96" d="100"/>
        </p:scale>
        <p:origin x="1786" y="-2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314222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122832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41914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378172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1204717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366860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261958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281918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3795241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3180820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1FE0A7-4B30-4930-A8E5-19B8D2A574D9}" type="datetimeFigureOut">
              <a:rPr kumimoji="1" lang="ja-JP" altLang="en-US" smtClean="0"/>
              <a:t>2025/3/22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347023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71FE0A7-4B30-4930-A8E5-19B8D2A574D9}" type="datetimeFigureOut">
              <a:rPr kumimoji="1" lang="ja-JP" altLang="en-US" smtClean="0"/>
              <a:t>2025/3/22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52453DC-D6E7-4154-A08F-8D1BD7F27100}" type="slidenum">
              <a:rPr kumimoji="1" lang="ja-JP" altLang="en-US" smtClean="0"/>
              <a:t>‹#›</a:t>
            </a:fld>
            <a:endParaRPr kumimoji="1" lang="ja-JP" altLang="en-US"/>
          </a:p>
        </p:txBody>
      </p:sp>
    </p:spTree>
    <p:extLst>
      <p:ext uri="{BB962C8B-B14F-4D97-AF65-F5344CB8AC3E}">
        <p14:creationId xmlns:p14="http://schemas.microsoft.com/office/powerpoint/2010/main" val="8633412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グループ化 51">
            <a:extLst>
              <a:ext uri="{FF2B5EF4-FFF2-40B4-BE49-F238E27FC236}">
                <a16:creationId xmlns:a16="http://schemas.microsoft.com/office/drawing/2014/main" id="{6805B814-6EB2-4D6D-A4DA-C0A9C64EDE99}"/>
              </a:ext>
            </a:extLst>
          </p:cNvPr>
          <p:cNvGrpSpPr/>
          <p:nvPr/>
        </p:nvGrpSpPr>
        <p:grpSpPr>
          <a:xfrm>
            <a:off x="-39551" y="114585"/>
            <a:ext cx="6858415" cy="4376124"/>
            <a:chOff x="-94903" y="135515"/>
            <a:chExt cx="6858415" cy="4376124"/>
          </a:xfrm>
        </p:grpSpPr>
        <p:pic>
          <p:nvPicPr>
            <p:cNvPr id="22" name="図 21">
              <a:extLst>
                <a:ext uri="{FF2B5EF4-FFF2-40B4-BE49-F238E27FC236}">
                  <a16:creationId xmlns:a16="http://schemas.microsoft.com/office/drawing/2014/main" id="{1EA3C753-A816-486F-AAC0-F1BD30316E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595" y="426793"/>
              <a:ext cx="6563641" cy="3477110"/>
            </a:xfrm>
            <a:prstGeom prst="rect">
              <a:avLst/>
            </a:prstGeom>
          </p:spPr>
        </p:pic>
        <p:pic>
          <p:nvPicPr>
            <p:cNvPr id="24" name="図 23">
              <a:extLst>
                <a:ext uri="{FF2B5EF4-FFF2-40B4-BE49-F238E27FC236}">
                  <a16:creationId xmlns:a16="http://schemas.microsoft.com/office/drawing/2014/main" id="{55ECC492-F475-4E6C-BAAC-917D974A48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8250" y="970889"/>
              <a:ext cx="2635262" cy="1259439"/>
            </a:xfrm>
            <a:prstGeom prst="rect">
              <a:avLst/>
            </a:prstGeom>
          </p:spPr>
        </p:pic>
        <p:pic>
          <p:nvPicPr>
            <p:cNvPr id="26" name="図 25">
              <a:extLst>
                <a:ext uri="{FF2B5EF4-FFF2-40B4-BE49-F238E27FC236}">
                  <a16:creationId xmlns:a16="http://schemas.microsoft.com/office/drawing/2014/main" id="{90A0C258-790A-4191-91D9-BB31AA654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53066" y="1979151"/>
              <a:ext cx="2389985" cy="1698543"/>
            </a:xfrm>
            <a:prstGeom prst="rect">
              <a:avLst/>
            </a:prstGeom>
          </p:spPr>
        </p:pic>
        <p:pic>
          <p:nvPicPr>
            <p:cNvPr id="28" name="図 27">
              <a:extLst>
                <a:ext uri="{FF2B5EF4-FFF2-40B4-BE49-F238E27FC236}">
                  <a16:creationId xmlns:a16="http://schemas.microsoft.com/office/drawing/2014/main" id="{7B7E08DF-D9F7-447F-A2CA-132621F0946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9071" y="3058366"/>
              <a:ext cx="872878" cy="868722"/>
            </a:xfrm>
            <a:prstGeom prst="rect">
              <a:avLst/>
            </a:prstGeom>
          </p:spPr>
        </p:pic>
        <p:pic>
          <p:nvPicPr>
            <p:cNvPr id="30" name="図 29">
              <a:extLst>
                <a:ext uri="{FF2B5EF4-FFF2-40B4-BE49-F238E27FC236}">
                  <a16:creationId xmlns:a16="http://schemas.microsoft.com/office/drawing/2014/main" id="{C0357916-97C2-4807-A949-7642CEFC9D3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95836" y="3159001"/>
              <a:ext cx="660894" cy="631798"/>
            </a:xfrm>
            <a:prstGeom prst="rect">
              <a:avLst/>
            </a:prstGeom>
          </p:spPr>
        </p:pic>
        <p:pic>
          <p:nvPicPr>
            <p:cNvPr id="32" name="図 31">
              <a:extLst>
                <a:ext uri="{FF2B5EF4-FFF2-40B4-BE49-F238E27FC236}">
                  <a16:creationId xmlns:a16="http://schemas.microsoft.com/office/drawing/2014/main" id="{BDEF9F9F-BA07-4499-8DBA-CFC5D8262BF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10806" y="3361119"/>
              <a:ext cx="415656" cy="390717"/>
            </a:xfrm>
            <a:prstGeom prst="rect">
              <a:avLst/>
            </a:prstGeom>
          </p:spPr>
        </p:pic>
        <p:pic>
          <p:nvPicPr>
            <p:cNvPr id="33" name="図 32">
              <a:extLst>
                <a:ext uri="{FF2B5EF4-FFF2-40B4-BE49-F238E27FC236}">
                  <a16:creationId xmlns:a16="http://schemas.microsoft.com/office/drawing/2014/main" id="{B43D4858-A3F1-4867-BAD6-032B83593A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46803" y="135515"/>
              <a:ext cx="872878" cy="868722"/>
            </a:xfrm>
            <a:prstGeom prst="rect">
              <a:avLst/>
            </a:prstGeom>
          </p:spPr>
        </p:pic>
        <p:pic>
          <p:nvPicPr>
            <p:cNvPr id="34" name="図 33">
              <a:extLst>
                <a:ext uri="{FF2B5EF4-FFF2-40B4-BE49-F238E27FC236}">
                  <a16:creationId xmlns:a16="http://schemas.microsoft.com/office/drawing/2014/main" id="{C19587DB-4FC0-4056-99F5-A14D931C38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3568" y="236150"/>
              <a:ext cx="660894" cy="631798"/>
            </a:xfrm>
            <a:prstGeom prst="rect">
              <a:avLst/>
            </a:prstGeom>
          </p:spPr>
        </p:pic>
        <p:pic>
          <p:nvPicPr>
            <p:cNvPr id="35" name="図 34">
              <a:extLst>
                <a:ext uri="{FF2B5EF4-FFF2-40B4-BE49-F238E27FC236}">
                  <a16:creationId xmlns:a16="http://schemas.microsoft.com/office/drawing/2014/main" id="{4BB56280-5207-4AC6-875E-C98B0E556F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8538" y="438268"/>
              <a:ext cx="415656" cy="390717"/>
            </a:xfrm>
            <a:prstGeom prst="rect">
              <a:avLst/>
            </a:prstGeom>
          </p:spPr>
        </p:pic>
        <p:pic>
          <p:nvPicPr>
            <p:cNvPr id="37" name="図 36">
              <a:extLst>
                <a:ext uri="{FF2B5EF4-FFF2-40B4-BE49-F238E27FC236}">
                  <a16:creationId xmlns:a16="http://schemas.microsoft.com/office/drawing/2014/main" id="{F461B786-104C-45C7-AEF3-F8ABA650CF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4903" y="2025267"/>
              <a:ext cx="3038899" cy="2486372"/>
            </a:xfrm>
            <a:prstGeom prst="rect">
              <a:avLst/>
            </a:prstGeom>
          </p:spPr>
        </p:pic>
        <p:pic>
          <p:nvPicPr>
            <p:cNvPr id="39" name="図 38">
              <a:extLst>
                <a:ext uri="{FF2B5EF4-FFF2-40B4-BE49-F238E27FC236}">
                  <a16:creationId xmlns:a16="http://schemas.microsoft.com/office/drawing/2014/main" id="{A58F4CFD-ED21-4325-AB75-1FBE5305D38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797" y="2025267"/>
              <a:ext cx="727399" cy="1134742"/>
            </a:xfrm>
            <a:prstGeom prst="rect">
              <a:avLst/>
            </a:prstGeom>
          </p:spPr>
        </p:pic>
        <p:pic>
          <p:nvPicPr>
            <p:cNvPr id="41" name="図 40">
              <a:extLst>
                <a:ext uri="{FF2B5EF4-FFF2-40B4-BE49-F238E27FC236}">
                  <a16:creationId xmlns:a16="http://schemas.microsoft.com/office/drawing/2014/main" id="{E9C2D5D5-33AE-4ADF-8DAF-B5BC6ACC40A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20119" y="3327753"/>
              <a:ext cx="685833" cy="727399"/>
            </a:xfrm>
            <a:prstGeom prst="rect">
              <a:avLst/>
            </a:prstGeom>
          </p:spPr>
        </p:pic>
        <p:pic>
          <p:nvPicPr>
            <p:cNvPr id="43" name="図 42">
              <a:extLst>
                <a:ext uri="{FF2B5EF4-FFF2-40B4-BE49-F238E27FC236}">
                  <a16:creationId xmlns:a16="http://schemas.microsoft.com/office/drawing/2014/main" id="{1AA0AD1D-2A22-4BF6-8EF0-5093032486D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288865" y="2896440"/>
              <a:ext cx="714929" cy="744025"/>
            </a:xfrm>
            <a:prstGeom prst="rect">
              <a:avLst/>
            </a:prstGeom>
          </p:spPr>
        </p:pic>
        <p:pic>
          <p:nvPicPr>
            <p:cNvPr id="45" name="図 44">
              <a:extLst>
                <a:ext uri="{FF2B5EF4-FFF2-40B4-BE49-F238E27FC236}">
                  <a16:creationId xmlns:a16="http://schemas.microsoft.com/office/drawing/2014/main" id="{ABCD7EEA-061B-41B0-84DB-FA094833542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76366" y="2693596"/>
              <a:ext cx="303429" cy="478005"/>
            </a:xfrm>
            <a:prstGeom prst="rect">
              <a:avLst/>
            </a:prstGeom>
          </p:spPr>
        </p:pic>
        <p:pic>
          <p:nvPicPr>
            <p:cNvPr id="47" name="図 46">
              <a:extLst>
                <a:ext uri="{FF2B5EF4-FFF2-40B4-BE49-F238E27FC236}">
                  <a16:creationId xmlns:a16="http://schemas.microsoft.com/office/drawing/2014/main" id="{B859CD56-1312-4FF9-8EBB-8E23D02CEF33}"/>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07766" y="3027192"/>
              <a:ext cx="1143055" cy="931070"/>
            </a:xfrm>
            <a:prstGeom prst="rect">
              <a:avLst/>
            </a:prstGeom>
          </p:spPr>
        </p:pic>
      </p:grpSp>
      <p:grpSp>
        <p:nvGrpSpPr>
          <p:cNvPr id="51" name="グループ化 50">
            <a:extLst>
              <a:ext uri="{FF2B5EF4-FFF2-40B4-BE49-F238E27FC236}">
                <a16:creationId xmlns:a16="http://schemas.microsoft.com/office/drawing/2014/main" id="{BA2E3D0A-FF1C-4776-8AF9-8CE246F2E138}"/>
              </a:ext>
            </a:extLst>
          </p:cNvPr>
          <p:cNvGrpSpPr/>
          <p:nvPr/>
        </p:nvGrpSpPr>
        <p:grpSpPr>
          <a:xfrm>
            <a:off x="2629639" y="150497"/>
            <a:ext cx="1221047" cy="378821"/>
            <a:chOff x="2629639" y="150497"/>
            <a:chExt cx="1221047" cy="378821"/>
          </a:xfrm>
        </p:grpSpPr>
        <p:sp>
          <p:nvSpPr>
            <p:cNvPr id="2" name="角丸四角形 8">
              <a:extLst>
                <a:ext uri="{FF2B5EF4-FFF2-40B4-BE49-F238E27FC236}">
                  <a16:creationId xmlns:a16="http://schemas.microsoft.com/office/drawing/2014/main" id="{EEC2B74E-0264-48D7-AE7D-34525C76ABAB}"/>
                </a:ext>
              </a:extLst>
            </p:cNvPr>
            <p:cNvSpPr/>
            <p:nvPr/>
          </p:nvSpPr>
          <p:spPr>
            <a:xfrm>
              <a:off x="2713401" y="150497"/>
              <a:ext cx="1137285" cy="378821"/>
            </a:xfrm>
            <a:prstGeom prst="roundRect">
              <a:avLst>
                <a:gd name="adj" fmla="val 50000"/>
              </a:avLst>
            </a:prstGeom>
            <a:solidFill>
              <a:srgbClr val="FFC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259715" marR="342900" algn="ctr">
                <a:lnSpc>
                  <a:spcPts val="1400"/>
                </a:lnSpc>
                <a:spcAft>
                  <a:spcPts val="0"/>
                </a:spcAft>
              </a:pPr>
              <a:r>
                <a:rPr lang="en-US" sz="1050" kern="100">
                  <a:effectLst/>
                  <a:latin typeface="游明朝" panose="02020400000000000000" pitchFamily="18" charset="-128"/>
                  <a:ea typeface="游明朝" panose="02020400000000000000" pitchFamily="18" charset="-128"/>
                  <a:cs typeface="Mangal" panose="02040503050203030202" pitchFamily="18" charset="0"/>
                </a:rPr>
                <a:t> </a:t>
              </a:r>
              <a:endParaRPr lang="ja-JP" sz="1050" kern="10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3" name="テキスト ボックス 2">
              <a:extLst>
                <a:ext uri="{FF2B5EF4-FFF2-40B4-BE49-F238E27FC236}">
                  <a16:creationId xmlns:a16="http://schemas.microsoft.com/office/drawing/2014/main" id="{0D93AA17-8336-4C29-8192-0578696CB352}"/>
                </a:ext>
              </a:extLst>
            </p:cNvPr>
            <p:cNvSpPr txBox="1">
              <a:spLocks noChangeArrowheads="1"/>
            </p:cNvSpPr>
            <p:nvPr/>
          </p:nvSpPr>
          <p:spPr bwMode="auto">
            <a:xfrm>
              <a:off x="2629639" y="205111"/>
              <a:ext cx="1169644" cy="280988"/>
            </a:xfrm>
            <a:prstGeom prst="rect">
              <a:avLst/>
            </a:prstGeom>
            <a:noFill/>
            <a:ln w="9525">
              <a:noFill/>
              <a:miter lim="800000"/>
              <a:headEnd/>
              <a:tailEnd/>
            </a:ln>
          </p:spPr>
          <p:txBody>
            <a:bodyPr rot="0" vert="horz" wrap="square" lIns="91440" tIns="45720" rIns="91440" bIns="45720" anchor="t" anchorCtr="0">
              <a:noAutofit/>
            </a:bodyPr>
            <a:lstStyle/>
            <a:p>
              <a:pPr marL="123825" marR="18415" algn="ctr">
                <a:lnSpc>
                  <a:spcPct val="115000"/>
                </a:lnSpc>
                <a:spcAft>
                  <a:spcPts val="0"/>
                </a:spcAft>
              </a:pPr>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English</a:t>
              </a:r>
              <a:endParaRPr lang="ja-JP" altLang="ja-JP" sz="1050" kern="100" dirty="0">
                <a:effectLst/>
                <a:latin typeface="Arial" panose="020B0604020202020204" pitchFamily="34" charset="0"/>
                <a:ea typeface="游明朝" panose="02020400000000000000" pitchFamily="18" charset="-128"/>
                <a:cs typeface="Arial" panose="020B0604020202020204" pitchFamily="34" charset="0"/>
              </a:endParaRPr>
            </a:p>
          </p:txBody>
        </p:sp>
      </p:grpSp>
      <p:grpSp>
        <p:nvGrpSpPr>
          <p:cNvPr id="53" name="グループ化 52">
            <a:extLst>
              <a:ext uri="{FF2B5EF4-FFF2-40B4-BE49-F238E27FC236}">
                <a16:creationId xmlns:a16="http://schemas.microsoft.com/office/drawing/2014/main" id="{3BFEA806-B712-4FED-BB27-89BF463110C0}"/>
              </a:ext>
            </a:extLst>
          </p:cNvPr>
          <p:cNvGrpSpPr/>
          <p:nvPr/>
        </p:nvGrpSpPr>
        <p:grpSpPr>
          <a:xfrm>
            <a:off x="4817880" y="1107171"/>
            <a:ext cx="1494576" cy="731788"/>
            <a:chOff x="4704083" y="1197844"/>
            <a:chExt cx="1494576" cy="731788"/>
          </a:xfrm>
        </p:grpSpPr>
        <p:sp>
          <p:nvSpPr>
            <p:cNvPr id="49" name="テキスト ボックス 48">
              <a:extLst>
                <a:ext uri="{FF2B5EF4-FFF2-40B4-BE49-F238E27FC236}">
                  <a16:creationId xmlns:a16="http://schemas.microsoft.com/office/drawing/2014/main" id="{3D33DC4B-45A4-44AD-A0B4-18B9E323ABF2}"/>
                </a:ext>
              </a:extLst>
            </p:cNvPr>
            <p:cNvSpPr txBox="1"/>
            <p:nvPr/>
          </p:nvSpPr>
          <p:spPr>
            <a:xfrm rot="21102975">
              <a:off x="4704083" y="1529522"/>
              <a:ext cx="1494576" cy="400110"/>
            </a:xfrm>
            <a:prstGeom prst="rect">
              <a:avLst/>
            </a:prstGeom>
            <a:noFill/>
          </p:spPr>
          <p:txBody>
            <a:bodyPr wrap="none" rtlCol="0">
              <a:spAutoFit/>
            </a:bodyPr>
            <a:lstStyle/>
            <a:p>
              <a:r>
                <a:rPr kumimoji="1" lang="en-US" altLang="ja-JP" sz="2000" dirty="0">
                  <a:latin typeface="Arial" panose="020B0604020202020204" pitchFamily="34" charset="0"/>
                  <a:ea typeface="BIZ UDPゴシック" panose="020B0400000000000000" pitchFamily="50" charset="-128"/>
                  <a:cs typeface="Arial" panose="020B0604020202020204" pitchFamily="34" charset="0"/>
                </a:rPr>
                <a:t>In Ama City</a:t>
              </a:r>
              <a:endParaRPr kumimoji="1" lang="ja-JP" altLang="en-US" sz="2000" dirty="0">
                <a:latin typeface="Arial" panose="020B0604020202020204" pitchFamily="34" charset="0"/>
                <a:ea typeface="BIZ UDPゴシック" panose="020B0400000000000000" pitchFamily="50" charset="-128"/>
                <a:cs typeface="Arial" panose="020B0604020202020204" pitchFamily="34" charset="0"/>
              </a:endParaRPr>
            </a:p>
          </p:txBody>
        </p:sp>
        <p:sp>
          <p:nvSpPr>
            <p:cNvPr id="50" name="テキスト ボックス 49">
              <a:extLst>
                <a:ext uri="{FF2B5EF4-FFF2-40B4-BE49-F238E27FC236}">
                  <a16:creationId xmlns:a16="http://schemas.microsoft.com/office/drawing/2014/main" id="{B4BB73F0-3DAC-450D-8BD2-CCB3D32F6CEC}"/>
                </a:ext>
              </a:extLst>
            </p:cNvPr>
            <p:cNvSpPr txBox="1"/>
            <p:nvPr/>
          </p:nvSpPr>
          <p:spPr>
            <a:xfrm rot="21030487">
              <a:off x="5818187" y="1197844"/>
              <a:ext cx="252367" cy="261610"/>
            </a:xfrm>
            <a:prstGeom prst="rect">
              <a:avLst/>
            </a:prstGeom>
            <a:noFill/>
          </p:spPr>
          <p:txBody>
            <a:bodyPr wrap="square" rtlCol="0">
              <a:spAutoFit/>
            </a:bodyPr>
            <a:lstStyle/>
            <a:p>
              <a:endParaRPr kumimoji="1" lang="ja-JP" altLang="en-US" sz="1100" dirty="0">
                <a:latin typeface="BIZ UDPゴシック" panose="020B0400000000000000" pitchFamily="50" charset="-128"/>
                <a:ea typeface="BIZ UDPゴシック" panose="020B0400000000000000" pitchFamily="50" charset="-128"/>
              </a:endParaRPr>
            </a:p>
          </p:txBody>
        </p:sp>
      </p:grpSp>
      <p:sp>
        <p:nvSpPr>
          <p:cNvPr id="54" name="テキスト ボックス 53">
            <a:extLst>
              <a:ext uri="{FF2B5EF4-FFF2-40B4-BE49-F238E27FC236}">
                <a16:creationId xmlns:a16="http://schemas.microsoft.com/office/drawing/2014/main" id="{8ED20615-3C57-4BB5-913C-B78726823EA5}"/>
              </a:ext>
            </a:extLst>
          </p:cNvPr>
          <p:cNvSpPr txBox="1"/>
          <p:nvPr/>
        </p:nvSpPr>
        <p:spPr>
          <a:xfrm>
            <a:off x="753028" y="834360"/>
            <a:ext cx="4566985" cy="2178289"/>
          </a:xfrm>
          <a:prstGeom prst="rect">
            <a:avLst/>
          </a:prstGeom>
          <a:noFill/>
        </p:spPr>
        <p:txBody>
          <a:bodyPr wrap="square" rtlCol="0">
            <a:spAutoFit/>
          </a:bodyPr>
          <a:lstStyle/>
          <a:p>
            <a:pPr marL="259715" marR="168275" algn="l">
              <a:spcAft>
                <a:spcPts val="0"/>
              </a:spcAft>
            </a:pPr>
            <a:r>
              <a:rPr lang="en-US" altLang="ja-JP" sz="3200" b="1" kern="100" dirty="0">
                <a:effectLst/>
                <a:latin typeface="Arial" panose="020B0604020202020204" pitchFamily="34" charset="0"/>
                <a:ea typeface="游明朝" panose="02020400000000000000" pitchFamily="18" charset="-128"/>
                <a:cs typeface="Arial" panose="020B0604020202020204" pitchFamily="34" charset="0"/>
              </a:rPr>
              <a:t>Education Guidance</a:t>
            </a:r>
          </a:p>
          <a:p>
            <a:pPr marL="259715" marR="168275" algn="l">
              <a:lnSpc>
                <a:spcPct val="150000"/>
              </a:lnSpc>
              <a:spcAft>
                <a:spcPts val="0"/>
              </a:spcAft>
            </a:pPr>
            <a:r>
              <a:rPr lang="en-US" altLang="ja-JP" sz="2400" b="1" kern="100" dirty="0">
                <a:effectLst/>
                <a:latin typeface="Arial" panose="020B0604020202020204" pitchFamily="34" charset="0"/>
                <a:ea typeface="游明朝" panose="02020400000000000000" pitchFamily="18" charset="-128"/>
                <a:cs typeface="Arial" panose="020B0604020202020204" pitchFamily="34" charset="0"/>
              </a:rPr>
              <a:t>for Children</a:t>
            </a:r>
          </a:p>
          <a:p>
            <a:pPr marL="259715" marR="168275" algn="l">
              <a:lnSpc>
                <a:spcPct val="150000"/>
              </a:lnSpc>
              <a:spcAft>
                <a:spcPts val="0"/>
              </a:spcAft>
            </a:pPr>
            <a:r>
              <a:rPr lang="en-US" altLang="ja-JP" sz="2400" b="1" kern="100" dirty="0">
                <a:effectLst/>
                <a:latin typeface="Arial" panose="020B0604020202020204" pitchFamily="34" charset="0"/>
                <a:ea typeface="游明朝" panose="02020400000000000000" pitchFamily="18" charset="-128"/>
                <a:cs typeface="Arial" panose="020B0604020202020204" pitchFamily="34" charset="0"/>
              </a:rPr>
              <a:t>and Guardians with Foreign Backgrounds</a:t>
            </a:r>
            <a:endParaRPr lang="ja-JP" altLang="ja-JP" sz="2400" kern="100" dirty="0">
              <a:effectLst/>
              <a:latin typeface="Arial" panose="020B0604020202020204" pitchFamily="34" charset="0"/>
              <a:ea typeface="游明朝" panose="02020400000000000000" pitchFamily="18" charset="-128"/>
              <a:cs typeface="Arial" panose="020B0604020202020204" pitchFamily="34" charset="0"/>
            </a:endParaRPr>
          </a:p>
        </p:txBody>
      </p:sp>
      <p:sp>
        <p:nvSpPr>
          <p:cNvPr id="71" name="角丸四角形 11">
            <a:extLst>
              <a:ext uri="{FF2B5EF4-FFF2-40B4-BE49-F238E27FC236}">
                <a16:creationId xmlns:a16="http://schemas.microsoft.com/office/drawing/2014/main" id="{29137C00-BEAA-405F-927C-D419F0B34E32}"/>
              </a:ext>
            </a:extLst>
          </p:cNvPr>
          <p:cNvSpPr/>
          <p:nvPr/>
        </p:nvSpPr>
        <p:spPr>
          <a:xfrm>
            <a:off x="523890" y="9414551"/>
            <a:ext cx="5680305" cy="361950"/>
          </a:xfrm>
          <a:prstGeom prst="roundRect">
            <a:avLst>
              <a:gd name="adj" fmla="val 50000"/>
            </a:avLst>
          </a:prstGeom>
          <a:solidFill>
            <a:srgbClr val="FFC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259715" marR="342900" algn="ctr">
              <a:lnSpc>
                <a:spcPts val="1400"/>
              </a:lnSpc>
              <a:spcAft>
                <a:spcPts val="0"/>
              </a:spcAft>
            </a:pPr>
            <a:r>
              <a:rPr lang="en-US" sz="1050" kern="100">
                <a:effectLst/>
                <a:latin typeface="游明朝" panose="02020400000000000000" pitchFamily="18" charset="-128"/>
                <a:ea typeface="游明朝" panose="02020400000000000000" pitchFamily="18" charset="-128"/>
                <a:cs typeface="Mangal" panose="02040503050203030202" pitchFamily="18" charset="0"/>
              </a:rPr>
              <a:t> </a:t>
            </a:r>
            <a:endParaRPr lang="ja-JP" sz="1050" kern="10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72" name="テキスト ボックス 71">
            <a:extLst>
              <a:ext uri="{FF2B5EF4-FFF2-40B4-BE49-F238E27FC236}">
                <a16:creationId xmlns:a16="http://schemas.microsoft.com/office/drawing/2014/main" id="{62E7D2E4-87DA-4B13-B56D-44C35A07B9DD}"/>
              </a:ext>
            </a:extLst>
          </p:cNvPr>
          <p:cNvSpPr txBox="1"/>
          <p:nvPr/>
        </p:nvSpPr>
        <p:spPr>
          <a:xfrm>
            <a:off x="527355" y="9497190"/>
            <a:ext cx="5872826" cy="264047"/>
          </a:xfrm>
          <a:prstGeom prst="rect">
            <a:avLst/>
          </a:prstGeom>
          <a:noFill/>
        </p:spPr>
        <p:txBody>
          <a:bodyPr wrap="none" rtlCol="0">
            <a:spAutoFit/>
          </a:bodyPr>
          <a:lstStyle/>
          <a:p>
            <a:pPr marL="123825" marR="342900" algn="ctr">
              <a:lnSpc>
                <a:spcPts val="1400"/>
              </a:lnSpc>
              <a:spcAft>
                <a:spcPts val="0"/>
              </a:spcAft>
            </a:pPr>
            <a:r>
              <a:rPr lang="en-US" altLang="ja-JP" sz="1100" b="1" kern="100" dirty="0">
                <a:effectLst/>
                <a:latin typeface="Arial" panose="020B0604020202020204" pitchFamily="34" charset="0"/>
                <a:ea typeface="AR P丸ゴシック体E" panose="020F0900000000000000" pitchFamily="50" charset="-128"/>
                <a:cs typeface="Mangal" panose="02040503050203030202" pitchFamily="18" charset="0"/>
              </a:rPr>
              <a:t>Hosted by Ama City</a:t>
            </a:r>
            <a:r>
              <a:rPr lang="ja-JP" altLang="en-US" sz="1100" b="1" kern="100" dirty="0">
                <a:effectLst/>
                <a:latin typeface="Arial" panose="020B0604020202020204" pitchFamily="34" charset="0"/>
                <a:ea typeface="AR P丸ゴシック体E" panose="020F0900000000000000" pitchFamily="50" charset="-128"/>
                <a:cs typeface="Mangal" panose="02040503050203030202" pitchFamily="18" charset="0"/>
              </a:rPr>
              <a:t>・</a:t>
            </a:r>
            <a:r>
              <a:rPr lang="en-US" altLang="ja-JP" sz="1100" b="1" kern="100" dirty="0">
                <a:effectLst/>
                <a:latin typeface="Arial" panose="020B0604020202020204" pitchFamily="34" charset="0"/>
                <a:ea typeface="AR P丸ゴシック体E" panose="020F0900000000000000" pitchFamily="50" charset="-128"/>
                <a:cs typeface="Mangal" panose="02040503050203030202" pitchFamily="18" charset="0"/>
              </a:rPr>
              <a:t>Ama Board Of Education</a:t>
            </a:r>
            <a:r>
              <a:rPr lang="ja-JP" altLang="en-US" sz="1100" b="1" kern="100" dirty="0">
                <a:effectLst/>
                <a:latin typeface="Arial" panose="020B0604020202020204" pitchFamily="34" charset="0"/>
                <a:ea typeface="AR P丸ゴシック体E" panose="020F0900000000000000" pitchFamily="50" charset="-128"/>
                <a:cs typeface="Mangal" panose="02040503050203030202" pitchFamily="18" charset="0"/>
              </a:rPr>
              <a:t>・</a:t>
            </a:r>
            <a:r>
              <a:rPr lang="en-US" altLang="ja-JP" sz="1100" b="1" kern="100" dirty="0">
                <a:effectLst/>
                <a:latin typeface="Arial" panose="020B0604020202020204" pitchFamily="34" charset="0"/>
                <a:ea typeface="AR P丸ゴシック体E" panose="020F0900000000000000" pitchFamily="50" charset="-128"/>
                <a:cs typeface="Mangal" panose="02040503050203030202" pitchFamily="18" charset="0"/>
              </a:rPr>
              <a:t>Aichi International Association</a:t>
            </a:r>
            <a:endParaRPr lang="ja-JP" altLang="ja-JP" sz="1050" kern="100" dirty="0">
              <a:effectLst/>
              <a:latin typeface="游明朝" panose="02020400000000000000" pitchFamily="18" charset="-128"/>
              <a:ea typeface="游明朝" panose="02020400000000000000" pitchFamily="18" charset="-128"/>
              <a:cs typeface="Mangal" panose="02040503050203030202" pitchFamily="18" charset="0"/>
            </a:endParaRPr>
          </a:p>
        </p:txBody>
      </p:sp>
      <p:pic>
        <p:nvPicPr>
          <p:cNvPr id="79" name="図 78">
            <a:extLst>
              <a:ext uri="{FF2B5EF4-FFF2-40B4-BE49-F238E27FC236}">
                <a16:creationId xmlns:a16="http://schemas.microsoft.com/office/drawing/2014/main" id="{38BA899B-3F39-4843-9E17-A7169BEF716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9379" y="7592055"/>
            <a:ext cx="872878" cy="868722"/>
          </a:xfrm>
          <a:prstGeom prst="rect">
            <a:avLst/>
          </a:prstGeom>
        </p:spPr>
      </p:pic>
      <p:pic>
        <p:nvPicPr>
          <p:cNvPr id="80" name="図 79">
            <a:extLst>
              <a:ext uri="{FF2B5EF4-FFF2-40B4-BE49-F238E27FC236}">
                <a16:creationId xmlns:a16="http://schemas.microsoft.com/office/drawing/2014/main" id="{92F0E112-1BAB-4E12-8420-98F737DD5F3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8021" y="7872758"/>
            <a:ext cx="494918" cy="473129"/>
          </a:xfrm>
          <a:prstGeom prst="rect">
            <a:avLst/>
          </a:prstGeom>
        </p:spPr>
      </p:pic>
      <p:grpSp>
        <p:nvGrpSpPr>
          <p:cNvPr id="85" name="グループ化 84">
            <a:extLst>
              <a:ext uri="{FF2B5EF4-FFF2-40B4-BE49-F238E27FC236}">
                <a16:creationId xmlns:a16="http://schemas.microsoft.com/office/drawing/2014/main" id="{DB549774-8E4C-46C0-B258-C42B830127F3}"/>
              </a:ext>
            </a:extLst>
          </p:cNvPr>
          <p:cNvGrpSpPr/>
          <p:nvPr/>
        </p:nvGrpSpPr>
        <p:grpSpPr>
          <a:xfrm>
            <a:off x="150062" y="4464088"/>
            <a:ext cx="6532355" cy="1168522"/>
            <a:chOff x="152530" y="4395533"/>
            <a:chExt cx="6532355" cy="1168522"/>
          </a:xfrm>
        </p:grpSpPr>
        <p:sp>
          <p:nvSpPr>
            <p:cNvPr id="61" name="角丸四角形 49">
              <a:extLst>
                <a:ext uri="{FF2B5EF4-FFF2-40B4-BE49-F238E27FC236}">
                  <a16:creationId xmlns:a16="http://schemas.microsoft.com/office/drawing/2014/main" id="{EEB0F0D4-4E97-4F8E-938A-B8D42948DD00}"/>
                </a:ext>
              </a:extLst>
            </p:cNvPr>
            <p:cNvSpPr/>
            <p:nvPr/>
          </p:nvSpPr>
          <p:spPr>
            <a:xfrm>
              <a:off x="197261" y="4395533"/>
              <a:ext cx="6487624" cy="897794"/>
            </a:xfrm>
            <a:prstGeom prst="roundRect">
              <a:avLst>
                <a:gd name="adj" fmla="val 40262"/>
              </a:avLst>
            </a:prstGeom>
            <a:noFill/>
            <a:ln w="66675" cap="rnd">
              <a:solidFill>
                <a:srgbClr val="FFC00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81" name="図 80">
              <a:extLst>
                <a:ext uri="{FF2B5EF4-FFF2-40B4-BE49-F238E27FC236}">
                  <a16:creationId xmlns:a16="http://schemas.microsoft.com/office/drawing/2014/main" id="{17A4B6FE-4D95-47B6-8586-7DD6368AA2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60635" y="5012797"/>
              <a:ext cx="586444" cy="551258"/>
            </a:xfrm>
            <a:prstGeom prst="rect">
              <a:avLst/>
            </a:prstGeom>
          </p:spPr>
        </p:pic>
        <p:pic>
          <p:nvPicPr>
            <p:cNvPr id="62" name="図 61">
              <a:extLst>
                <a:ext uri="{FF2B5EF4-FFF2-40B4-BE49-F238E27FC236}">
                  <a16:creationId xmlns:a16="http://schemas.microsoft.com/office/drawing/2014/main" id="{B2DDC748-002A-4A7D-BEB6-7BE9D309D61E}"/>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rot="20269598" flipH="1">
              <a:off x="152530" y="5080768"/>
              <a:ext cx="411480" cy="385445"/>
            </a:xfrm>
            <a:prstGeom prst="rect">
              <a:avLst/>
            </a:prstGeom>
            <a:noFill/>
            <a:ln>
              <a:noFill/>
            </a:ln>
          </p:spPr>
        </p:pic>
      </p:grpSp>
      <p:pic>
        <p:nvPicPr>
          <p:cNvPr id="82" name="図 81">
            <a:extLst>
              <a:ext uri="{FF2B5EF4-FFF2-40B4-BE49-F238E27FC236}">
                <a16:creationId xmlns:a16="http://schemas.microsoft.com/office/drawing/2014/main" id="{A0F4362C-1105-40C8-AD93-A1669DF53D3A}"/>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rot="20269598" flipH="1">
            <a:off x="6276587" y="5874325"/>
            <a:ext cx="411480" cy="385445"/>
          </a:xfrm>
          <a:prstGeom prst="rect">
            <a:avLst/>
          </a:prstGeom>
          <a:noFill/>
          <a:ln>
            <a:noFill/>
          </a:ln>
        </p:spPr>
      </p:pic>
      <p:sp>
        <p:nvSpPr>
          <p:cNvPr id="63" name="テキスト ボックス 62">
            <a:extLst>
              <a:ext uri="{FF2B5EF4-FFF2-40B4-BE49-F238E27FC236}">
                <a16:creationId xmlns:a16="http://schemas.microsoft.com/office/drawing/2014/main" id="{F7D77C80-C02C-4EA9-A705-8C434E867BE2}"/>
              </a:ext>
            </a:extLst>
          </p:cNvPr>
          <p:cNvSpPr txBox="1"/>
          <p:nvPr/>
        </p:nvSpPr>
        <p:spPr>
          <a:xfrm>
            <a:off x="122149" y="3932905"/>
            <a:ext cx="6161110" cy="451406"/>
          </a:xfrm>
          <a:prstGeom prst="rect">
            <a:avLst/>
          </a:prstGeom>
          <a:noFill/>
        </p:spPr>
        <p:txBody>
          <a:bodyPr wrap="none" rtlCol="0">
            <a:spAutoFit/>
          </a:bodyPr>
          <a:lstStyle/>
          <a:p>
            <a:pPr marL="123825" marR="342900" algn="l">
              <a:lnSpc>
                <a:spcPts val="1400"/>
              </a:lnSpc>
              <a:spcAft>
                <a:spcPts val="0"/>
              </a:spcAft>
            </a:pPr>
            <a:r>
              <a:rPr lang="en-US" altLang="ja-JP" sz="1200" kern="100" dirty="0">
                <a:effectLst/>
                <a:latin typeface="Arial" panose="020B0604020202020204" pitchFamily="34" charset="0"/>
                <a:ea typeface="AR P丸ゴシック体E" panose="020F0900000000000000" pitchFamily="50" charset="-128"/>
                <a:cs typeface="Mangal" panose="02040503050203030202" pitchFamily="18" charset="0"/>
              </a:rPr>
              <a:t>Interpretation is available in Vietnamese, Portuguese, Spanish, English, Chinese,</a:t>
            </a:r>
          </a:p>
          <a:p>
            <a:pPr marL="123825" marR="342900" algn="l">
              <a:lnSpc>
                <a:spcPts val="1400"/>
              </a:lnSpc>
              <a:spcAft>
                <a:spcPts val="0"/>
              </a:spcAft>
            </a:pPr>
            <a:r>
              <a:rPr lang="en-US" altLang="ja-JP" sz="1200" kern="100" dirty="0">
                <a:effectLst/>
                <a:latin typeface="Arial" panose="020B0604020202020204" pitchFamily="34" charset="0"/>
                <a:ea typeface="AR P丸ゴシック体E" panose="020F0900000000000000" pitchFamily="50" charset="-128"/>
                <a:cs typeface="Mangal" panose="02040503050203030202" pitchFamily="18" charset="0"/>
              </a:rPr>
              <a:t>and Filipino/Tagalog.</a:t>
            </a:r>
            <a:endParaRPr lang="ja-JP" altLang="ja-JP" sz="1000" kern="100" dirty="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64" name="テキスト ボックス 63">
            <a:extLst>
              <a:ext uri="{FF2B5EF4-FFF2-40B4-BE49-F238E27FC236}">
                <a16:creationId xmlns:a16="http://schemas.microsoft.com/office/drawing/2014/main" id="{1A4071C8-6686-4036-B64C-07162588098F}"/>
              </a:ext>
            </a:extLst>
          </p:cNvPr>
          <p:cNvSpPr txBox="1"/>
          <p:nvPr/>
        </p:nvSpPr>
        <p:spPr>
          <a:xfrm>
            <a:off x="410413" y="4489162"/>
            <a:ext cx="6217393" cy="784830"/>
          </a:xfrm>
          <a:prstGeom prst="rect">
            <a:avLst/>
          </a:prstGeom>
          <a:noFill/>
        </p:spPr>
        <p:txBody>
          <a:bodyPr wrap="square" rtlCol="0">
            <a:spAutoFit/>
          </a:bodyPr>
          <a:lstStyle/>
          <a:p>
            <a:r>
              <a:rPr lang="en-US" altLang="ja-JP" sz="1500" dirty="0">
                <a:effectLst/>
                <a:latin typeface="Arial" panose="020B0604020202020204" pitchFamily="34" charset="0"/>
                <a:ea typeface="AR P丸ゴシック体E" panose="020F0900000000000000" pitchFamily="50" charset="-128"/>
              </a:rPr>
              <a:t>Feel free to consult us, if you have any concerns about your future course, school life, learning Japanese language, educational expenses and more!</a:t>
            </a:r>
            <a:endParaRPr kumimoji="1" lang="en-US" altLang="ja-JP" sz="1500" dirty="0">
              <a:latin typeface="BIZ UDPゴシック" panose="020B0400000000000000" pitchFamily="50" charset="-128"/>
              <a:ea typeface="BIZ UDPゴシック" panose="020B0400000000000000" pitchFamily="50" charset="-128"/>
            </a:endParaRPr>
          </a:p>
        </p:txBody>
      </p:sp>
      <p:sp>
        <p:nvSpPr>
          <p:cNvPr id="65" name="テキスト ボックス 64">
            <a:extLst>
              <a:ext uri="{FF2B5EF4-FFF2-40B4-BE49-F238E27FC236}">
                <a16:creationId xmlns:a16="http://schemas.microsoft.com/office/drawing/2014/main" id="{BF4AB2BB-20C7-4A79-84C5-9CBE1382FA55}"/>
              </a:ext>
            </a:extLst>
          </p:cNvPr>
          <p:cNvSpPr txBox="1"/>
          <p:nvPr/>
        </p:nvSpPr>
        <p:spPr>
          <a:xfrm>
            <a:off x="106399" y="5752127"/>
            <a:ext cx="947695" cy="338554"/>
          </a:xfrm>
          <a:prstGeom prst="rect">
            <a:avLst/>
          </a:prstGeom>
          <a:noFill/>
        </p:spPr>
        <p:txBody>
          <a:bodyPr wrap="none" rtlCol="0">
            <a:spAutoFit/>
          </a:bodyPr>
          <a:lstStyle/>
          <a:p>
            <a:r>
              <a:rPr kumimoji="1" lang="en-US" altLang="ja-JP" sz="1600" b="1" dirty="0">
                <a:latin typeface="Arial" panose="020B0604020202020204" pitchFamily="34" charset="0"/>
                <a:ea typeface="BIZ UDPゴシック" panose="020B0400000000000000" pitchFamily="50" charset="-128"/>
                <a:cs typeface="Arial" panose="020B0604020202020204" pitchFamily="34" charset="0"/>
              </a:rPr>
              <a:t>【When】</a:t>
            </a:r>
            <a:endParaRPr kumimoji="1" lang="ja-JP" altLang="en-US" sz="1600" b="1" dirty="0">
              <a:latin typeface="Arial" panose="020B0604020202020204" pitchFamily="34" charset="0"/>
              <a:ea typeface="BIZ UDPゴシック" panose="020B0400000000000000" pitchFamily="50" charset="-128"/>
              <a:cs typeface="Arial" panose="020B0604020202020204" pitchFamily="34" charset="0"/>
            </a:endParaRPr>
          </a:p>
        </p:txBody>
      </p:sp>
      <p:sp>
        <p:nvSpPr>
          <p:cNvPr id="66" name="テキスト ボックス 65">
            <a:extLst>
              <a:ext uri="{FF2B5EF4-FFF2-40B4-BE49-F238E27FC236}">
                <a16:creationId xmlns:a16="http://schemas.microsoft.com/office/drawing/2014/main" id="{F48B4C29-1E56-47B3-960E-0A279D18E0C0}"/>
              </a:ext>
            </a:extLst>
          </p:cNvPr>
          <p:cNvSpPr txBox="1"/>
          <p:nvPr/>
        </p:nvSpPr>
        <p:spPr>
          <a:xfrm>
            <a:off x="111417" y="6214395"/>
            <a:ext cx="1016625" cy="338554"/>
          </a:xfrm>
          <a:prstGeom prst="rect">
            <a:avLst/>
          </a:prstGeom>
          <a:noFill/>
        </p:spPr>
        <p:txBody>
          <a:bodyPr wrap="none" rtlCol="0">
            <a:spAutoFit/>
          </a:bodyPr>
          <a:lstStyle/>
          <a:p>
            <a:r>
              <a:rPr kumimoji="1" lang="en-US" altLang="ja-JP" sz="1600" b="1" dirty="0">
                <a:latin typeface="Arial" panose="020B0604020202020204" pitchFamily="34" charset="0"/>
                <a:ea typeface="BIZ UDPゴシック" panose="020B0400000000000000" pitchFamily="50" charset="-128"/>
                <a:cs typeface="Arial" panose="020B0604020202020204" pitchFamily="34" charset="0"/>
              </a:rPr>
              <a:t>【Where】</a:t>
            </a:r>
            <a:endParaRPr kumimoji="1" lang="ja-JP" altLang="en-US" sz="1600" b="1" dirty="0">
              <a:latin typeface="Arial" panose="020B0604020202020204" pitchFamily="34" charset="0"/>
              <a:ea typeface="BIZ UDPゴシック" panose="020B0400000000000000" pitchFamily="50" charset="-128"/>
              <a:cs typeface="Arial" panose="020B0604020202020204" pitchFamily="34" charset="0"/>
            </a:endParaRPr>
          </a:p>
        </p:txBody>
      </p:sp>
      <p:sp>
        <p:nvSpPr>
          <p:cNvPr id="67" name="テキスト ボックス 66">
            <a:extLst>
              <a:ext uri="{FF2B5EF4-FFF2-40B4-BE49-F238E27FC236}">
                <a16:creationId xmlns:a16="http://schemas.microsoft.com/office/drawing/2014/main" id="{C71E5797-9BCD-43F9-A91A-431569591A4A}"/>
              </a:ext>
            </a:extLst>
          </p:cNvPr>
          <p:cNvSpPr txBox="1"/>
          <p:nvPr/>
        </p:nvSpPr>
        <p:spPr>
          <a:xfrm>
            <a:off x="97899" y="6925297"/>
            <a:ext cx="1130438" cy="338554"/>
          </a:xfrm>
          <a:prstGeom prst="rect">
            <a:avLst/>
          </a:prstGeom>
          <a:noFill/>
        </p:spPr>
        <p:txBody>
          <a:bodyPr wrap="none" rtlCol="0">
            <a:spAutoFit/>
          </a:bodyPr>
          <a:lstStyle/>
          <a:p>
            <a:r>
              <a:rPr kumimoji="1" lang="en-US" altLang="ja-JP" sz="1600" b="1" dirty="0">
                <a:latin typeface="Arial" panose="020B0604020202020204" pitchFamily="34" charset="0"/>
                <a:ea typeface="BIZ UDPゴシック" panose="020B0400000000000000" pitchFamily="50" charset="-128"/>
                <a:cs typeface="Arial" panose="020B0604020202020204" pitchFamily="34" charset="0"/>
              </a:rPr>
              <a:t>【Subject】</a:t>
            </a:r>
            <a:endParaRPr kumimoji="1" lang="ja-JP" altLang="en-US" sz="1600" b="1" dirty="0">
              <a:latin typeface="Arial" panose="020B0604020202020204" pitchFamily="34" charset="0"/>
              <a:ea typeface="BIZ UDPゴシック" panose="020B0400000000000000" pitchFamily="50" charset="-128"/>
              <a:cs typeface="Arial" panose="020B0604020202020204" pitchFamily="34" charset="0"/>
            </a:endParaRPr>
          </a:p>
        </p:txBody>
      </p:sp>
      <p:sp>
        <p:nvSpPr>
          <p:cNvPr id="68" name="テキスト ボックス 67">
            <a:extLst>
              <a:ext uri="{FF2B5EF4-FFF2-40B4-BE49-F238E27FC236}">
                <a16:creationId xmlns:a16="http://schemas.microsoft.com/office/drawing/2014/main" id="{8101A29A-5ED8-47C2-A471-693C4A0DF086}"/>
              </a:ext>
            </a:extLst>
          </p:cNvPr>
          <p:cNvSpPr txBox="1"/>
          <p:nvPr/>
        </p:nvSpPr>
        <p:spPr>
          <a:xfrm>
            <a:off x="99185" y="7462883"/>
            <a:ext cx="1277914" cy="338554"/>
          </a:xfrm>
          <a:prstGeom prst="rect">
            <a:avLst/>
          </a:prstGeom>
          <a:noFill/>
        </p:spPr>
        <p:txBody>
          <a:bodyPr wrap="none" rtlCol="0">
            <a:spAutoFit/>
          </a:bodyPr>
          <a:lstStyle/>
          <a:p>
            <a:r>
              <a:rPr kumimoji="1" lang="en-US" altLang="ja-JP" sz="1600" b="1" dirty="0">
                <a:latin typeface="BIZ UDPゴシック" panose="020B0400000000000000" pitchFamily="50" charset="-128"/>
                <a:ea typeface="BIZ UDPゴシック" panose="020B0400000000000000" pitchFamily="50" charset="-128"/>
              </a:rPr>
              <a:t>【</a:t>
            </a:r>
            <a:r>
              <a:rPr lang="en-US" altLang="ja-JP" sz="1600" b="1" dirty="0">
                <a:effectLst/>
                <a:latin typeface="Arial" panose="020B0604020202020204" pitchFamily="34" charset="0"/>
                <a:ea typeface="AR P丸ゴシック体E" panose="020F0900000000000000" pitchFamily="50" charset="-128"/>
              </a:rPr>
              <a:t>Contents</a:t>
            </a:r>
            <a:r>
              <a:rPr kumimoji="1" lang="en-US" altLang="ja-JP" sz="1600" b="1" dirty="0">
                <a:latin typeface="BIZ UDPゴシック" panose="020B0400000000000000" pitchFamily="50" charset="-128"/>
                <a:ea typeface="BIZ UDPゴシック" panose="020B0400000000000000" pitchFamily="50" charset="-128"/>
              </a:rPr>
              <a:t>】</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9" name="テキスト ボックス 68">
            <a:extLst>
              <a:ext uri="{FF2B5EF4-FFF2-40B4-BE49-F238E27FC236}">
                <a16:creationId xmlns:a16="http://schemas.microsoft.com/office/drawing/2014/main" id="{D21A4054-2D13-4AB3-BD09-C6D45D203057}"/>
              </a:ext>
            </a:extLst>
          </p:cNvPr>
          <p:cNvSpPr txBox="1"/>
          <p:nvPr/>
        </p:nvSpPr>
        <p:spPr>
          <a:xfrm>
            <a:off x="65324" y="8298088"/>
            <a:ext cx="1721946" cy="338554"/>
          </a:xfrm>
          <a:prstGeom prst="rect">
            <a:avLst/>
          </a:prstGeom>
          <a:noFill/>
        </p:spPr>
        <p:txBody>
          <a:bodyPr wrap="none" rtlCol="0">
            <a:spAutoFit/>
          </a:bodyPr>
          <a:lstStyle/>
          <a:p>
            <a:r>
              <a:rPr kumimoji="1" lang="en-US" altLang="ja-JP" sz="1600" b="1" dirty="0">
                <a:latin typeface="BIZ UDPゴシック" panose="020B0400000000000000" pitchFamily="50" charset="-128"/>
                <a:ea typeface="BIZ UDPゴシック" panose="020B0400000000000000" pitchFamily="50" charset="-128"/>
              </a:rPr>
              <a:t>【</a:t>
            </a:r>
            <a:r>
              <a:rPr lang="en-US" altLang="ja-JP" sz="1600" b="1" dirty="0">
                <a:effectLst/>
                <a:latin typeface="Arial" panose="020B0604020202020204" pitchFamily="34" charset="0"/>
                <a:ea typeface="AR P丸ゴシック体E" panose="020F0900000000000000" pitchFamily="50" charset="-128"/>
              </a:rPr>
              <a:t>How to apply</a:t>
            </a:r>
            <a:r>
              <a:rPr kumimoji="1" lang="en-US" altLang="ja-JP" sz="1600" b="1" dirty="0">
                <a:latin typeface="BIZ UDPゴシック" panose="020B0400000000000000" pitchFamily="50" charset="-128"/>
                <a:ea typeface="BIZ UDPゴシック" panose="020B0400000000000000" pitchFamily="50" charset="-128"/>
              </a:rPr>
              <a:t>】</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70" name="テキスト ボックス 69">
            <a:extLst>
              <a:ext uri="{FF2B5EF4-FFF2-40B4-BE49-F238E27FC236}">
                <a16:creationId xmlns:a16="http://schemas.microsoft.com/office/drawing/2014/main" id="{A9F2CB98-6C0A-4449-8D4F-90B658E762A0}"/>
              </a:ext>
            </a:extLst>
          </p:cNvPr>
          <p:cNvSpPr txBox="1"/>
          <p:nvPr/>
        </p:nvSpPr>
        <p:spPr>
          <a:xfrm>
            <a:off x="65324" y="8929006"/>
            <a:ext cx="2717411" cy="338554"/>
          </a:xfrm>
          <a:prstGeom prst="rect">
            <a:avLst/>
          </a:prstGeom>
          <a:noFill/>
        </p:spPr>
        <p:txBody>
          <a:bodyPr wrap="none" rtlCol="0">
            <a:spAutoFit/>
          </a:bodyPr>
          <a:lstStyle/>
          <a:p>
            <a:r>
              <a:rPr kumimoji="1" lang="en-US" altLang="ja-JP" sz="1600" b="1" dirty="0">
                <a:latin typeface="BIZ UDPゴシック" panose="020B0400000000000000" pitchFamily="50" charset="-128"/>
                <a:ea typeface="BIZ UDPゴシック" panose="020B0400000000000000" pitchFamily="50" charset="-128"/>
              </a:rPr>
              <a:t>【</a:t>
            </a:r>
            <a:r>
              <a:rPr lang="en-US" altLang="ja-JP" sz="1600" b="1" dirty="0">
                <a:effectLst/>
                <a:latin typeface="Arial" panose="020B0604020202020204" pitchFamily="34" charset="0"/>
                <a:ea typeface="AR P丸ゴシック体E" panose="020F0900000000000000" pitchFamily="50" charset="-128"/>
              </a:rPr>
              <a:t>Deadline for application</a:t>
            </a:r>
            <a:r>
              <a:rPr kumimoji="1" lang="en-US" altLang="ja-JP" sz="1600" b="1" dirty="0">
                <a:latin typeface="BIZ UDPゴシック" panose="020B0400000000000000" pitchFamily="50" charset="-128"/>
                <a:ea typeface="BIZ UDPゴシック" panose="020B0400000000000000" pitchFamily="50" charset="-128"/>
              </a:rPr>
              <a:t>】</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73" name="テキスト ボックス 72">
            <a:extLst>
              <a:ext uri="{FF2B5EF4-FFF2-40B4-BE49-F238E27FC236}">
                <a16:creationId xmlns:a16="http://schemas.microsoft.com/office/drawing/2014/main" id="{6E542269-183E-4DA5-A478-F6178F7DF693}"/>
              </a:ext>
            </a:extLst>
          </p:cNvPr>
          <p:cNvSpPr txBox="1"/>
          <p:nvPr/>
        </p:nvSpPr>
        <p:spPr>
          <a:xfrm>
            <a:off x="995258" y="5828876"/>
            <a:ext cx="5060360" cy="288925"/>
          </a:xfrm>
          <a:prstGeom prst="rect">
            <a:avLst/>
          </a:prstGeom>
          <a:noFill/>
        </p:spPr>
        <p:txBody>
          <a:bodyPr wrap="none" rtlCol="0">
            <a:spAutoFit/>
          </a:bodyPr>
          <a:lstStyle/>
          <a:p>
            <a:pPr marL="123825" marR="276225" indent="-635" algn="just">
              <a:lnSpc>
                <a:spcPts val="1400"/>
              </a:lnSpc>
              <a:spcAft>
                <a:spcPts val="0"/>
              </a:spcAft>
              <a:tabLst>
                <a:tab pos="1270" algn="l"/>
              </a:tabLst>
            </a:pPr>
            <a:r>
              <a:rPr lang="en-US" altLang="ja-JP" sz="2000" kern="100" dirty="0">
                <a:effectLst/>
                <a:latin typeface="Arial" panose="020B0604020202020204" pitchFamily="34" charset="0"/>
                <a:ea typeface="AR P丸ゴシック体M" panose="020F0600000000000000" pitchFamily="50" charset="-128"/>
                <a:cs typeface="Mangal" panose="02040503050203030202" pitchFamily="18" charset="0"/>
              </a:rPr>
              <a:t>August 5th, </a:t>
            </a:r>
            <a:r>
              <a:rPr lang="en-US" altLang="ja-JP" kern="100" dirty="0">
                <a:effectLst/>
                <a:latin typeface="Arial" panose="020B0604020202020204" pitchFamily="34" charset="0"/>
                <a:ea typeface="AR P丸ゴシック体M" panose="020F0600000000000000" pitchFamily="50" charset="-128"/>
                <a:cs typeface="Mangal" panose="02040503050203030202" pitchFamily="18" charset="0"/>
              </a:rPr>
              <a:t>2023 (Saturday) 13</a:t>
            </a:r>
            <a:r>
              <a:rPr lang="ja-JP" altLang="en-US" kern="100" dirty="0">
                <a:effectLst/>
                <a:latin typeface="Arial" panose="020B0604020202020204" pitchFamily="34" charset="0"/>
                <a:ea typeface="AR P丸ゴシック体M" panose="020F0600000000000000" pitchFamily="50" charset="-128"/>
                <a:cs typeface="Mangal" panose="02040503050203030202" pitchFamily="18" charset="0"/>
              </a:rPr>
              <a:t>：</a:t>
            </a:r>
            <a:r>
              <a:rPr lang="en-US" altLang="ja-JP" kern="100" dirty="0">
                <a:effectLst/>
                <a:latin typeface="Arial" panose="020B0604020202020204" pitchFamily="34" charset="0"/>
                <a:ea typeface="AR P丸ゴシック体M" panose="020F0600000000000000" pitchFamily="50" charset="-128"/>
                <a:cs typeface="Mangal" panose="02040503050203030202" pitchFamily="18" charset="0"/>
              </a:rPr>
              <a:t>00</a:t>
            </a:r>
            <a:r>
              <a:rPr lang="ja-JP" altLang="en-US" kern="100" dirty="0">
                <a:effectLst/>
                <a:latin typeface="Arial" panose="020B0604020202020204" pitchFamily="34" charset="0"/>
                <a:ea typeface="AR P丸ゴシック体M" panose="020F0600000000000000" pitchFamily="50" charset="-128"/>
                <a:cs typeface="Mangal" panose="02040503050203030202" pitchFamily="18" charset="0"/>
              </a:rPr>
              <a:t>～</a:t>
            </a:r>
            <a:r>
              <a:rPr lang="en-US" altLang="ja-JP" kern="100" dirty="0">
                <a:effectLst/>
                <a:latin typeface="Arial" panose="020B0604020202020204" pitchFamily="34" charset="0"/>
                <a:ea typeface="AR P丸ゴシック体M" panose="020F0600000000000000" pitchFamily="50" charset="-128"/>
                <a:cs typeface="Mangal" panose="02040503050203030202" pitchFamily="18" charset="0"/>
              </a:rPr>
              <a:t>15</a:t>
            </a:r>
            <a:r>
              <a:rPr lang="ja-JP" altLang="en-US" kern="100" dirty="0">
                <a:effectLst/>
                <a:latin typeface="Arial" panose="020B0604020202020204" pitchFamily="34" charset="0"/>
                <a:ea typeface="AR P丸ゴシック体M" panose="020F0600000000000000" pitchFamily="50" charset="-128"/>
                <a:cs typeface="Mangal" panose="02040503050203030202" pitchFamily="18" charset="0"/>
              </a:rPr>
              <a:t>：</a:t>
            </a:r>
            <a:r>
              <a:rPr lang="en-US" altLang="ja-JP" kern="100" dirty="0">
                <a:effectLst/>
                <a:latin typeface="Arial" panose="020B0604020202020204" pitchFamily="34" charset="0"/>
                <a:ea typeface="AR P丸ゴシック体M" panose="020F0600000000000000" pitchFamily="50" charset="-128"/>
                <a:cs typeface="Mangal" panose="02040503050203030202" pitchFamily="18" charset="0"/>
              </a:rPr>
              <a:t>30</a:t>
            </a:r>
            <a:endParaRPr lang="ja-JP" altLang="ja-JP" sz="1000" kern="100" dirty="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74" name="テキスト ボックス 73">
            <a:extLst>
              <a:ext uri="{FF2B5EF4-FFF2-40B4-BE49-F238E27FC236}">
                <a16:creationId xmlns:a16="http://schemas.microsoft.com/office/drawing/2014/main" id="{E16A6EF3-97B9-4901-BC8D-42624BEB2E6D}"/>
              </a:ext>
            </a:extLst>
          </p:cNvPr>
          <p:cNvSpPr txBox="1"/>
          <p:nvPr/>
        </p:nvSpPr>
        <p:spPr>
          <a:xfrm>
            <a:off x="1002079" y="6257323"/>
            <a:ext cx="5516447" cy="589777"/>
          </a:xfrm>
          <a:prstGeom prst="rect">
            <a:avLst/>
          </a:prstGeom>
          <a:noFill/>
        </p:spPr>
        <p:txBody>
          <a:bodyPr wrap="none" rtlCol="0">
            <a:spAutoFit/>
          </a:bodyPr>
          <a:lstStyle/>
          <a:p>
            <a:pPr marL="123825" marR="90805" algn="just">
              <a:lnSpc>
                <a:spcPts val="2000"/>
              </a:lnSpc>
              <a:spcAft>
                <a:spcPts val="0"/>
              </a:spcAft>
            </a:pPr>
            <a:r>
              <a:rPr lang="en-US" altLang="ja-JP" sz="2000" kern="100" dirty="0">
                <a:effectLst/>
                <a:latin typeface="Arial" panose="020B0604020202020204" pitchFamily="34" charset="0"/>
                <a:ea typeface="AR P丸ゴシック体M" panose="020F0600000000000000" pitchFamily="50" charset="-128"/>
                <a:cs typeface="Mangal" panose="02040503050203030202" pitchFamily="18" charset="0"/>
              </a:rPr>
              <a:t>Ama city office</a:t>
            </a:r>
            <a:r>
              <a:rPr lang="ja-JP" altLang="en-US" sz="2000" kern="100" dirty="0">
                <a:effectLst/>
                <a:latin typeface="Arial" panose="020B0604020202020204" pitchFamily="34" charset="0"/>
                <a:ea typeface="AR P丸ゴシック体M" panose="020F0600000000000000" pitchFamily="50" charset="-128"/>
                <a:cs typeface="Mangal" panose="02040503050203030202" pitchFamily="18" charset="0"/>
              </a:rPr>
              <a:t>　</a:t>
            </a:r>
            <a:r>
              <a:rPr lang="en-US" altLang="ja-JP" sz="2000" kern="100" dirty="0">
                <a:effectLst/>
                <a:latin typeface="Arial" panose="020B0604020202020204" pitchFamily="34" charset="0"/>
                <a:ea typeface="AR P丸ゴシック体M" panose="020F0600000000000000" pitchFamily="50" charset="-128"/>
                <a:cs typeface="Mangal" panose="02040503050203030202" pitchFamily="18" charset="0"/>
              </a:rPr>
              <a:t>Conference Room D</a:t>
            </a:r>
          </a:p>
          <a:p>
            <a:pPr marL="123825" marR="90805" algn="just">
              <a:lnSpc>
                <a:spcPts val="2000"/>
              </a:lnSpc>
              <a:spcAft>
                <a:spcPts val="0"/>
              </a:spcAft>
            </a:pPr>
            <a:r>
              <a:rPr lang="ja-JP" altLang="en-US" sz="1600" kern="100" dirty="0">
                <a:effectLst/>
                <a:latin typeface="Arial" panose="020B0604020202020204" pitchFamily="34" charset="0"/>
                <a:ea typeface="AR P丸ゴシック体M" panose="020F0600000000000000" pitchFamily="50" charset="-128"/>
                <a:cs typeface="Mangal" panose="02040503050203030202" pitchFamily="18" charset="0"/>
              </a:rPr>
              <a:t>（</a:t>
            </a:r>
            <a:r>
              <a:rPr lang="en-US" altLang="ja-JP" sz="1600" kern="100" dirty="0">
                <a:effectLst/>
                <a:latin typeface="Arial" panose="020B0604020202020204" pitchFamily="34" charset="0"/>
                <a:ea typeface="AR P丸ゴシック体M" panose="020F0600000000000000" pitchFamily="50" charset="-128"/>
                <a:cs typeface="Mangal" panose="02040503050203030202" pitchFamily="18" charset="0"/>
              </a:rPr>
              <a:t>1banchi </a:t>
            </a:r>
            <a:r>
              <a:rPr lang="en-US" altLang="ja-JP" sz="1600" kern="100" dirty="0" err="1">
                <a:effectLst/>
                <a:latin typeface="Arial" panose="020B0604020202020204" pitchFamily="34" charset="0"/>
                <a:ea typeface="AR P丸ゴシック体M" panose="020F0600000000000000" pitchFamily="50" charset="-128"/>
                <a:cs typeface="Mangal" panose="02040503050203030202" pitchFamily="18" charset="0"/>
              </a:rPr>
              <a:t>Shippo-cho</a:t>
            </a:r>
            <a:r>
              <a:rPr lang="en-US" altLang="ja-JP" sz="1600" kern="100" dirty="0">
                <a:effectLst/>
                <a:latin typeface="Arial" panose="020B0604020202020204" pitchFamily="34" charset="0"/>
                <a:ea typeface="AR P丸ゴシック体M" panose="020F0600000000000000" pitchFamily="50" charset="-128"/>
                <a:cs typeface="Mangal" panose="02040503050203030202" pitchFamily="18" charset="0"/>
              </a:rPr>
              <a:t> </a:t>
            </a:r>
            <a:r>
              <a:rPr lang="en-US" altLang="ja-JP" sz="1600" kern="100" dirty="0" err="1">
                <a:effectLst/>
                <a:latin typeface="Arial" panose="020B0604020202020204" pitchFamily="34" charset="0"/>
                <a:ea typeface="AR P丸ゴシック体M" panose="020F0600000000000000" pitchFamily="50" charset="-128"/>
                <a:cs typeface="Mangal" panose="02040503050203030202" pitchFamily="18" charset="0"/>
              </a:rPr>
              <a:t>Okinoshima</a:t>
            </a:r>
            <a:r>
              <a:rPr lang="en-US" altLang="ja-JP" sz="1600" kern="100" dirty="0">
                <a:effectLst/>
                <a:latin typeface="Arial" panose="020B0604020202020204" pitchFamily="34" charset="0"/>
                <a:ea typeface="AR P丸ゴシック体M" panose="020F0600000000000000" pitchFamily="50" charset="-128"/>
                <a:cs typeface="Mangal" panose="02040503050203030202" pitchFamily="18" charset="0"/>
              </a:rPr>
              <a:t> </a:t>
            </a:r>
            <a:r>
              <a:rPr lang="en-US" altLang="ja-JP" sz="1600" kern="100" dirty="0" err="1">
                <a:effectLst/>
                <a:latin typeface="Arial" panose="020B0604020202020204" pitchFamily="34" charset="0"/>
                <a:ea typeface="AR P丸ゴシック体M" panose="020F0600000000000000" pitchFamily="50" charset="-128"/>
                <a:cs typeface="Mangal" panose="02040503050203030202" pitchFamily="18" charset="0"/>
              </a:rPr>
              <a:t>Fukatsubo</a:t>
            </a:r>
            <a:r>
              <a:rPr lang="en-US" altLang="ja-JP" sz="1600" kern="100" dirty="0">
                <a:effectLst/>
                <a:latin typeface="Arial" panose="020B0604020202020204" pitchFamily="34" charset="0"/>
                <a:ea typeface="AR P丸ゴシック体M" panose="020F0600000000000000" pitchFamily="50" charset="-128"/>
                <a:cs typeface="Mangal" panose="02040503050203030202" pitchFamily="18" charset="0"/>
              </a:rPr>
              <a:t>, Ama City</a:t>
            </a:r>
            <a:r>
              <a:rPr lang="ja-JP" altLang="en-US" sz="1600" kern="100" dirty="0">
                <a:effectLst/>
                <a:latin typeface="Arial" panose="020B0604020202020204" pitchFamily="34" charset="0"/>
                <a:ea typeface="AR P丸ゴシック体M" panose="020F0600000000000000" pitchFamily="50" charset="-128"/>
                <a:cs typeface="Mangal" panose="02040503050203030202" pitchFamily="18" charset="0"/>
              </a:rPr>
              <a:t>）</a:t>
            </a:r>
          </a:p>
        </p:txBody>
      </p:sp>
      <p:sp>
        <p:nvSpPr>
          <p:cNvPr id="75" name="テキスト ボックス 74">
            <a:extLst>
              <a:ext uri="{FF2B5EF4-FFF2-40B4-BE49-F238E27FC236}">
                <a16:creationId xmlns:a16="http://schemas.microsoft.com/office/drawing/2014/main" id="{71B5028B-8E2C-4706-A954-E168E4CA7745}"/>
              </a:ext>
            </a:extLst>
          </p:cNvPr>
          <p:cNvSpPr txBox="1"/>
          <p:nvPr/>
        </p:nvSpPr>
        <p:spPr>
          <a:xfrm>
            <a:off x="1019227" y="6937380"/>
            <a:ext cx="6080511" cy="646331"/>
          </a:xfrm>
          <a:prstGeom prst="rect">
            <a:avLst/>
          </a:prstGeom>
          <a:noFill/>
        </p:spPr>
        <p:txBody>
          <a:bodyPr wrap="none" rtlCol="0">
            <a:spAutoFit/>
          </a:bodyPr>
          <a:lstStyle/>
          <a:p>
            <a:pPr marL="123825" marR="342900" algn="l">
              <a:spcAft>
                <a:spcPts val="0"/>
              </a:spcAft>
            </a:pPr>
            <a:r>
              <a:rPr lang="en-US" altLang="ja-JP" sz="1800" kern="100" dirty="0">
                <a:effectLst/>
                <a:latin typeface="Arial" panose="020B0604020202020204" pitchFamily="34" charset="0"/>
                <a:ea typeface="AR P丸ゴシック体M" panose="020F0600000000000000" pitchFamily="50" charset="-128"/>
                <a:cs typeface="Mangal" panose="02040503050203030202" pitchFamily="18" charset="0"/>
              </a:rPr>
              <a:t>Junior high school students with foreign backgrounds</a:t>
            </a:r>
          </a:p>
          <a:p>
            <a:pPr marL="123825" marR="342900" algn="l">
              <a:spcAft>
                <a:spcPts val="0"/>
              </a:spcAft>
            </a:pPr>
            <a:r>
              <a:rPr lang="en-US" altLang="ja-JP" sz="1800" kern="100" dirty="0">
                <a:effectLst/>
                <a:latin typeface="Arial" panose="020B0604020202020204" pitchFamily="34" charset="0"/>
                <a:ea typeface="AR P丸ゴシック体M" panose="020F0600000000000000" pitchFamily="50" charset="-128"/>
                <a:cs typeface="Mangal" panose="02040503050203030202" pitchFamily="18" charset="0"/>
              </a:rPr>
              <a:t>and their guardians, 20 families</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76" name="テキスト ボックス 75">
            <a:extLst>
              <a:ext uri="{FF2B5EF4-FFF2-40B4-BE49-F238E27FC236}">
                <a16:creationId xmlns:a16="http://schemas.microsoft.com/office/drawing/2014/main" id="{823C7898-BDF4-415A-9F69-D053D8926537}"/>
              </a:ext>
            </a:extLst>
          </p:cNvPr>
          <p:cNvSpPr txBox="1"/>
          <p:nvPr/>
        </p:nvSpPr>
        <p:spPr>
          <a:xfrm>
            <a:off x="1019227" y="7497448"/>
            <a:ext cx="5498074" cy="851515"/>
          </a:xfrm>
          <a:prstGeom prst="rect">
            <a:avLst/>
          </a:prstGeom>
          <a:noFill/>
        </p:spPr>
        <p:txBody>
          <a:bodyPr wrap="square" rtlCol="0">
            <a:spAutoFit/>
          </a:bodyPr>
          <a:lstStyle/>
          <a:p>
            <a:pPr marL="259715" marR="342900" algn="just">
              <a:lnSpc>
                <a:spcPts val="2000"/>
              </a:lnSpc>
              <a:spcAft>
                <a:spcPts val="0"/>
              </a:spcAft>
            </a:pPr>
            <a:r>
              <a:rPr lang="en-US" altLang="ja-JP" sz="1600" kern="100" dirty="0">
                <a:effectLst/>
                <a:latin typeface="Arial" panose="020B0604020202020204" pitchFamily="34" charset="0"/>
                <a:ea typeface="AR P丸ゴシック体M" panose="020F0600000000000000" pitchFamily="50" charset="-128"/>
                <a:cs typeface="Mangal" panose="02040503050203030202" pitchFamily="18" charset="0"/>
              </a:rPr>
              <a:t>Japanese education system, preparation for future education course to high school, story of senior </a:t>
            </a:r>
          </a:p>
          <a:p>
            <a:pPr marL="259715" marR="342900" algn="just">
              <a:lnSpc>
                <a:spcPts val="2000"/>
              </a:lnSpc>
              <a:spcAft>
                <a:spcPts val="0"/>
              </a:spcAft>
            </a:pPr>
            <a:r>
              <a:rPr lang="en-US" altLang="ja-JP" sz="1600" kern="100" dirty="0">
                <a:effectLst/>
                <a:latin typeface="Arial" panose="020B0604020202020204" pitchFamily="34" charset="0"/>
                <a:ea typeface="AR P丸ゴシック体M" panose="020F0600000000000000" pitchFamily="50" charset="-128"/>
                <a:cs typeface="Mangal" panose="02040503050203030202" pitchFamily="18" charset="0"/>
              </a:rPr>
              <a:t>experiences and so on.</a:t>
            </a:r>
          </a:p>
        </p:txBody>
      </p:sp>
      <p:sp>
        <p:nvSpPr>
          <p:cNvPr id="77" name="テキスト ボックス 76">
            <a:extLst>
              <a:ext uri="{FF2B5EF4-FFF2-40B4-BE49-F238E27FC236}">
                <a16:creationId xmlns:a16="http://schemas.microsoft.com/office/drawing/2014/main" id="{0807B8D5-FEC9-4ECA-BC5F-0E55E09124C0}"/>
              </a:ext>
            </a:extLst>
          </p:cNvPr>
          <p:cNvSpPr txBox="1"/>
          <p:nvPr/>
        </p:nvSpPr>
        <p:spPr>
          <a:xfrm>
            <a:off x="1537446" y="8287351"/>
            <a:ext cx="4304705" cy="595035"/>
          </a:xfrm>
          <a:prstGeom prst="rect">
            <a:avLst/>
          </a:prstGeom>
          <a:noFill/>
        </p:spPr>
        <p:txBody>
          <a:bodyPr wrap="none" rtlCol="0">
            <a:spAutoFit/>
          </a:bodyPr>
          <a:lstStyle/>
          <a:p>
            <a:pPr marL="123825" marR="49530" algn="just">
              <a:lnSpc>
                <a:spcPts val="2000"/>
              </a:lnSpc>
              <a:spcAft>
                <a:spcPts val="0"/>
              </a:spcAft>
            </a:pPr>
            <a:r>
              <a:rPr lang="en-US" altLang="ja-JP" sz="1600" kern="100" dirty="0">
                <a:effectLst/>
                <a:latin typeface="Arial" panose="020B0604020202020204" pitchFamily="34" charset="0"/>
                <a:ea typeface="HGSｺﾞｼｯｸE" panose="020B0900000000000000" pitchFamily="50" charset="-128"/>
                <a:cs typeface="Mangal" panose="02040503050203030202" pitchFamily="18" charset="0"/>
              </a:rPr>
              <a:t>Fill out the application form on the backside</a:t>
            </a:r>
          </a:p>
          <a:p>
            <a:pPr marL="123825" marR="49530" algn="just">
              <a:lnSpc>
                <a:spcPts val="2000"/>
              </a:lnSpc>
              <a:spcAft>
                <a:spcPts val="0"/>
              </a:spcAft>
            </a:pPr>
            <a:r>
              <a:rPr lang="en-US" altLang="ja-JP" sz="1600" kern="100" dirty="0">
                <a:effectLst/>
                <a:latin typeface="Arial" panose="020B0604020202020204" pitchFamily="34" charset="0"/>
                <a:ea typeface="HGSｺﾞｼｯｸE" panose="020B0900000000000000" pitchFamily="50" charset="-128"/>
                <a:cs typeface="Mangal" panose="02040503050203030202" pitchFamily="18" charset="0"/>
              </a:rPr>
              <a:t>and send it by FAX or e-mail</a:t>
            </a:r>
            <a:endParaRPr lang="ja-JP" altLang="ja-JP" sz="1000" kern="100" dirty="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78" name="テキスト ボックス 77">
            <a:extLst>
              <a:ext uri="{FF2B5EF4-FFF2-40B4-BE49-F238E27FC236}">
                <a16:creationId xmlns:a16="http://schemas.microsoft.com/office/drawing/2014/main" id="{272185A8-99E8-4756-8918-4224C7EE9BC2}"/>
              </a:ext>
            </a:extLst>
          </p:cNvPr>
          <p:cNvSpPr txBox="1"/>
          <p:nvPr/>
        </p:nvSpPr>
        <p:spPr>
          <a:xfrm>
            <a:off x="2667583" y="9014727"/>
            <a:ext cx="4182555" cy="287579"/>
          </a:xfrm>
          <a:prstGeom prst="rect">
            <a:avLst/>
          </a:prstGeom>
          <a:noFill/>
        </p:spPr>
        <p:txBody>
          <a:bodyPr wrap="none" rtlCol="0">
            <a:spAutoFit/>
          </a:bodyPr>
          <a:lstStyle/>
          <a:p>
            <a:pPr marL="123825" marR="342900" algn="just">
              <a:lnSpc>
                <a:spcPts val="1400"/>
              </a:lnSpc>
              <a:spcAft>
                <a:spcPts val="0"/>
              </a:spcAft>
            </a:pPr>
            <a:r>
              <a:rPr lang="en-US" altLang="ja-JP" b="1" u="sng" kern="100" dirty="0">
                <a:effectLst/>
                <a:latin typeface="Arial" panose="020B0604020202020204" pitchFamily="34" charset="0"/>
                <a:ea typeface="AR P丸ゴシック体M" panose="020F0600000000000000" pitchFamily="50" charset="-128"/>
                <a:cs typeface="Mangal" panose="02040503050203030202" pitchFamily="18" charset="0"/>
              </a:rPr>
              <a:t>Register by July 25th (Tuesday)</a:t>
            </a:r>
            <a:endParaRPr lang="ja-JP" altLang="ja-JP" sz="1050" kern="100" dirty="0">
              <a:effectLst/>
              <a:latin typeface="游明朝" panose="02020400000000000000" pitchFamily="18" charset="-128"/>
              <a:ea typeface="游明朝" panose="02020400000000000000" pitchFamily="18" charset="-128"/>
              <a:cs typeface="Mangal" panose="02040503050203030202" pitchFamily="18" charset="0"/>
            </a:endParaRPr>
          </a:p>
        </p:txBody>
      </p:sp>
    </p:spTree>
    <p:extLst>
      <p:ext uri="{BB962C8B-B14F-4D97-AF65-F5344CB8AC3E}">
        <p14:creationId xmlns:p14="http://schemas.microsoft.com/office/powerpoint/2010/main" val="58855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D96DD31-515F-4FCC-90A4-80704EF2868F}"/>
              </a:ext>
            </a:extLst>
          </p:cNvPr>
          <p:cNvPicPr/>
          <p:nvPr/>
        </p:nvPicPr>
        <p:blipFill>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3490341" y="118392"/>
            <a:ext cx="3189859" cy="2597158"/>
          </a:xfrm>
          <a:prstGeom prst="rect">
            <a:avLst/>
          </a:prstGeom>
        </p:spPr>
      </p:pic>
      <p:sp>
        <p:nvSpPr>
          <p:cNvPr id="10" name="角丸四角形 45">
            <a:extLst>
              <a:ext uri="{FF2B5EF4-FFF2-40B4-BE49-F238E27FC236}">
                <a16:creationId xmlns:a16="http://schemas.microsoft.com/office/drawing/2014/main" id="{EF32DD64-20E0-4D09-A817-2CD0A1533DDC}"/>
              </a:ext>
            </a:extLst>
          </p:cNvPr>
          <p:cNvSpPr/>
          <p:nvPr/>
        </p:nvSpPr>
        <p:spPr>
          <a:xfrm>
            <a:off x="1652411" y="8242248"/>
            <a:ext cx="4952321" cy="1384300"/>
          </a:xfrm>
          <a:prstGeom prst="roundRect">
            <a:avLst>
              <a:gd name="adj" fmla="val 40262"/>
            </a:avLst>
          </a:prstGeom>
          <a:noFill/>
          <a:ln w="66675" cap="rnd" cmpd="sng" algn="ctr">
            <a:solidFill>
              <a:srgbClr val="FFC000"/>
            </a:solidFill>
            <a:prstDash val="sysDot"/>
            <a:roun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11" name="図 10" descr="メモ帳のイラスト（文房具）">
            <a:extLst>
              <a:ext uri="{FF2B5EF4-FFF2-40B4-BE49-F238E27FC236}">
                <a16:creationId xmlns:a16="http://schemas.microsoft.com/office/drawing/2014/main" id="{DA614D14-D611-4025-A2B8-6F9E64FE701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933153" y="8936043"/>
            <a:ext cx="768880" cy="798036"/>
          </a:xfrm>
          <a:prstGeom prst="rect">
            <a:avLst/>
          </a:prstGeom>
          <a:noFill/>
          <a:ln>
            <a:noFill/>
          </a:ln>
        </p:spPr>
      </p:pic>
      <p:pic>
        <p:nvPicPr>
          <p:cNvPr id="17" name="図 16">
            <a:extLst>
              <a:ext uri="{FF2B5EF4-FFF2-40B4-BE49-F238E27FC236}">
                <a16:creationId xmlns:a16="http://schemas.microsoft.com/office/drawing/2014/main" id="{3D05118A-CC60-4BA1-A86F-A0ADC16AFB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4257" y="8712329"/>
            <a:ext cx="1007880" cy="1021750"/>
          </a:xfrm>
          <a:prstGeom prst="rect">
            <a:avLst/>
          </a:prstGeom>
        </p:spPr>
      </p:pic>
      <p:cxnSp>
        <p:nvCxnSpPr>
          <p:cNvPr id="18" name="直線コネクタ 17">
            <a:extLst>
              <a:ext uri="{FF2B5EF4-FFF2-40B4-BE49-F238E27FC236}">
                <a16:creationId xmlns:a16="http://schemas.microsoft.com/office/drawing/2014/main" id="{66A84E28-3B70-4A63-9E73-6B964A4C5169}"/>
              </a:ext>
            </a:extLst>
          </p:cNvPr>
          <p:cNvCxnSpPr/>
          <p:nvPr/>
        </p:nvCxnSpPr>
        <p:spPr>
          <a:xfrm>
            <a:off x="-46870" y="3681987"/>
            <a:ext cx="6905625" cy="952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テキスト ボックス 19">
            <a:extLst>
              <a:ext uri="{FF2B5EF4-FFF2-40B4-BE49-F238E27FC236}">
                <a16:creationId xmlns:a16="http://schemas.microsoft.com/office/drawing/2014/main" id="{BF1A427D-734A-431C-8446-D44B70429468}"/>
              </a:ext>
            </a:extLst>
          </p:cNvPr>
          <p:cNvSpPr txBox="1"/>
          <p:nvPr/>
        </p:nvSpPr>
        <p:spPr>
          <a:xfrm>
            <a:off x="86224" y="166443"/>
            <a:ext cx="1106393" cy="338554"/>
          </a:xfrm>
          <a:prstGeom prst="rect">
            <a:avLst/>
          </a:prstGeom>
          <a:noFill/>
        </p:spPr>
        <p:txBody>
          <a:bodyPr wrap="none" rtlCol="0">
            <a:spAutoFit/>
          </a:bodyPr>
          <a:lstStyle/>
          <a:p>
            <a:r>
              <a:rPr kumimoji="1" lang="en-US" altLang="ja-JP" sz="1600" b="1" dirty="0">
                <a:latin typeface="BIZ UDPゴシック" panose="020B0400000000000000" pitchFamily="50" charset="-128"/>
                <a:ea typeface="BIZ UDPゴシック" panose="020B0400000000000000" pitchFamily="50" charset="-128"/>
              </a:rPr>
              <a:t>【</a:t>
            </a:r>
            <a:r>
              <a:rPr lang="en-US" altLang="ja-JP" sz="1600" b="1" dirty="0">
                <a:effectLst/>
                <a:latin typeface="Arial" panose="020B0604020202020204" pitchFamily="34" charset="0"/>
                <a:ea typeface="AR P丸ゴシック体E" panose="020F0900000000000000" pitchFamily="50" charset="-128"/>
              </a:rPr>
              <a:t>Access</a:t>
            </a:r>
            <a:r>
              <a:rPr kumimoji="1" lang="en-US" altLang="ja-JP" sz="1600" b="1" dirty="0">
                <a:latin typeface="BIZ UDPゴシック" panose="020B0400000000000000" pitchFamily="50" charset="-128"/>
                <a:ea typeface="BIZ UDPゴシック" panose="020B0400000000000000" pitchFamily="50" charset="-128"/>
              </a:rPr>
              <a:t>】</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2F5E4DF5-8BE3-48F0-A7F9-8262C9F8F291}"/>
              </a:ext>
            </a:extLst>
          </p:cNvPr>
          <p:cNvSpPr txBox="1"/>
          <p:nvPr/>
        </p:nvSpPr>
        <p:spPr>
          <a:xfrm>
            <a:off x="37112" y="2101972"/>
            <a:ext cx="2408032" cy="338554"/>
          </a:xfrm>
          <a:prstGeom prst="rect">
            <a:avLst/>
          </a:prstGeom>
          <a:noFill/>
        </p:spPr>
        <p:txBody>
          <a:bodyPr wrap="none" rtlCol="0">
            <a:spAutoFit/>
          </a:bodyPr>
          <a:lstStyle/>
          <a:p>
            <a:r>
              <a:rPr kumimoji="1" lang="en-US" altLang="ja-JP" sz="1600" b="1" dirty="0">
                <a:latin typeface="BIZ UDPゴシック" panose="020B0400000000000000" pitchFamily="50" charset="-128"/>
                <a:ea typeface="BIZ UDPゴシック" panose="020B0400000000000000" pitchFamily="50" charset="-128"/>
              </a:rPr>
              <a:t>【</a:t>
            </a:r>
            <a:r>
              <a:rPr lang="en-US" altLang="ja-JP" sz="1600" b="1" dirty="0">
                <a:effectLst/>
                <a:latin typeface="Arial" panose="020B0604020202020204" pitchFamily="34" charset="0"/>
                <a:ea typeface="AR P丸ゴシック体E" panose="020F0900000000000000" pitchFamily="50" charset="-128"/>
              </a:rPr>
              <a:t>Application</a:t>
            </a:r>
            <a:r>
              <a:rPr lang="ja-JP" altLang="en-US" sz="1600" b="1" dirty="0">
                <a:effectLst/>
                <a:latin typeface="Arial" panose="020B0604020202020204" pitchFamily="34" charset="0"/>
                <a:ea typeface="AR P丸ゴシック体E" panose="020F0900000000000000" pitchFamily="50" charset="-128"/>
              </a:rPr>
              <a:t>・</a:t>
            </a:r>
            <a:r>
              <a:rPr lang="en-US" altLang="ja-JP" sz="1600" b="1" dirty="0">
                <a:effectLst/>
                <a:latin typeface="Arial" panose="020B0604020202020204" pitchFamily="34" charset="0"/>
                <a:ea typeface="AR P丸ゴシック体E" panose="020F0900000000000000" pitchFamily="50" charset="-128"/>
              </a:rPr>
              <a:t>Contact</a:t>
            </a:r>
            <a:r>
              <a:rPr kumimoji="1" lang="en-US" altLang="ja-JP" sz="1600" b="1" dirty="0">
                <a:latin typeface="BIZ UDPゴシック" panose="020B0400000000000000" pitchFamily="50" charset="-128"/>
                <a:ea typeface="BIZ UDPゴシック" panose="020B0400000000000000" pitchFamily="50" charset="-128"/>
              </a:rPr>
              <a:t>】</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8D557573-3C13-4BC8-ABD0-5F99B4C5B6CF}"/>
              </a:ext>
            </a:extLst>
          </p:cNvPr>
          <p:cNvSpPr txBox="1"/>
          <p:nvPr/>
        </p:nvSpPr>
        <p:spPr>
          <a:xfrm>
            <a:off x="44278" y="3698375"/>
            <a:ext cx="2077813" cy="338554"/>
          </a:xfrm>
          <a:prstGeom prst="rect">
            <a:avLst/>
          </a:prstGeom>
          <a:noFill/>
        </p:spPr>
        <p:txBody>
          <a:bodyPr wrap="none" rtlCol="0">
            <a:spAutoFit/>
          </a:bodyPr>
          <a:lstStyle/>
          <a:p>
            <a:r>
              <a:rPr kumimoji="1" lang="en-US" altLang="ja-JP" sz="1600" b="1" dirty="0">
                <a:latin typeface="BIZ UDPゴシック" panose="020B0400000000000000" pitchFamily="50" charset="-128"/>
                <a:ea typeface="BIZ UDPゴシック" panose="020B0400000000000000" pitchFamily="50" charset="-128"/>
              </a:rPr>
              <a:t>【</a:t>
            </a:r>
            <a:r>
              <a:rPr lang="en-US" altLang="ja-JP" sz="1600" b="1" dirty="0">
                <a:effectLst/>
                <a:latin typeface="Arial" panose="020B0604020202020204" pitchFamily="34" charset="0"/>
                <a:ea typeface="AR P丸ゴシック体E" panose="020F0900000000000000" pitchFamily="50" charset="-128"/>
              </a:rPr>
              <a:t>Application Form</a:t>
            </a:r>
            <a:r>
              <a:rPr kumimoji="1" lang="en-US" altLang="ja-JP" sz="1600" b="1" dirty="0">
                <a:latin typeface="BIZ UDPゴシック" panose="020B0400000000000000" pitchFamily="50" charset="-128"/>
                <a:ea typeface="BIZ UDPゴシック" panose="020B0400000000000000" pitchFamily="50" charset="-128"/>
              </a:rPr>
              <a:t>】</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60E699F0-2E0B-41F2-A242-C4FE8037512E}"/>
              </a:ext>
            </a:extLst>
          </p:cNvPr>
          <p:cNvSpPr txBox="1"/>
          <p:nvPr/>
        </p:nvSpPr>
        <p:spPr>
          <a:xfrm>
            <a:off x="44278" y="488455"/>
            <a:ext cx="2117887" cy="280846"/>
          </a:xfrm>
          <a:prstGeom prst="rect">
            <a:avLst/>
          </a:prstGeom>
          <a:noFill/>
        </p:spPr>
        <p:txBody>
          <a:bodyPr wrap="none" rtlCol="0">
            <a:spAutoFit/>
          </a:bodyPr>
          <a:lstStyle/>
          <a:p>
            <a:pPr marL="123825" marR="342900" algn="just">
              <a:lnSpc>
                <a:spcPts val="1400"/>
              </a:lnSpc>
              <a:spcAft>
                <a:spcPts val="0"/>
              </a:spcAft>
            </a:pPr>
            <a:r>
              <a:rPr lang="en-US" altLang="ja-JP" sz="1600" b="1" u="heavy" kern="100" dirty="0">
                <a:effectLst/>
                <a:uFill>
                  <a:solidFill>
                    <a:srgbClr val="FF0066"/>
                  </a:solidFill>
                </a:uFill>
                <a:latin typeface="Arial" panose="020B0604020202020204" pitchFamily="34" charset="0"/>
                <a:ea typeface="AR P丸ゴシック体E" panose="020F0900000000000000" pitchFamily="50" charset="-128"/>
                <a:cs typeface="Mangal" panose="02040503050203030202" pitchFamily="18" charset="0"/>
              </a:rPr>
              <a:t>Ama city office</a:t>
            </a:r>
            <a:endParaRPr lang="ja-JP" altLang="ja-JP" sz="1000" kern="100" dirty="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32" name="テキスト ボックス 31">
            <a:extLst>
              <a:ext uri="{FF2B5EF4-FFF2-40B4-BE49-F238E27FC236}">
                <a16:creationId xmlns:a16="http://schemas.microsoft.com/office/drawing/2014/main" id="{B922D1EE-86CD-4EA0-9CF7-2FB1F207BE42}"/>
              </a:ext>
            </a:extLst>
          </p:cNvPr>
          <p:cNvSpPr txBox="1"/>
          <p:nvPr/>
        </p:nvSpPr>
        <p:spPr>
          <a:xfrm>
            <a:off x="1748" y="794488"/>
            <a:ext cx="3311676" cy="451406"/>
          </a:xfrm>
          <a:prstGeom prst="rect">
            <a:avLst/>
          </a:prstGeom>
          <a:noFill/>
        </p:spPr>
        <p:txBody>
          <a:bodyPr wrap="none" rtlCol="0">
            <a:spAutoFit/>
          </a:bodyPr>
          <a:lstStyle/>
          <a:p>
            <a:pPr marL="123825" marR="342900" algn="l">
              <a:lnSpc>
                <a:spcPts val="1400"/>
              </a:lnSpc>
              <a:spcAft>
                <a:spcPts val="0"/>
              </a:spcAft>
            </a:pPr>
            <a:r>
              <a:rPr lang="en-US" altLang="ja-JP" sz="1200" b="1" kern="100" spc="100" dirty="0">
                <a:effectLst/>
                <a:latin typeface="Arial" panose="020B0604020202020204" pitchFamily="34" charset="0"/>
                <a:ea typeface="AR P丸ゴシック体M" panose="020F0600000000000000" pitchFamily="50" charset="-128"/>
                <a:cs typeface="Mangal" panose="02040503050203030202" pitchFamily="18" charset="0"/>
              </a:rPr>
              <a:t>Address: </a:t>
            </a: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1banchi </a:t>
            </a:r>
            <a:r>
              <a:rPr lang="en-US" altLang="ja-JP" sz="1200" kern="100" spc="100" dirty="0" err="1">
                <a:effectLst/>
                <a:latin typeface="Arial" panose="020B0604020202020204" pitchFamily="34" charset="0"/>
                <a:ea typeface="AR P丸ゴシック体M" panose="020F0600000000000000" pitchFamily="50" charset="-128"/>
                <a:cs typeface="Mangal" panose="02040503050203030202" pitchFamily="18" charset="0"/>
              </a:rPr>
              <a:t>Shippo-cho</a:t>
            </a:r>
            <a:endPar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endParaRPr>
          </a:p>
          <a:p>
            <a:pPr marL="123825" marR="342900" algn="l">
              <a:lnSpc>
                <a:spcPts val="1400"/>
              </a:lnSpc>
              <a:spcAft>
                <a:spcPts val="0"/>
              </a:spcAft>
            </a:pPr>
            <a:r>
              <a:rPr lang="en-US" altLang="ja-JP" sz="1200" kern="100" spc="100" dirty="0" err="1">
                <a:effectLst/>
                <a:latin typeface="Arial" panose="020B0604020202020204" pitchFamily="34" charset="0"/>
                <a:ea typeface="AR P丸ゴシック体M" panose="020F0600000000000000" pitchFamily="50" charset="-128"/>
                <a:cs typeface="Mangal" panose="02040503050203030202" pitchFamily="18" charset="0"/>
              </a:rPr>
              <a:t>Okinoshima</a:t>
            </a: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 </a:t>
            </a:r>
            <a:r>
              <a:rPr lang="en-US" altLang="ja-JP" sz="1200" kern="100" spc="100" dirty="0" err="1">
                <a:effectLst/>
                <a:latin typeface="Arial" panose="020B0604020202020204" pitchFamily="34" charset="0"/>
                <a:ea typeface="AR P丸ゴシック体M" panose="020F0600000000000000" pitchFamily="50" charset="-128"/>
                <a:cs typeface="Mangal" panose="02040503050203030202" pitchFamily="18" charset="0"/>
              </a:rPr>
              <a:t>Fukatsubo</a:t>
            </a: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 Ama City</a:t>
            </a:r>
            <a:endParaRPr lang="ja-JP" altLang="ja-JP" sz="1050" kern="100" dirty="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37" name="テキスト ボックス 36">
            <a:extLst>
              <a:ext uri="{FF2B5EF4-FFF2-40B4-BE49-F238E27FC236}">
                <a16:creationId xmlns:a16="http://schemas.microsoft.com/office/drawing/2014/main" id="{705701EA-DD65-4456-A223-93275F6F1864}"/>
              </a:ext>
            </a:extLst>
          </p:cNvPr>
          <p:cNvSpPr txBox="1"/>
          <p:nvPr/>
        </p:nvSpPr>
        <p:spPr>
          <a:xfrm>
            <a:off x="-19614" y="1277536"/>
            <a:ext cx="3752950" cy="451406"/>
          </a:xfrm>
          <a:prstGeom prst="rect">
            <a:avLst/>
          </a:prstGeom>
          <a:noFill/>
        </p:spPr>
        <p:txBody>
          <a:bodyPr wrap="none" rtlCol="0">
            <a:spAutoFit/>
          </a:bodyPr>
          <a:lstStyle/>
          <a:p>
            <a:pPr marL="123825" marR="342900" algn="l">
              <a:lnSpc>
                <a:spcPts val="1400"/>
              </a:lnSpc>
              <a:spcAft>
                <a:spcPts val="0"/>
              </a:spcAft>
            </a:pPr>
            <a:r>
              <a:rPr lang="en-US" altLang="ja-JP" sz="1200" b="1" kern="100" spc="100" dirty="0">
                <a:effectLst/>
                <a:latin typeface="Arial" panose="020B0604020202020204" pitchFamily="34" charset="0"/>
                <a:ea typeface="AR P丸ゴシック体M" panose="020F0600000000000000" pitchFamily="50" charset="-128"/>
                <a:cs typeface="Mangal" panose="02040503050203030202" pitchFamily="18" charset="0"/>
              </a:rPr>
              <a:t>Access: </a:t>
            </a: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15-minute walk from </a:t>
            </a:r>
            <a:r>
              <a:rPr lang="en-US" altLang="ja-JP" sz="1200" kern="100" spc="100" dirty="0" err="1">
                <a:effectLst/>
                <a:latin typeface="Arial" panose="020B0604020202020204" pitchFamily="34" charset="0"/>
                <a:ea typeface="AR P丸ゴシック体M" panose="020F0600000000000000" pitchFamily="50" charset="-128"/>
                <a:cs typeface="Mangal" panose="02040503050203030202" pitchFamily="18" charset="0"/>
              </a:rPr>
              <a:t>Meitetsu</a:t>
            </a:r>
            <a:endParaRPr lang="en-US" altLang="ja-JP" sz="1200" kern="100" spc="100" dirty="0">
              <a:latin typeface="Arial" panose="020B0604020202020204" pitchFamily="34" charset="0"/>
              <a:ea typeface="AR P丸ゴシック体M" panose="020F0600000000000000" pitchFamily="50" charset="-128"/>
              <a:cs typeface="Mangal" panose="02040503050203030202" pitchFamily="18" charset="0"/>
            </a:endParaRPr>
          </a:p>
          <a:p>
            <a:pPr marL="123825" marR="342900" algn="l">
              <a:lnSpc>
                <a:spcPts val="1400"/>
              </a:lnSpc>
              <a:spcAft>
                <a:spcPts val="0"/>
              </a:spcAft>
            </a:pP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a:t>
            </a:r>
            <a:r>
              <a:rPr lang="en-US" altLang="ja-JP" sz="1200" kern="100" spc="100" dirty="0" err="1">
                <a:effectLst/>
                <a:latin typeface="Arial" panose="020B0604020202020204" pitchFamily="34" charset="0"/>
                <a:ea typeface="AR P丸ゴシック体M" panose="020F0600000000000000" pitchFamily="50" charset="-128"/>
                <a:cs typeface="Mangal" panose="02040503050203030202" pitchFamily="18" charset="0"/>
              </a:rPr>
              <a:t>Shippo</a:t>
            </a: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 station.</a:t>
            </a:r>
            <a:endParaRPr lang="ja-JP" altLang="ja-JP" sz="1050" kern="100" dirty="0">
              <a:effectLst/>
              <a:latin typeface="游明朝" panose="02020400000000000000" pitchFamily="18" charset="-128"/>
              <a:ea typeface="游明朝" panose="02020400000000000000" pitchFamily="18" charset="-128"/>
              <a:cs typeface="Mangal" panose="02040503050203030202" pitchFamily="18" charset="0"/>
            </a:endParaRPr>
          </a:p>
        </p:txBody>
      </p:sp>
      <p:sp>
        <p:nvSpPr>
          <p:cNvPr id="40" name="テキスト ボックス 39">
            <a:extLst>
              <a:ext uri="{FF2B5EF4-FFF2-40B4-BE49-F238E27FC236}">
                <a16:creationId xmlns:a16="http://schemas.microsoft.com/office/drawing/2014/main" id="{4EA4DF6C-FC99-4332-8409-E9320AF898C6}"/>
              </a:ext>
            </a:extLst>
          </p:cNvPr>
          <p:cNvSpPr txBox="1"/>
          <p:nvPr/>
        </p:nvSpPr>
        <p:spPr>
          <a:xfrm>
            <a:off x="-46870" y="1687444"/>
            <a:ext cx="3706720" cy="435697"/>
          </a:xfrm>
          <a:prstGeom prst="rect">
            <a:avLst/>
          </a:prstGeom>
          <a:noFill/>
        </p:spPr>
        <p:txBody>
          <a:bodyPr wrap="none" rtlCol="0">
            <a:spAutoFit/>
          </a:bodyPr>
          <a:lstStyle/>
          <a:p>
            <a:pPr marL="123825" marR="342900" algn="l">
              <a:lnSpc>
                <a:spcPts val="1400"/>
              </a:lnSpc>
              <a:spcAft>
                <a:spcPts val="0"/>
              </a:spcAft>
            </a:pPr>
            <a:r>
              <a:rPr lang="ja-JP" altLang="en-US" sz="1000" kern="100" spc="100" dirty="0">
                <a:effectLst/>
                <a:latin typeface="Arial" panose="020B0604020202020204" pitchFamily="34" charset="0"/>
                <a:ea typeface="AR P丸ゴシック体M" panose="020F0600000000000000" pitchFamily="50" charset="-128"/>
                <a:cs typeface="Mangal" panose="02040503050203030202" pitchFamily="18" charset="0"/>
              </a:rPr>
              <a:t>＊</a:t>
            </a:r>
            <a:r>
              <a:rPr lang="en-US" altLang="ja-JP" sz="1000" kern="100" spc="100" dirty="0">
                <a:effectLst/>
                <a:latin typeface="Arial" panose="020B0604020202020204" pitchFamily="34" charset="0"/>
                <a:ea typeface="AR P丸ゴシック体M" panose="020F0600000000000000" pitchFamily="50" charset="-128"/>
                <a:cs typeface="Mangal" panose="02040503050203030202" pitchFamily="18" charset="0"/>
              </a:rPr>
              <a:t>Please park at Ama city office parking lots</a:t>
            </a:r>
          </a:p>
          <a:p>
            <a:pPr marL="123825" marR="342900" algn="l">
              <a:lnSpc>
                <a:spcPts val="1400"/>
              </a:lnSpc>
              <a:spcAft>
                <a:spcPts val="0"/>
              </a:spcAft>
            </a:pPr>
            <a:r>
              <a:rPr lang="en-US" altLang="ja-JP" sz="1000" kern="100" spc="100" dirty="0">
                <a:latin typeface="Arial" panose="020B0604020202020204" pitchFamily="34" charset="0"/>
                <a:ea typeface="AR P丸ゴシック体M" panose="020F0600000000000000" pitchFamily="50" charset="-128"/>
                <a:cs typeface="Mangal" panose="02040503050203030202" pitchFamily="18" charset="0"/>
              </a:rPr>
              <a:t>   </a:t>
            </a:r>
            <a:r>
              <a:rPr lang="en-US" altLang="ja-JP" sz="1000" kern="100" spc="100" dirty="0">
                <a:effectLst/>
                <a:latin typeface="Arial" panose="020B0604020202020204" pitchFamily="34" charset="0"/>
                <a:ea typeface="AR P丸ゴシック体M" panose="020F0600000000000000" pitchFamily="50" charset="-128"/>
                <a:cs typeface="Mangal" panose="02040503050203030202" pitchFamily="18" charset="0"/>
              </a:rPr>
              <a:t>if you are coming by car.</a:t>
            </a:r>
          </a:p>
        </p:txBody>
      </p:sp>
      <p:grpSp>
        <p:nvGrpSpPr>
          <p:cNvPr id="54" name="グループ化 53">
            <a:extLst>
              <a:ext uri="{FF2B5EF4-FFF2-40B4-BE49-F238E27FC236}">
                <a16:creationId xmlns:a16="http://schemas.microsoft.com/office/drawing/2014/main" id="{B997F5F7-C4BF-4E59-9FAF-ECC4638EF2D7}"/>
              </a:ext>
            </a:extLst>
          </p:cNvPr>
          <p:cNvGrpSpPr/>
          <p:nvPr/>
        </p:nvGrpSpPr>
        <p:grpSpPr>
          <a:xfrm>
            <a:off x="133981" y="2609867"/>
            <a:ext cx="6597511" cy="1019312"/>
            <a:chOff x="154115" y="2628596"/>
            <a:chExt cx="6597511" cy="1019312"/>
          </a:xfrm>
        </p:grpSpPr>
        <p:sp>
          <p:nvSpPr>
            <p:cNvPr id="43" name="テキスト ボックス 42">
              <a:extLst>
                <a:ext uri="{FF2B5EF4-FFF2-40B4-BE49-F238E27FC236}">
                  <a16:creationId xmlns:a16="http://schemas.microsoft.com/office/drawing/2014/main" id="{B9C5791C-8777-4C69-A8F9-66F96226E5CF}"/>
                </a:ext>
              </a:extLst>
            </p:cNvPr>
            <p:cNvSpPr txBox="1"/>
            <p:nvPr/>
          </p:nvSpPr>
          <p:spPr>
            <a:xfrm>
              <a:off x="290335" y="2628596"/>
              <a:ext cx="2241319" cy="276999"/>
            </a:xfrm>
            <a:prstGeom prst="rect">
              <a:avLst/>
            </a:prstGeom>
            <a:noFill/>
          </p:spPr>
          <p:txBody>
            <a:bodyPr wrap="none" rtlCol="0">
              <a:spAutoFit/>
            </a:bodyPr>
            <a:lstStyle/>
            <a:p>
              <a:r>
                <a:rPr kumimoji="1" lang="en-US" altLang="ja-JP" sz="1200" dirty="0">
                  <a:latin typeface="Arial" panose="020B0604020202020204" pitchFamily="34" charset="0"/>
                  <a:ea typeface="BIZ UDPゴシック" panose="020B0400000000000000" pitchFamily="50" charset="-128"/>
                  <a:cs typeface="Arial" panose="020B0604020202020204" pitchFamily="34" charset="0"/>
                </a:rPr>
                <a:t>E-mail : kikin@aia.pref.aichi.jp</a:t>
              </a:r>
              <a:endParaRPr kumimoji="1" lang="ja-JP" altLang="en-US" sz="1200" dirty="0">
                <a:latin typeface="Arial" panose="020B0604020202020204" pitchFamily="34" charset="0"/>
                <a:ea typeface="BIZ UDPゴシック" panose="020B0400000000000000" pitchFamily="50" charset="-128"/>
                <a:cs typeface="Arial" panose="020B0604020202020204" pitchFamily="34" charset="0"/>
              </a:endParaRPr>
            </a:p>
          </p:txBody>
        </p:sp>
        <p:sp>
          <p:nvSpPr>
            <p:cNvPr id="44" name="テキスト ボックス 43">
              <a:extLst>
                <a:ext uri="{FF2B5EF4-FFF2-40B4-BE49-F238E27FC236}">
                  <a16:creationId xmlns:a16="http://schemas.microsoft.com/office/drawing/2014/main" id="{44D1D1CC-DC44-4F78-B941-5EA9B6C8B13A}"/>
                </a:ext>
              </a:extLst>
            </p:cNvPr>
            <p:cNvSpPr txBox="1"/>
            <p:nvPr/>
          </p:nvSpPr>
          <p:spPr>
            <a:xfrm>
              <a:off x="154115" y="2861517"/>
              <a:ext cx="3759362" cy="451406"/>
            </a:xfrm>
            <a:prstGeom prst="rect">
              <a:avLst/>
            </a:prstGeom>
            <a:noFill/>
          </p:spPr>
          <p:txBody>
            <a:bodyPr wrap="none" rtlCol="0">
              <a:spAutoFit/>
            </a:bodyPr>
            <a:lstStyle/>
            <a:p>
              <a:pPr marL="123825" marR="342900" algn="l">
                <a:lnSpc>
                  <a:spcPts val="1400"/>
                </a:lnSpc>
                <a:spcAft>
                  <a:spcPts val="0"/>
                </a:spcAft>
                <a:tabLst>
                  <a:tab pos="90170" algn="l"/>
                  <a:tab pos="630555" algn="l"/>
                </a:tabLst>
              </a:pP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TEL   	Japanese          </a:t>
              </a:r>
              <a:r>
                <a:rPr lang="ja-JP" altLang="en-US" sz="1200" kern="100" spc="100" dirty="0">
                  <a:effectLst/>
                  <a:latin typeface="Arial" panose="020B0604020202020204" pitchFamily="34" charset="0"/>
                  <a:ea typeface="AR P丸ゴシック体M" panose="020F0600000000000000" pitchFamily="50" charset="-128"/>
                  <a:cs typeface="Mangal" panose="02040503050203030202" pitchFamily="18" charset="0"/>
                </a:rPr>
                <a:t>　</a:t>
              </a: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052-961-8746</a:t>
              </a:r>
            </a:p>
            <a:p>
              <a:pPr marL="123825" marR="342900" algn="l">
                <a:lnSpc>
                  <a:spcPts val="1400"/>
                </a:lnSpc>
                <a:spcAft>
                  <a:spcPts val="0"/>
                </a:spcAft>
                <a:tabLst>
                  <a:tab pos="90170" algn="l"/>
                  <a:tab pos="630555" algn="l"/>
                </a:tabLst>
              </a:pP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         Other languages</a:t>
              </a:r>
              <a:r>
                <a:rPr lang="ja-JP" altLang="en-US" sz="1200" kern="100" spc="100" dirty="0">
                  <a:effectLst/>
                  <a:latin typeface="Arial" panose="020B0604020202020204" pitchFamily="34" charset="0"/>
                  <a:ea typeface="AR P丸ゴシック体M" panose="020F0600000000000000" pitchFamily="50" charset="-128"/>
                  <a:cs typeface="Mangal" panose="02040503050203030202" pitchFamily="18" charset="0"/>
                </a:rPr>
                <a:t>　</a:t>
              </a: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052-961-7902</a:t>
              </a:r>
            </a:p>
          </p:txBody>
        </p:sp>
        <p:sp>
          <p:nvSpPr>
            <p:cNvPr id="48" name="テキスト ボックス 47">
              <a:extLst>
                <a:ext uri="{FF2B5EF4-FFF2-40B4-BE49-F238E27FC236}">
                  <a16:creationId xmlns:a16="http://schemas.microsoft.com/office/drawing/2014/main" id="{865DBC2F-E19D-4D98-A40F-F348A2BE29DD}"/>
                </a:ext>
              </a:extLst>
            </p:cNvPr>
            <p:cNvSpPr txBox="1"/>
            <p:nvPr/>
          </p:nvSpPr>
          <p:spPr>
            <a:xfrm>
              <a:off x="290335" y="3191830"/>
              <a:ext cx="1557991" cy="276999"/>
            </a:xfrm>
            <a:prstGeom prst="rect">
              <a:avLst/>
            </a:prstGeom>
            <a:noFill/>
          </p:spPr>
          <p:txBody>
            <a:bodyPr wrap="none" rtlCol="0">
              <a:spAutoFit/>
            </a:bodyPr>
            <a:lstStyle/>
            <a:p>
              <a:r>
                <a:rPr kumimoji="1" lang="en-US" altLang="ja-JP" sz="1200" dirty="0">
                  <a:latin typeface="Arial" panose="020B0604020202020204" pitchFamily="34" charset="0"/>
                  <a:ea typeface="BIZ UDPゴシック" panose="020B0400000000000000" pitchFamily="50" charset="-128"/>
                  <a:cs typeface="Arial" panose="020B0604020202020204" pitchFamily="34" charset="0"/>
                </a:rPr>
                <a:t>FAX : 052-961-8045</a:t>
              </a:r>
              <a:endParaRPr kumimoji="1" lang="ja-JP" altLang="en-US" sz="1200" dirty="0">
                <a:latin typeface="Arial" panose="020B0604020202020204" pitchFamily="34" charset="0"/>
                <a:ea typeface="BIZ UDPゴシック" panose="020B0400000000000000" pitchFamily="50" charset="-128"/>
                <a:cs typeface="Arial" panose="020B0604020202020204" pitchFamily="34" charset="0"/>
              </a:endParaRPr>
            </a:p>
          </p:txBody>
        </p:sp>
        <p:sp>
          <p:nvSpPr>
            <p:cNvPr id="49" name="テキスト ボックス 48">
              <a:extLst>
                <a:ext uri="{FF2B5EF4-FFF2-40B4-BE49-F238E27FC236}">
                  <a16:creationId xmlns:a16="http://schemas.microsoft.com/office/drawing/2014/main" id="{D6BE3E78-7565-42D6-8FF4-8D309EF22931}"/>
                </a:ext>
              </a:extLst>
            </p:cNvPr>
            <p:cNvSpPr txBox="1"/>
            <p:nvPr/>
          </p:nvSpPr>
          <p:spPr>
            <a:xfrm>
              <a:off x="203340" y="3376039"/>
              <a:ext cx="6548286" cy="271869"/>
            </a:xfrm>
            <a:prstGeom prst="rect">
              <a:avLst/>
            </a:prstGeom>
            <a:noFill/>
          </p:spPr>
          <p:txBody>
            <a:bodyPr wrap="square" rtlCol="0">
              <a:spAutoFit/>
            </a:bodyPr>
            <a:lstStyle/>
            <a:p>
              <a:pPr marL="777875" marR="342900" indent="-711200" algn="l">
                <a:lnSpc>
                  <a:spcPts val="1400"/>
                </a:lnSpc>
                <a:spcAft>
                  <a:spcPts val="0"/>
                </a:spcAft>
                <a:tabLst>
                  <a:tab pos="90170" algn="l"/>
                  <a:tab pos="630555" algn="l"/>
                </a:tabLst>
              </a:pPr>
              <a:r>
                <a:rPr lang="en-US" altLang="ja-JP" sz="1200" kern="100" spc="100" dirty="0">
                  <a:effectLst/>
                  <a:latin typeface="Arial" panose="020B0604020202020204" pitchFamily="34" charset="0"/>
                  <a:ea typeface="AR P丸ゴシック体M" panose="020F0600000000000000" pitchFamily="50" charset="-128"/>
                  <a:cs typeface="Mangal" panose="02040503050203030202" pitchFamily="18" charset="0"/>
                </a:rPr>
                <a:t>	Address 	2-6-1,Sannnomaru, Naka-ward, Nagoya City. </a:t>
              </a:r>
              <a:endParaRPr lang="ja-JP" altLang="ja-JP" sz="1050" kern="100" dirty="0">
                <a:effectLst/>
                <a:latin typeface="游明朝" panose="02020400000000000000" pitchFamily="18" charset="-128"/>
                <a:ea typeface="游明朝" panose="02020400000000000000" pitchFamily="18" charset="-128"/>
                <a:cs typeface="Mangal" panose="02040503050203030202" pitchFamily="18" charset="0"/>
              </a:endParaRPr>
            </a:p>
          </p:txBody>
        </p:sp>
      </p:grpSp>
      <p:sp>
        <p:nvSpPr>
          <p:cNvPr id="42" name="テキスト ボックス 41">
            <a:extLst>
              <a:ext uri="{FF2B5EF4-FFF2-40B4-BE49-F238E27FC236}">
                <a16:creationId xmlns:a16="http://schemas.microsoft.com/office/drawing/2014/main" id="{F94CF0C4-2527-4F47-BEC8-CCE832D98F8C}"/>
              </a:ext>
            </a:extLst>
          </p:cNvPr>
          <p:cNvSpPr txBox="1"/>
          <p:nvPr/>
        </p:nvSpPr>
        <p:spPr>
          <a:xfrm>
            <a:off x="133981" y="2387147"/>
            <a:ext cx="2439194" cy="276999"/>
          </a:xfrm>
          <a:prstGeom prst="rect">
            <a:avLst/>
          </a:prstGeom>
          <a:noFill/>
        </p:spPr>
        <p:txBody>
          <a:bodyPr wrap="none" rtlCol="0">
            <a:spAutoFit/>
          </a:bodyPr>
          <a:lstStyle/>
          <a:p>
            <a:r>
              <a:rPr lang="en-US" altLang="ja-JP" sz="1200" b="1" dirty="0">
                <a:effectLst/>
                <a:latin typeface="Arial" panose="020B0604020202020204" pitchFamily="34" charset="0"/>
                <a:ea typeface="AR P丸ゴシック体E" panose="020F0900000000000000" pitchFamily="50" charset="-128"/>
              </a:rPr>
              <a:t>Aichi International Association</a:t>
            </a:r>
            <a:endParaRPr kumimoji="1" lang="ja-JP" altLang="en-US" sz="1200" b="1" dirty="0">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3494BABB-625C-42FB-A21B-1E2C704EBDF4}"/>
              </a:ext>
            </a:extLst>
          </p:cNvPr>
          <p:cNvSpPr txBox="1"/>
          <p:nvPr/>
        </p:nvSpPr>
        <p:spPr>
          <a:xfrm>
            <a:off x="2013663" y="3712932"/>
            <a:ext cx="4822892" cy="661720"/>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a:t>
            </a:r>
            <a:r>
              <a:rPr lang="en-US" altLang="ja-JP" sz="900" dirty="0">
                <a:effectLst/>
                <a:latin typeface="Arial" panose="020B0604020202020204" pitchFamily="34" charset="0"/>
                <a:ea typeface="AR P丸ゴシック体M" panose="020F0600000000000000" pitchFamily="50" charset="-128"/>
              </a:rPr>
              <a:t>Provided personal information below will be kept confidential and only be used for operation purposes. We will not disclose your personal information to any third parties without your consent. We will contact you after receiving the applications. Please contact us in case you didn't receive a response within a week.</a:t>
            </a:r>
          </a:p>
        </p:txBody>
      </p:sp>
      <p:sp>
        <p:nvSpPr>
          <p:cNvPr id="15" name="テキスト ボックス 14">
            <a:extLst>
              <a:ext uri="{FF2B5EF4-FFF2-40B4-BE49-F238E27FC236}">
                <a16:creationId xmlns:a16="http://schemas.microsoft.com/office/drawing/2014/main" id="{9CEF1E86-CE75-43E2-AB77-4D5728F45C84}"/>
              </a:ext>
            </a:extLst>
          </p:cNvPr>
          <p:cNvSpPr txBox="1"/>
          <p:nvPr/>
        </p:nvSpPr>
        <p:spPr>
          <a:xfrm>
            <a:off x="88361" y="8134717"/>
            <a:ext cx="1779628" cy="573940"/>
          </a:xfrm>
          <a:prstGeom prst="rect">
            <a:avLst/>
          </a:prstGeom>
          <a:noFill/>
        </p:spPr>
        <p:txBody>
          <a:bodyPr wrap="square" rtlCol="0">
            <a:spAutoFit/>
          </a:bodyPr>
          <a:lstStyle/>
          <a:p>
            <a:pPr>
              <a:lnSpc>
                <a:spcPts val="2000"/>
              </a:lnSpc>
            </a:pPr>
            <a:r>
              <a:rPr kumimoji="1" lang="ja-JP" altLang="en-US" sz="1200" dirty="0">
                <a:latin typeface="BIZ UDPゴシック" panose="020B0400000000000000" pitchFamily="50" charset="-128"/>
                <a:ea typeface="BIZ UDPゴシック" panose="020B0400000000000000" pitchFamily="50" charset="-128"/>
              </a:rPr>
              <a:t>▼</a:t>
            </a:r>
            <a:r>
              <a:rPr lang="en-US" altLang="ja-JP" sz="1200" dirty="0">
                <a:effectLst/>
                <a:latin typeface="Arial" panose="020B0604020202020204" pitchFamily="34" charset="0"/>
                <a:ea typeface="AR P丸ゴシック体M" panose="020F0600000000000000" pitchFamily="50" charset="-128"/>
              </a:rPr>
              <a:t>You can register from </a:t>
            </a:r>
          </a:p>
          <a:p>
            <a:pPr>
              <a:lnSpc>
                <a:spcPts val="2000"/>
              </a:lnSpc>
            </a:pPr>
            <a:r>
              <a:rPr lang="ja-JP" altLang="en-US" sz="1200" dirty="0">
                <a:latin typeface="Arial" panose="020B0604020202020204" pitchFamily="34" charset="0"/>
                <a:ea typeface="AR P丸ゴシック体M" panose="020F0600000000000000" pitchFamily="50" charset="-128"/>
              </a:rPr>
              <a:t>　</a:t>
            </a:r>
            <a:r>
              <a:rPr lang="en-US" altLang="ja-JP" sz="1200" dirty="0">
                <a:effectLst/>
                <a:latin typeface="Arial" panose="020B0604020202020204" pitchFamily="34" charset="0"/>
                <a:ea typeface="AR P丸ゴシック体M" panose="020F0600000000000000" pitchFamily="50" charset="-128"/>
              </a:rPr>
              <a:t>QR code.</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DB62F91B-9164-4851-99A9-38E7364DA6D3}"/>
              </a:ext>
            </a:extLst>
          </p:cNvPr>
          <p:cNvSpPr txBox="1"/>
          <p:nvPr/>
        </p:nvSpPr>
        <p:spPr>
          <a:xfrm>
            <a:off x="1828192" y="8277840"/>
            <a:ext cx="3712555" cy="325282"/>
          </a:xfrm>
          <a:prstGeom prst="rect">
            <a:avLst/>
          </a:prstGeom>
          <a:noFill/>
        </p:spPr>
        <p:txBody>
          <a:bodyPr wrap="none" rtlCol="0">
            <a:spAutoFit/>
          </a:bodyPr>
          <a:lstStyle/>
          <a:p>
            <a:pPr marL="259715" marR="100330" algn="just">
              <a:lnSpc>
                <a:spcPct val="115000"/>
              </a:lnSpc>
              <a:spcAft>
                <a:spcPts val="0"/>
              </a:spcAft>
            </a:pPr>
            <a:r>
              <a:rPr lang="en-US" altLang="ja-JP" sz="1400" kern="100" dirty="0">
                <a:effectLst/>
                <a:latin typeface="Arial" panose="020B0604020202020204" pitchFamily="34" charset="0"/>
                <a:ea typeface="AR Pゴシック体M" panose="020B0600000000000000" pitchFamily="50" charset="-128"/>
                <a:cs typeface="Mangal" panose="02040503050203030202" pitchFamily="18" charset="0"/>
              </a:rPr>
              <a:t>Please write any questions or concerns.</a:t>
            </a:r>
            <a:endParaRPr lang="ja-JP" altLang="ja-JP" sz="1100" kern="100" dirty="0">
              <a:effectLst/>
              <a:latin typeface="游明朝" panose="02020400000000000000" pitchFamily="18" charset="-128"/>
              <a:ea typeface="游明朝" panose="02020400000000000000" pitchFamily="18" charset="-128"/>
              <a:cs typeface="Mangal" panose="02040503050203030202" pitchFamily="18" charset="0"/>
            </a:endParaRPr>
          </a:p>
        </p:txBody>
      </p:sp>
      <p:pic>
        <p:nvPicPr>
          <p:cNvPr id="63" name="図 62">
            <a:extLst>
              <a:ext uri="{FF2B5EF4-FFF2-40B4-BE49-F238E27FC236}">
                <a16:creationId xmlns:a16="http://schemas.microsoft.com/office/drawing/2014/main" id="{818EA144-2703-41C6-8536-1BB24C2ECE8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63676" y="2414783"/>
            <a:ext cx="872878" cy="868722"/>
          </a:xfrm>
          <a:prstGeom prst="rect">
            <a:avLst/>
          </a:prstGeom>
        </p:spPr>
      </p:pic>
      <p:pic>
        <p:nvPicPr>
          <p:cNvPr id="65" name="図 64">
            <a:extLst>
              <a:ext uri="{FF2B5EF4-FFF2-40B4-BE49-F238E27FC236}">
                <a16:creationId xmlns:a16="http://schemas.microsoft.com/office/drawing/2014/main" id="{B2488C72-AB82-4271-8C66-F400537BF72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08796" y="198569"/>
            <a:ext cx="415656" cy="390717"/>
          </a:xfrm>
          <a:prstGeom prst="rect">
            <a:avLst/>
          </a:prstGeom>
        </p:spPr>
      </p:pic>
      <p:graphicFrame>
        <p:nvGraphicFramePr>
          <p:cNvPr id="28" name="表 4">
            <a:extLst>
              <a:ext uri="{FF2B5EF4-FFF2-40B4-BE49-F238E27FC236}">
                <a16:creationId xmlns:a16="http://schemas.microsoft.com/office/drawing/2014/main" id="{317D44CD-D10C-4C42-9000-C5C2714EDC89}"/>
              </a:ext>
            </a:extLst>
          </p:cNvPr>
          <p:cNvGraphicFramePr>
            <a:graphicFrameLocks noGrp="1"/>
          </p:cNvGraphicFramePr>
          <p:nvPr>
            <p:extLst>
              <p:ext uri="{D42A27DB-BD31-4B8C-83A1-F6EECF244321}">
                <p14:modId xmlns:p14="http://schemas.microsoft.com/office/powerpoint/2010/main" val="4130557331"/>
              </p:ext>
            </p:extLst>
          </p:nvPr>
        </p:nvGraphicFramePr>
        <p:xfrm>
          <a:off x="321257" y="4382327"/>
          <a:ext cx="6338165" cy="1823467"/>
        </p:xfrm>
        <a:graphic>
          <a:graphicData uri="http://schemas.openxmlformats.org/drawingml/2006/table">
            <a:tbl>
              <a:tblPr firstRow="1" bandRow="1">
                <a:tableStyleId>{5C22544A-7EE6-4342-B048-85BDC9FD1C3A}</a:tableStyleId>
              </a:tblPr>
              <a:tblGrid>
                <a:gridCol w="2365995">
                  <a:extLst>
                    <a:ext uri="{9D8B030D-6E8A-4147-A177-3AD203B41FA5}">
                      <a16:colId xmlns:a16="http://schemas.microsoft.com/office/drawing/2014/main" val="3375007752"/>
                    </a:ext>
                  </a:extLst>
                </a:gridCol>
                <a:gridCol w="1003191">
                  <a:extLst>
                    <a:ext uri="{9D8B030D-6E8A-4147-A177-3AD203B41FA5}">
                      <a16:colId xmlns:a16="http://schemas.microsoft.com/office/drawing/2014/main" val="955085392"/>
                    </a:ext>
                  </a:extLst>
                </a:gridCol>
                <a:gridCol w="2968979">
                  <a:extLst>
                    <a:ext uri="{9D8B030D-6E8A-4147-A177-3AD203B41FA5}">
                      <a16:colId xmlns:a16="http://schemas.microsoft.com/office/drawing/2014/main" val="4048524814"/>
                    </a:ext>
                  </a:extLst>
                </a:gridCol>
              </a:tblGrid>
              <a:tr h="320046">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Name (Guardians or Representative)</a:t>
                      </a:r>
                      <a:endPar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Nationality</a:t>
                      </a:r>
                      <a:endPar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Need an Interpreter?</a:t>
                      </a:r>
                      <a:endPar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31445166"/>
                  </a:ext>
                </a:extLst>
              </a:tr>
              <a:tr h="0">
                <a:tc>
                  <a:txBody>
                    <a:bodyPr/>
                    <a:lstStyle/>
                    <a:p>
                      <a:pPr>
                        <a:lnSpc>
                          <a:spcPts val="1500"/>
                        </a:lnSpc>
                      </a:pPr>
                      <a:endPar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Yes</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Language</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 </a:t>
                      </a:r>
                    </a:p>
                    <a:p>
                      <a:pPr>
                        <a:lnSpc>
                          <a:spcPts val="1500"/>
                        </a:lnSpc>
                      </a:pP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No</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568319"/>
                  </a:ext>
                </a:extLst>
              </a:tr>
              <a:tr h="164682">
                <a:tc>
                  <a:txBody>
                    <a:bodyPr/>
                    <a:lstStyle/>
                    <a:p>
                      <a:pPr>
                        <a:lnSpc>
                          <a:spcPts val="1500"/>
                        </a:lnSpc>
                      </a:pPr>
                      <a:endPar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Yes</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Language</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 </a:t>
                      </a:r>
                    </a:p>
                    <a:p>
                      <a:pPr>
                        <a:lnSpc>
                          <a:spcPts val="1500"/>
                        </a:lnSpc>
                      </a:pP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No</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3538735"/>
                  </a:ext>
                </a:extLst>
              </a:tr>
              <a:tr h="217804">
                <a:tc>
                  <a:txBody>
                    <a:bodyPr/>
                    <a:lstStyle/>
                    <a:p>
                      <a:pPr>
                        <a:lnSpc>
                          <a:spcPts val="1500"/>
                        </a:lnSpc>
                      </a:pPr>
                      <a:r>
                        <a:rPr kumimoji="1" lang="en-US" altLang="zh-CN" sz="1100" dirty="0">
                          <a:solidFill>
                            <a:schemeClr val="tx1"/>
                          </a:solidFill>
                          <a:latin typeface="Arial" panose="020B0604020202020204" pitchFamily="34" charset="0"/>
                          <a:ea typeface="Microsoft YaHei" panose="020B0503020204020204" pitchFamily="34" charset="-122"/>
                          <a:cs typeface="Arial" panose="020B0604020202020204" pitchFamily="34" charset="0"/>
                        </a:rPr>
                        <a:t>Contact</a:t>
                      </a:r>
                      <a:r>
                        <a:rPr kumimoji="1" lang="zh-CN" altLang="en-US" sz="100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r>
                        <a:rPr kumimoji="1" lang="en-US" altLang="zh-CN" sz="1000" dirty="0">
                          <a:solidFill>
                            <a:schemeClr val="tx1"/>
                          </a:solidFill>
                          <a:latin typeface="Arial" panose="020B0604020202020204" pitchFamily="34" charset="0"/>
                          <a:ea typeface="Microsoft YaHei" panose="020B0503020204020204" pitchFamily="34" charset="-122"/>
                          <a:cs typeface="Arial" panose="020B0604020202020204" pitchFamily="34" charset="0"/>
                        </a:rPr>
                        <a:t>We will reach you in </a:t>
                      </a:r>
                      <a:r>
                        <a:rPr kumimoji="1" lang="en-US" altLang="zh-CN" sz="1000" dirty="0" err="1">
                          <a:solidFill>
                            <a:schemeClr val="tx1"/>
                          </a:solidFill>
                          <a:latin typeface="Arial" panose="020B0604020202020204" pitchFamily="34" charset="0"/>
                          <a:ea typeface="Microsoft YaHei" panose="020B0503020204020204" pitchFamily="34" charset="-122"/>
                          <a:cs typeface="Arial" panose="020B0604020202020204" pitchFamily="34" charset="0"/>
                        </a:rPr>
                        <a:t>casesomething</a:t>
                      </a:r>
                      <a:r>
                        <a:rPr kumimoji="1" lang="en-US" altLang="zh-CN" sz="1000" dirty="0">
                          <a:solidFill>
                            <a:schemeClr val="tx1"/>
                          </a:solidFill>
                          <a:latin typeface="Arial" panose="020B0604020202020204" pitchFamily="34" charset="0"/>
                          <a:ea typeface="Microsoft YaHei" panose="020B0503020204020204" pitchFamily="34" charset="-122"/>
                          <a:cs typeface="Arial" panose="020B0604020202020204" pitchFamily="34" charset="0"/>
                        </a:rPr>
                        <a:t> happens</a:t>
                      </a:r>
                      <a:r>
                        <a:rPr kumimoji="1" lang="zh-CN" altLang="en-US" sz="100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gridSpan="2">
                  <a:txBody>
                    <a:bodyPr/>
                    <a:lstStyle/>
                    <a:p>
                      <a:pPr>
                        <a:lnSpc>
                          <a:spcPts val="1500"/>
                        </a:lnSpc>
                      </a:pPr>
                      <a:r>
                        <a:rPr kumimoji="1" lang="en-US" altLang="ja-JP" sz="1100" dirty="0">
                          <a:solidFill>
                            <a:schemeClr val="tx1"/>
                          </a:solidFill>
                          <a:latin typeface="Arial" panose="020B0604020202020204" pitchFamily="34" charset="0"/>
                          <a:ea typeface="Microsoft YaHei" panose="020B0503020204020204" pitchFamily="34" charset="-122"/>
                          <a:cs typeface="Arial" panose="020B0604020202020204" pitchFamily="34" charset="0"/>
                        </a:rPr>
                        <a:t>TEL</a:t>
                      </a:r>
                      <a:r>
                        <a:rPr kumimoji="1" lang="ja-JP" altLang="en-US" sz="110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endParaRPr kumimoji="1" lang="en-US" altLang="ja-JP" sz="110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p>
                      <a:pPr>
                        <a:lnSpc>
                          <a:spcPts val="1500"/>
                        </a:lnSpc>
                      </a:pPr>
                      <a:r>
                        <a:rPr kumimoji="1" lang="en-US" altLang="ja-JP" sz="1100" dirty="0">
                          <a:solidFill>
                            <a:schemeClr val="tx1"/>
                          </a:solidFill>
                          <a:latin typeface="Arial" panose="020B0604020202020204" pitchFamily="34" charset="0"/>
                          <a:ea typeface="Microsoft YaHei" panose="020B0503020204020204" pitchFamily="34" charset="-122"/>
                          <a:cs typeface="Arial" panose="020B0604020202020204" pitchFamily="34" charset="0"/>
                        </a:rPr>
                        <a:t>E-mail</a:t>
                      </a:r>
                      <a:r>
                        <a:rPr kumimoji="1" lang="ja-JP" altLang="en-US" sz="110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6403034"/>
                  </a:ext>
                </a:extLst>
              </a:tr>
            </a:tbl>
          </a:graphicData>
        </a:graphic>
      </p:graphicFrame>
      <p:graphicFrame>
        <p:nvGraphicFramePr>
          <p:cNvPr id="30" name="表 4">
            <a:extLst>
              <a:ext uri="{FF2B5EF4-FFF2-40B4-BE49-F238E27FC236}">
                <a16:creationId xmlns:a16="http://schemas.microsoft.com/office/drawing/2014/main" id="{57B298A0-5F29-4490-B51F-87B1F0C15C67}"/>
              </a:ext>
            </a:extLst>
          </p:cNvPr>
          <p:cNvGraphicFramePr>
            <a:graphicFrameLocks noGrp="1"/>
          </p:cNvGraphicFramePr>
          <p:nvPr>
            <p:extLst>
              <p:ext uri="{D42A27DB-BD31-4B8C-83A1-F6EECF244321}">
                <p14:modId xmlns:p14="http://schemas.microsoft.com/office/powerpoint/2010/main" val="4232837611"/>
              </p:ext>
            </p:extLst>
          </p:nvPr>
        </p:nvGraphicFramePr>
        <p:xfrm>
          <a:off x="282333" y="6282732"/>
          <a:ext cx="6388017" cy="1750251"/>
        </p:xfrm>
        <a:graphic>
          <a:graphicData uri="http://schemas.openxmlformats.org/drawingml/2006/table">
            <a:tbl>
              <a:tblPr firstRow="1" bandRow="1">
                <a:tableStyleId>{5C22544A-7EE6-4342-B048-85BDC9FD1C3A}</a:tableStyleId>
              </a:tblPr>
              <a:tblGrid>
                <a:gridCol w="1530295">
                  <a:extLst>
                    <a:ext uri="{9D8B030D-6E8A-4147-A177-3AD203B41FA5}">
                      <a16:colId xmlns:a16="http://schemas.microsoft.com/office/drawing/2014/main" val="3375007752"/>
                    </a:ext>
                  </a:extLst>
                </a:gridCol>
                <a:gridCol w="941695">
                  <a:extLst>
                    <a:ext uri="{9D8B030D-6E8A-4147-A177-3AD203B41FA5}">
                      <a16:colId xmlns:a16="http://schemas.microsoft.com/office/drawing/2014/main" val="955085392"/>
                    </a:ext>
                  </a:extLst>
                </a:gridCol>
                <a:gridCol w="945389">
                  <a:extLst>
                    <a:ext uri="{9D8B030D-6E8A-4147-A177-3AD203B41FA5}">
                      <a16:colId xmlns:a16="http://schemas.microsoft.com/office/drawing/2014/main" val="1070145847"/>
                    </a:ext>
                  </a:extLst>
                </a:gridCol>
                <a:gridCol w="1333787">
                  <a:extLst>
                    <a:ext uri="{9D8B030D-6E8A-4147-A177-3AD203B41FA5}">
                      <a16:colId xmlns:a16="http://schemas.microsoft.com/office/drawing/2014/main" val="4048524814"/>
                    </a:ext>
                  </a:extLst>
                </a:gridCol>
                <a:gridCol w="1636851">
                  <a:extLst>
                    <a:ext uri="{9D8B030D-6E8A-4147-A177-3AD203B41FA5}">
                      <a16:colId xmlns:a16="http://schemas.microsoft.com/office/drawing/2014/main" val="833276765"/>
                    </a:ext>
                  </a:extLst>
                </a:gridCol>
              </a:tblGrid>
              <a:tr h="320046">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Name</a:t>
                      </a:r>
                      <a:r>
                        <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Children</a:t>
                      </a:r>
                      <a:r>
                        <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Name of school</a:t>
                      </a:r>
                      <a:endPar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Grade / Age</a:t>
                      </a:r>
                      <a:endPar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Need an Interpreter?</a:t>
                      </a:r>
                      <a:endPar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500"/>
                        </a:lnSpc>
                      </a:pPr>
                      <a:r>
                        <a:rPr kumimoji="1" lang="en-US" altLang="ja-JP" sz="1100" b="0" dirty="0">
                          <a:solidFill>
                            <a:schemeClr val="tx1"/>
                          </a:solidFill>
                          <a:latin typeface="Arial" panose="020B0604020202020204" pitchFamily="34" charset="0"/>
                          <a:ea typeface="Microsoft YaHei" panose="020B0503020204020204" pitchFamily="34" charset="-122"/>
                          <a:cs typeface="Arial" panose="020B0604020202020204" pitchFamily="34" charset="0"/>
                        </a:rPr>
                        <a:t>Other</a:t>
                      </a:r>
                      <a:endParaRPr kumimoji="1" lang="ja-JP" altLang="en-US" sz="1100" b="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31445166"/>
                  </a:ext>
                </a:extLst>
              </a:tr>
              <a:tr h="0">
                <a:tc>
                  <a:txBody>
                    <a:bodyPr/>
                    <a:lstStyle/>
                    <a:p>
                      <a:pPr>
                        <a:lnSpc>
                          <a:spcPts val="1500"/>
                        </a:lnSpc>
                      </a:pPr>
                      <a:endPar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100"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r>
                        <a:rPr kumimoji="1" lang="en-US" altLang="ja-JP" sz="1100" dirty="0" err="1">
                          <a:solidFill>
                            <a:schemeClr val="tx1"/>
                          </a:solidFill>
                          <a:latin typeface="Arial" panose="020B0604020202020204" pitchFamily="34" charset="0"/>
                          <a:ea typeface="Microsoft YaHei" panose="020B0503020204020204" pitchFamily="34" charset="-122"/>
                          <a:cs typeface="Arial" panose="020B0604020202020204" pitchFamily="34" charset="0"/>
                        </a:rPr>
                        <a:t>Chugakko</a:t>
                      </a:r>
                      <a:endParaRPr kumimoji="1" lang="ja-JP" altLang="en-US" sz="110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p>
                      <a:pPr>
                        <a:lnSpc>
                          <a:spcPts val="1500"/>
                        </a:lnSpc>
                      </a:pPr>
                      <a:r>
                        <a:rPr kumimoji="1" lang="en-US" altLang="ja-JP"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r>
                        <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r>
                        <a:rPr kumimoji="1" lang="en-US" altLang="ja-JP"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endPar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Yes</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Language </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 </a:t>
                      </a:r>
                    </a:p>
                    <a:p>
                      <a:pPr>
                        <a:lnSpc>
                          <a:spcPts val="1500"/>
                        </a:lnSpc>
                      </a:pP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No</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en-US" altLang="zh-CN"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When did you come to Japan?</a:t>
                      </a:r>
                    </a:p>
                    <a:p>
                      <a:pPr>
                        <a:lnSpc>
                          <a:spcPts val="1500"/>
                        </a:lnSpc>
                      </a:pPr>
                      <a:r>
                        <a:rPr kumimoji="1" lang="zh-CN" altLang="en-US"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r>
                        <a:rPr kumimoji="1" lang="en-US" altLang="zh-CN"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year    month</a:t>
                      </a:r>
                      <a:r>
                        <a:rPr kumimoji="1" lang="zh-CN" altLang="en-US"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568319"/>
                  </a:ext>
                </a:extLst>
              </a:tr>
              <a:tr h="301684">
                <a:tc>
                  <a:txBody>
                    <a:bodyPr/>
                    <a:lstStyle/>
                    <a:p>
                      <a:pPr>
                        <a:lnSpc>
                          <a:spcPts val="1500"/>
                        </a:lnSpc>
                      </a:pPr>
                      <a:endParaRPr kumimoji="1" lang="ja-JP" altLang="en-US"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100"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r>
                        <a:rPr kumimoji="1" lang="en-US" altLang="ja-JP" sz="1100" dirty="0" err="1">
                          <a:solidFill>
                            <a:schemeClr val="tx1"/>
                          </a:solidFill>
                          <a:latin typeface="Arial" panose="020B0604020202020204" pitchFamily="34" charset="0"/>
                          <a:ea typeface="Microsoft YaHei" panose="020B0503020204020204" pitchFamily="34" charset="-122"/>
                          <a:cs typeface="Arial" panose="020B0604020202020204" pitchFamily="34" charset="0"/>
                        </a:rPr>
                        <a:t>Chugakko</a:t>
                      </a:r>
                      <a:endParaRPr kumimoji="1" lang="ja-JP" altLang="en-US" sz="110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txBody>
                  <a:tcPr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p>
                      <a:pPr>
                        <a:lnSpc>
                          <a:spcPts val="1500"/>
                        </a:lnSpc>
                      </a:pPr>
                      <a:r>
                        <a:rPr kumimoji="1" lang="en-US" altLang="ja-JP"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Yes</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Language</a:t>
                      </a: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 </a:t>
                      </a:r>
                    </a:p>
                    <a:p>
                      <a:pPr>
                        <a:lnSpc>
                          <a:spcPts val="1500"/>
                        </a:lnSpc>
                      </a:pPr>
                      <a:r>
                        <a:rPr kumimoji="1" lang="ja-JP" altLang="en-US"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 </a:t>
                      </a:r>
                      <a:r>
                        <a:rPr kumimoji="1" lang="en-US" altLang="ja-JP" sz="1100" dirty="0">
                          <a:solidFill>
                            <a:schemeClr val="tx1"/>
                          </a:solidFill>
                          <a:latin typeface="Arial" panose="020B0604020202020204" pitchFamily="34" charset="0"/>
                          <a:ea typeface="BIZ UDPゴシック" panose="020B0400000000000000" pitchFamily="50" charset="-128"/>
                          <a:cs typeface="Arial" panose="020B0604020202020204" pitchFamily="34" charset="0"/>
                        </a:rPr>
                        <a:t>No</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en-US" altLang="zh-CN"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When did you come to Japan?</a:t>
                      </a:r>
                    </a:p>
                    <a:p>
                      <a:pPr>
                        <a:lnSpc>
                          <a:spcPts val="1500"/>
                        </a:lnSpc>
                      </a:pPr>
                      <a:r>
                        <a:rPr kumimoji="1" lang="zh-CN" altLang="en-US"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     </a:t>
                      </a:r>
                      <a:r>
                        <a:rPr kumimoji="1" lang="en-US" altLang="zh-CN"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year    month</a:t>
                      </a:r>
                      <a:r>
                        <a:rPr kumimoji="1" lang="zh-CN" altLang="en-US" sz="105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3538735"/>
                  </a:ext>
                </a:extLst>
              </a:tr>
            </a:tbl>
          </a:graphicData>
        </a:graphic>
      </p:graphicFrame>
      <p:pic>
        <p:nvPicPr>
          <p:cNvPr id="64" name="図 63">
            <a:extLst>
              <a:ext uri="{FF2B5EF4-FFF2-40B4-BE49-F238E27FC236}">
                <a16:creationId xmlns:a16="http://schemas.microsoft.com/office/drawing/2014/main" id="{55E00AB7-0A49-4348-9D43-69D6948C059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112" y="3977000"/>
            <a:ext cx="660894" cy="631798"/>
          </a:xfrm>
          <a:prstGeom prst="rect">
            <a:avLst/>
          </a:prstGeom>
        </p:spPr>
      </p:pic>
    </p:spTree>
    <p:extLst>
      <p:ext uri="{BB962C8B-B14F-4D97-AF65-F5344CB8AC3E}">
        <p14:creationId xmlns:p14="http://schemas.microsoft.com/office/powerpoint/2010/main" val="7564341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228</TotalTime>
  <Words>449</Words>
  <Application>Microsoft Office PowerPoint</Application>
  <PresentationFormat>A4 210 x 297 mm</PresentationFormat>
  <Paragraphs>76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游明朝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交流 プラザ</dc:creator>
  <cp:lastModifiedBy>愛知県国際交流協会 企画情報</cp:lastModifiedBy>
  <cp:revision>31</cp:revision>
  <dcterms:created xsi:type="dcterms:W3CDTF">2025-03-22T01:29:46Z</dcterms:created>
  <dcterms:modified xsi:type="dcterms:W3CDTF">2025-03-22T07:32:23Z</dcterms:modified>
</cp:coreProperties>
</file>